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3" d="100"/>
          <a:sy n="73" d="100"/>
        </p:scale>
        <p:origin x="1080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anuel Stoica (2424657)" userId="c3917498-f003-4b39-a30a-44efd7382229" providerId="ADAL" clId="{E7BA9F2D-6784-49C4-8691-1E9D8A241863}"/>
    <pc:docChg chg="modSld">
      <pc:chgData name="Emanuel Stoica (2424657)" userId="c3917498-f003-4b39-a30a-44efd7382229" providerId="ADAL" clId="{E7BA9F2D-6784-49C4-8691-1E9D8A241863}" dt="2026-06-09T11:22:39.953" v="24"/>
      <pc:docMkLst>
        <pc:docMk/>
      </pc:docMkLst>
      <pc:sldChg chg="modSp mod">
        <pc:chgData name="Emanuel Stoica (2424657)" userId="c3917498-f003-4b39-a30a-44efd7382229" providerId="ADAL" clId="{E7BA9F2D-6784-49C4-8691-1E9D8A241863}" dt="2026-06-09T11:22:39.953" v="24"/>
        <pc:sldMkLst>
          <pc:docMk/>
          <pc:sldMk cId="0" sldId="256"/>
        </pc:sldMkLst>
        <pc:spChg chg="mod">
          <ac:chgData name="Emanuel Stoica (2424657)" userId="c3917498-f003-4b39-a30a-44efd7382229" providerId="ADAL" clId="{E7BA9F2D-6784-49C4-8691-1E9D8A241863}" dt="2026-06-09T11:22:39.953" v="24"/>
          <ac:spMkLst>
            <pc:docMk/>
            <pc:sldMk cId="0" sldId="256"/>
            <ac:spMk id="3" creationId="{00000000-0000-0000-0000-000000000000}"/>
          </ac:spMkLst>
        </pc:sp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7" Type="http://schemas.openxmlformats.org/officeDocument/2006/relationships/image" Target="../media/image21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7" Type="http://schemas.openxmlformats.org/officeDocument/2006/relationships/image" Target="../media/image21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AE1AA4-1B8D-4E91-99B5-9CA24A8C5D28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F4DBC4C-39E2-41CC-AD00-7DA7C9A411D5}">
      <dgm:prSet/>
      <dgm:spPr/>
      <dgm:t>
        <a:bodyPr/>
        <a:lstStyle/>
        <a:p>
          <a:r>
            <a:rPr lang="en-US"/>
            <a:t>Company Overview</a:t>
          </a:r>
        </a:p>
      </dgm:t>
    </dgm:pt>
    <dgm:pt modelId="{6AD5EC64-5EC8-4D05-89EC-027951AF2214}" type="parTrans" cxnId="{9D193AEE-E1B5-4B40-990B-C2A9BCA1CABB}">
      <dgm:prSet/>
      <dgm:spPr/>
      <dgm:t>
        <a:bodyPr/>
        <a:lstStyle/>
        <a:p>
          <a:endParaRPr lang="en-US"/>
        </a:p>
      </dgm:t>
    </dgm:pt>
    <dgm:pt modelId="{FA8A444E-F6DD-40D1-BE5C-BACAEB8C9481}" type="sibTrans" cxnId="{9D193AEE-E1B5-4B40-990B-C2A9BCA1CABB}">
      <dgm:prSet/>
      <dgm:spPr/>
      <dgm:t>
        <a:bodyPr/>
        <a:lstStyle/>
        <a:p>
          <a:endParaRPr lang="en-US"/>
        </a:p>
      </dgm:t>
    </dgm:pt>
    <dgm:pt modelId="{4E79E464-62BE-47B2-9B0C-AEB1D31AB87A}">
      <dgm:prSet/>
      <dgm:spPr/>
      <dgm:t>
        <a:bodyPr/>
        <a:lstStyle/>
        <a:p>
          <a:r>
            <a:rPr lang="en-US"/>
            <a:t>Transformation</a:t>
          </a:r>
        </a:p>
      </dgm:t>
    </dgm:pt>
    <dgm:pt modelId="{F5BFA78D-BED4-4A8B-8CBE-4FC6380E09A4}" type="parTrans" cxnId="{77E2DF7D-C2CB-4D34-B53A-320124838473}">
      <dgm:prSet/>
      <dgm:spPr/>
      <dgm:t>
        <a:bodyPr/>
        <a:lstStyle/>
        <a:p>
          <a:endParaRPr lang="en-US"/>
        </a:p>
      </dgm:t>
    </dgm:pt>
    <dgm:pt modelId="{B06EBB46-B556-4B11-B3BE-BB7FECB34B90}" type="sibTrans" cxnId="{77E2DF7D-C2CB-4D34-B53A-320124838473}">
      <dgm:prSet/>
      <dgm:spPr/>
      <dgm:t>
        <a:bodyPr/>
        <a:lstStyle/>
        <a:p>
          <a:endParaRPr lang="en-US"/>
        </a:p>
      </dgm:t>
    </dgm:pt>
    <dgm:pt modelId="{E5E3820F-39EC-4925-88CC-281404960E03}">
      <dgm:prSet/>
      <dgm:spPr/>
      <dgm:t>
        <a:bodyPr/>
        <a:lstStyle/>
        <a:p>
          <a:r>
            <a:rPr lang="en-US"/>
            <a:t>Recruitment Process</a:t>
          </a:r>
        </a:p>
      </dgm:t>
    </dgm:pt>
    <dgm:pt modelId="{C414C664-C2A0-4FCF-BEA3-298D26901862}" type="parTrans" cxnId="{A777B49C-5296-40B0-92B8-5D47F01E164A}">
      <dgm:prSet/>
      <dgm:spPr/>
      <dgm:t>
        <a:bodyPr/>
        <a:lstStyle/>
        <a:p>
          <a:endParaRPr lang="en-US"/>
        </a:p>
      </dgm:t>
    </dgm:pt>
    <dgm:pt modelId="{7042605B-C2A0-4DAE-B560-C5FCB37879D5}" type="sibTrans" cxnId="{A777B49C-5296-40B0-92B8-5D47F01E164A}">
      <dgm:prSet/>
      <dgm:spPr/>
      <dgm:t>
        <a:bodyPr/>
        <a:lstStyle/>
        <a:p>
          <a:endParaRPr lang="en-US"/>
        </a:p>
      </dgm:t>
    </dgm:pt>
    <dgm:pt modelId="{FE2E1F73-A778-4E0A-876F-754586484A2D}">
      <dgm:prSet/>
      <dgm:spPr/>
      <dgm:t>
        <a:bodyPr/>
        <a:lstStyle/>
        <a:p>
          <a:r>
            <a:rPr lang="en-US"/>
            <a:t>Interview Types</a:t>
          </a:r>
        </a:p>
      </dgm:t>
    </dgm:pt>
    <dgm:pt modelId="{C19B47BC-E800-4191-B0B8-E0617543112E}" type="parTrans" cxnId="{2F721F8F-36F5-4616-B673-F3A5888540AC}">
      <dgm:prSet/>
      <dgm:spPr/>
      <dgm:t>
        <a:bodyPr/>
        <a:lstStyle/>
        <a:p>
          <a:endParaRPr lang="en-US"/>
        </a:p>
      </dgm:t>
    </dgm:pt>
    <dgm:pt modelId="{776148B7-1D71-436B-B645-485B2A5D665E}" type="sibTrans" cxnId="{2F721F8F-36F5-4616-B673-F3A5888540AC}">
      <dgm:prSet/>
      <dgm:spPr/>
      <dgm:t>
        <a:bodyPr/>
        <a:lstStyle/>
        <a:p>
          <a:endParaRPr lang="en-US"/>
        </a:p>
      </dgm:t>
    </dgm:pt>
    <dgm:pt modelId="{D3B11455-3641-4D11-ABFF-20FE3F3E7ED5}">
      <dgm:prSet/>
      <dgm:spPr/>
      <dgm:t>
        <a:bodyPr/>
        <a:lstStyle/>
        <a:p>
          <a:r>
            <a:rPr lang="en-US"/>
            <a:t>Questioning Techniques</a:t>
          </a:r>
        </a:p>
      </dgm:t>
    </dgm:pt>
    <dgm:pt modelId="{793CD9EC-51FF-4FA5-841D-134580557771}" type="parTrans" cxnId="{45CD1525-EB39-4236-BC62-BFBF89545500}">
      <dgm:prSet/>
      <dgm:spPr/>
      <dgm:t>
        <a:bodyPr/>
        <a:lstStyle/>
        <a:p>
          <a:endParaRPr lang="en-US"/>
        </a:p>
      </dgm:t>
    </dgm:pt>
    <dgm:pt modelId="{318C1D0A-CCAA-4A99-8991-6FE916BF53F7}" type="sibTrans" cxnId="{45CD1525-EB39-4236-BC62-BFBF89545500}">
      <dgm:prSet/>
      <dgm:spPr/>
      <dgm:t>
        <a:bodyPr/>
        <a:lstStyle/>
        <a:p>
          <a:endParaRPr lang="en-US"/>
        </a:p>
      </dgm:t>
    </dgm:pt>
    <dgm:pt modelId="{A8A819A4-2B62-4C1B-89D0-247870159228}">
      <dgm:prSet/>
      <dgm:spPr/>
      <dgm:t>
        <a:bodyPr/>
        <a:lstStyle/>
        <a:p>
          <a:r>
            <a:rPr lang="en-US"/>
            <a:t>Interview Comparison</a:t>
          </a:r>
        </a:p>
      </dgm:t>
    </dgm:pt>
    <dgm:pt modelId="{C48B540B-F305-47C8-B506-1E5814B30D2A}" type="parTrans" cxnId="{AB57CC3B-699C-4A31-8931-5E679FADC81A}">
      <dgm:prSet/>
      <dgm:spPr/>
      <dgm:t>
        <a:bodyPr/>
        <a:lstStyle/>
        <a:p>
          <a:endParaRPr lang="en-US"/>
        </a:p>
      </dgm:t>
    </dgm:pt>
    <dgm:pt modelId="{FDF5815B-F526-4527-9C18-103F9C955243}" type="sibTrans" cxnId="{AB57CC3B-699C-4A31-8931-5E679FADC81A}">
      <dgm:prSet/>
      <dgm:spPr/>
      <dgm:t>
        <a:bodyPr/>
        <a:lstStyle/>
        <a:p>
          <a:endParaRPr lang="en-US"/>
        </a:p>
      </dgm:t>
    </dgm:pt>
    <dgm:pt modelId="{77DFEF54-0A1C-4C66-A8C7-FC9BE53A5EBE}">
      <dgm:prSet/>
      <dgm:spPr/>
      <dgm:t>
        <a:bodyPr/>
        <a:lstStyle/>
        <a:p>
          <a:r>
            <a:rPr lang="en-US"/>
            <a:t>Recommendations</a:t>
          </a:r>
        </a:p>
      </dgm:t>
    </dgm:pt>
    <dgm:pt modelId="{CC7084B9-AC76-4F7A-8436-72548604A931}" type="parTrans" cxnId="{7EF7FA36-5E86-47C9-8456-7DA2028B2116}">
      <dgm:prSet/>
      <dgm:spPr/>
      <dgm:t>
        <a:bodyPr/>
        <a:lstStyle/>
        <a:p>
          <a:endParaRPr lang="en-US"/>
        </a:p>
      </dgm:t>
    </dgm:pt>
    <dgm:pt modelId="{1ED76FC8-31DB-43AE-A40C-805B29E67898}" type="sibTrans" cxnId="{7EF7FA36-5E86-47C9-8456-7DA2028B2116}">
      <dgm:prSet/>
      <dgm:spPr/>
      <dgm:t>
        <a:bodyPr/>
        <a:lstStyle/>
        <a:p>
          <a:endParaRPr lang="en-US"/>
        </a:p>
      </dgm:t>
    </dgm:pt>
    <dgm:pt modelId="{115E9391-6F12-4244-8C62-7E5BADD365D9}">
      <dgm:prSet/>
      <dgm:spPr/>
      <dgm:t>
        <a:bodyPr/>
        <a:lstStyle/>
        <a:p>
          <a:r>
            <a:rPr lang="en-US"/>
            <a:t>Conclusion</a:t>
          </a:r>
        </a:p>
      </dgm:t>
    </dgm:pt>
    <dgm:pt modelId="{D1276BD1-97E7-4A6A-9056-4A5B11242087}" type="parTrans" cxnId="{9498D360-653B-4AD9-8F0A-10644B6A7016}">
      <dgm:prSet/>
      <dgm:spPr/>
      <dgm:t>
        <a:bodyPr/>
        <a:lstStyle/>
        <a:p>
          <a:endParaRPr lang="en-US"/>
        </a:p>
      </dgm:t>
    </dgm:pt>
    <dgm:pt modelId="{A47D29BE-1738-4582-9BAD-21076D03AC2C}" type="sibTrans" cxnId="{9498D360-653B-4AD9-8F0A-10644B6A7016}">
      <dgm:prSet/>
      <dgm:spPr/>
      <dgm:t>
        <a:bodyPr/>
        <a:lstStyle/>
        <a:p>
          <a:endParaRPr lang="en-US"/>
        </a:p>
      </dgm:t>
    </dgm:pt>
    <dgm:pt modelId="{F6D0E02F-555C-49E8-8CD1-50D52312EC2E}" type="pres">
      <dgm:prSet presAssocID="{4FAE1AA4-1B8D-4E91-99B5-9CA24A8C5D28}" presName="diagram" presStyleCnt="0">
        <dgm:presLayoutVars>
          <dgm:dir/>
          <dgm:resizeHandles val="exact"/>
        </dgm:presLayoutVars>
      </dgm:prSet>
      <dgm:spPr/>
    </dgm:pt>
    <dgm:pt modelId="{75952BFE-2BB5-489B-AA88-D95E1D46785D}" type="pres">
      <dgm:prSet presAssocID="{FF4DBC4C-39E2-41CC-AD00-7DA7C9A411D5}" presName="node" presStyleLbl="node1" presStyleIdx="0" presStyleCnt="8">
        <dgm:presLayoutVars>
          <dgm:bulletEnabled val="1"/>
        </dgm:presLayoutVars>
      </dgm:prSet>
      <dgm:spPr/>
    </dgm:pt>
    <dgm:pt modelId="{EED3B5C8-4DBA-48AA-9D0B-0537FB2A2D3F}" type="pres">
      <dgm:prSet presAssocID="{FA8A444E-F6DD-40D1-BE5C-BACAEB8C9481}" presName="sibTrans" presStyleCnt="0"/>
      <dgm:spPr/>
    </dgm:pt>
    <dgm:pt modelId="{1B9CB8B5-E7E4-4EA6-921B-E88CE4E8ACD3}" type="pres">
      <dgm:prSet presAssocID="{4E79E464-62BE-47B2-9B0C-AEB1D31AB87A}" presName="node" presStyleLbl="node1" presStyleIdx="1" presStyleCnt="8">
        <dgm:presLayoutVars>
          <dgm:bulletEnabled val="1"/>
        </dgm:presLayoutVars>
      </dgm:prSet>
      <dgm:spPr/>
    </dgm:pt>
    <dgm:pt modelId="{7F4269C6-957B-4CD0-8160-E3A6FC7CF741}" type="pres">
      <dgm:prSet presAssocID="{B06EBB46-B556-4B11-B3BE-BB7FECB34B90}" presName="sibTrans" presStyleCnt="0"/>
      <dgm:spPr/>
    </dgm:pt>
    <dgm:pt modelId="{F01E4F71-6EF7-44BB-A9DC-F87BC2CAE2B5}" type="pres">
      <dgm:prSet presAssocID="{E5E3820F-39EC-4925-88CC-281404960E03}" presName="node" presStyleLbl="node1" presStyleIdx="2" presStyleCnt="8">
        <dgm:presLayoutVars>
          <dgm:bulletEnabled val="1"/>
        </dgm:presLayoutVars>
      </dgm:prSet>
      <dgm:spPr/>
    </dgm:pt>
    <dgm:pt modelId="{51A68A9B-AA52-473F-86A2-6CF0CACFB283}" type="pres">
      <dgm:prSet presAssocID="{7042605B-C2A0-4DAE-B560-C5FCB37879D5}" presName="sibTrans" presStyleCnt="0"/>
      <dgm:spPr/>
    </dgm:pt>
    <dgm:pt modelId="{48919B70-B561-4D79-A615-96EF24BA3F49}" type="pres">
      <dgm:prSet presAssocID="{FE2E1F73-A778-4E0A-876F-754586484A2D}" presName="node" presStyleLbl="node1" presStyleIdx="3" presStyleCnt="8">
        <dgm:presLayoutVars>
          <dgm:bulletEnabled val="1"/>
        </dgm:presLayoutVars>
      </dgm:prSet>
      <dgm:spPr/>
    </dgm:pt>
    <dgm:pt modelId="{AAC4081D-6534-47EB-AD97-2AFEFFD90080}" type="pres">
      <dgm:prSet presAssocID="{776148B7-1D71-436B-B645-485B2A5D665E}" presName="sibTrans" presStyleCnt="0"/>
      <dgm:spPr/>
    </dgm:pt>
    <dgm:pt modelId="{2532E63E-CFAB-454B-A9E2-235656BB0BE5}" type="pres">
      <dgm:prSet presAssocID="{D3B11455-3641-4D11-ABFF-20FE3F3E7ED5}" presName="node" presStyleLbl="node1" presStyleIdx="4" presStyleCnt="8">
        <dgm:presLayoutVars>
          <dgm:bulletEnabled val="1"/>
        </dgm:presLayoutVars>
      </dgm:prSet>
      <dgm:spPr/>
    </dgm:pt>
    <dgm:pt modelId="{038934F8-51DB-4528-8DB9-8C384E293C21}" type="pres">
      <dgm:prSet presAssocID="{318C1D0A-CCAA-4A99-8991-6FE916BF53F7}" presName="sibTrans" presStyleCnt="0"/>
      <dgm:spPr/>
    </dgm:pt>
    <dgm:pt modelId="{E1259063-6FA3-48AD-8E67-E30509D84141}" type="pres">
      <dgm:prSet presAssocID="{A8A819A4-2B62-4C1B-89D0-247870159228}" presName="node" presStyleLbl="node1" presStyleIdx="5" presStyleCnt="8">
        <dgm:presLayoutVars>
          <dgm:bulletEnabled val="1"/>
        </dgm:presLayoutVars>
      </dgm:prSet>
      <dgm:spPr/>
    </dgm:pt>
    <dgm:pt modelId="{F07BED8A-6AE1-499F-A258-A13E9C7D684A}" type="pres">
      <dgm:prSet presAssocID="{FDF5815B-F526-4527-9C18-103F9C955243}" presName="sibTrans" presStyleCnt="0"/>
      <dgm:spPr/>
    </dgm:pt>
    <dgm:pt modelId="{E59C0A4B-F6FE-4762-9A99-28809906D6F7}" type="pres">
      <dgm:prSet presAssocID="{77DFEF54-0A1C-4C66-A8C7-FC9BE53A5EBE}" presName="node" presStyleLbl="node1" presStyleIdx="6" presStyleCnt="8">
        <dgm:presLayoutVars>
          <dgm:bulletEnabled val="1"/>
        </dgm:presLayoutVars>
      </dgm:prSet>
      <dgm:spPr/>
    </dgm:pt>
    <dgm:pt modelId="{41EF4DBF-E946-488F-A0A3-DA067224691F}" type="pres">
      <dgm:prSet presAssocID="{1ED76FC8-31DB-43AE-A40C-805B29E67898}" presName="sibTrans" presStyleCnt="0"/>
      <dgm:spPr/>
    </dgm:pt>
    <dgm:pt modelId="{AD14C057-F5FC-4859-9711-548EFE4DC045}" type="pres">
      <dgm:prSet presAssocID="{115E9391-6F12-4244-8C62-7E5BADD365D9}" presName="node" presStyleLbl="node1" presStyleIdx="7" presStyleCnt="8">
        <dgm:presLayoutVars>
          <dgm:bulletEnabled val="1"/>
        </dgm:presLayoutVars>
      </dgm:prSet>
      <dgm:spPr/>
    </dgm:pt>
  </dgm:ptLst>
  <dgm:cxnLst>
    <dgm:cxn modelId="{45CD1525-EB39-4236-BC62-BFBF89545500}" srcId="{4FAE1AA4-1B8D-4E91-99B5-9CA24A8C5D28}" destId="{D3B11455-3641-4D11-ABFF-20FE3F3E7ED5}" srcOrd="4" destOrd="0" parTransId="{793CD9EC-51FF-4FA5-841D-134580557771}" sibTransId="{318C1D0A-CCAA-4A99-8991-6FE916BF53F7}"/>
    <dgm:cxn modelId="{7EF7FA36-5E86-47C9-8456-7DA2028B2116}" srcId="{4FAE1AA4-1B8D-4E91-99B5-9CA24A8C5D28}" destId="{77DFEF54-0A1C-4C66-A8C7-FC9BE53A5EBE}" srcOrd="6" destOrd="0" parTransId="{CC7084B9-AC76-4F7A-8436-72548604A931}" sibTransId="{1ED76FC8-31DB-43AE-A40C-805B29E67898}"/>
    <dgm:cxn modelId="{AB57CC3B-699C-4A31-8931-5E679FADC81A}" srcId="{4FAE1AA4-1B8D-4E91-99B5-9CA24A8C5D28}" destId="{A8A819A4-2B62-4C1B-89D0-247870159228}" srcOrd="5" destOrd="0" parTransId="{C48B540B-F305-47C8-B506-1E5814B30D2A}" sibTransId="{FDF5815B-F526-4527-9C18-103F9C955243}"/>
    <dgm:cxn modelId="{9498D360-653B-4AD9-8F0A-10644B6A7016}" srcId="{4FAE1AA4-1B8D-4E91-99B5-9CA24A8C5D28}" destId="{115E9391-6F12-4244-8C62-7E5BADD365D9}" srcOrd="7" destOrd="0" parTransId="{D1276BD1-97E7-4A6A-9056-4A5B11242087}" sibTransId="{A47D29BE-1738-4582-9BAD-21076D03AC2C}"/>
    <dgm:cxn modelId="{6271C845-7F4F-4C34-AB32-CEBD701E3447}" type="presOf" srcId="{115E9391-6F12-4244-8C62-7E5BADD365D9}" destId="{AD14C057-F5FC-4859-9711-548EFE4DC045}" srcOrd="0" destOrd="0" presId="urn:microsoft.com/office/officeart/2005/8/layout/default"/>
    <dgm:cxn modelId="{7F4F7873-BF0C-481F-B7F7-EBCB768CF7F2}" type="presOf" srcId="{4E79E464-62BE-47B2-9B0C-AEB1D31AB87A}" destId="{1B9CB8B5-E7E4-4EA6-921B-E88CE4E8ACD3}" srcOrd="0" destOrd="0" presId="urn:microsoft.com/office/officeart/2005/8/layout/default"/>
    <dgm:cxn modelId="{77E2DF7D-C2CB-4D34-B53A-320124838473}" srcId="{4FAE1AA4-1B8D-4E91-99B5-9CA24A8C5D28}" destId="{4E79E464-62BE-47B2-9B0C-AEB1D31AB87A}" srcOrd="1" destOrd="0" parTransId="{F5BFA78D-BED4-4A8B-8CBE-4FC6380E09A4}" sibTransId="{B06EBB46-B556-4B11-B3BE-BB7FECB34B90}"/>
    <dgm:cxn modelId="{2F721F8F-36F5-4616-B673-F3A5888540AC}" srcId="{4FAE1AA4-1B8D-4E91-99B5-9CA24A8C5D28}" destId="{FE2E1F73-A778-4E0A-876F-754586484A2D}" srcOrd="3" destOrd="0" parTransId="{C19B47BC-E800-4191-B0B8-E0617543112E}" sibTransId="{776148B7-1D71-436B-B645-485B2A5D665E}"/>
    <dgm:cxn modelId="{A777B49C-5296-40B0-92B8-5D47F01E164A}" srcId="{4FAE1AA4-1B8D-4E91-99B5-9CA24A8C5D28}" destId="{E5E3820F-39EC-4925-88CC-281404960E03}" srcOrd="2" destOrd="0" parTransId="{C414C664-C2A0-4FCF-BEA3-298D26901862}" sibTransId="{7042605B-C2A0-4DAE-B560-C5FCB37879D5}"/>
    <dgm:cxn modelId="{9A342AB4-0DD3-4FEC-A22B-A6C478BF79DC}" type="presOf" srcId="{E5E3820F-39EC-4925-88CC-281404960E03}" destId="{F01E4F71-6EF7-44BB-A9DC-F87BC2CAE2B5}" srcOrd="0" destOrd="0" presId="urn:microsoft.com/office/officeart/2005/8/layout/default"/>
    <dgm:cxn modelId="{D54327B9-A252-40C7-BBFD-1ADA00EDF651}" type="presOf" srcId="{4FAE1AA4-1B8D-4E91-99B5-9CA24A8C5D28}" destId="{F6D0E02F-555C-49E8-8CD1-50D52312EC2E}" srcOrd="0" destOrd="0" presId="urn:microsoft.com/office/officeart/2005/8/layout/default"/>
    <dgm:cxn modelId="{59DE86C0-3347-4397-B69D-9E6A29052BA0}" type="presOf" srcId="{77DFEF54-0A1C-4C66-A8C7-FC9BE53A5EBE}" destId="{E59C0A4B-F6FE-4762-9A99-28809906D6F7}" srcOrd="0" destOrd="0" presId="urn:microsoft.com/office/officeart/2005/8/layout/default"/>
    <dgm:cxn modelId="{7B898FD0-FD53-4AB5-916B-C883F0E218BB}" type="presOf" srcId="{D3B11455-3641-4D11-ABFF-20FE3F3E7ED5}" destId="{2532E63E-CFAB-454B-A9E2-235656BB0BE5}" srcOrd="0" destOrd="0" presId="urn:microsoft.com/office/officeart/2005/8/layout/default"/>
    <dgm:cxn modelId="{6C3180D2-CAF8-47EF-9DD6-00B566915753}" type="presOf" srcId="{FE2E1F73-A778-4E0A-876F-754586484A2D}" destId="{48919B70-B561-4D79-A615-96EF24BA3F49}" srcOrd="0" destOrd="0" presId="urn:microsoft.com/office/officeart/2005/8/layout/default"/>
    <dgm:cxn modelId="{B1B920DF-CCF1-42D6-83CA-D041A4D1BAB8}" type="presOf" srcId="{A8A819A4-2B62-4C1B-89D0-247870159228}" destId="{E1259063-6FA3-48AD-8E67-E30509D84141}" srcOrd="0" destOrd="0" presId="urn:microsoft.com/office/officeart/2005/8/layout/default"/>
    <dgm:cxn modelId="{0A909BEA-6542-48C7-A900-1AC324929B18}" type="presOf" srcId="{FF4DBC4C-39E2-41CC-AD00-7DA7C9A411D5}" destId="{75952BFE-2BB5-489B-AA88-D95E1D46785D}" srcOrd="0" destOrd="0" presId="urn:microsoft.com/office/officeart/2005/8/layout/default"/>
    <dgm:cxn modelId="{9D193AEE-E1B5-4B40-990B-C2A9BCA1CABB}" srcId="{4FAE1AA4-1B8D-4E91-99B5-9CA24A8C5D28}" destId="{FF4DBC4C-39E2-41CC-AD00-7DA7C9A411D5}" srcOrd="0" destOrd="0" parTransId="{6AD5EC64-5EC8-4D05-89EC-027951AF2214}" sibTransId="{FA8A444E-F6DD-40D1-BE5C-BACAEB8C9481}"/>
    <dgm:cxn modelId="{DA013FF0-73FC-43AB-8C6F-7B674F937F4F}" type="presParOf" srcId="{F6D0E02F-555C-49E8-8CD1-50D52312EC2E}" destId="{75952BFE-2BB5-489B-AA88-D95E1D46785D}" srcOrd="0" destOrd="0" presId="urn:microsoft.com/office/officeart/2005/8/layout/default"/>
    <dgm:cxn modelId="{C9B2AD97-2AC0-4E44-8005-35A116458910}" type="presParOf" srcId="{F6D0E02F-555C-49E8-8CD1-50D52312EC2E}" destId="{EED3B5C8-4DBA-48AA-9D0B-0537FB2A2D3F}" srcOrd="1" destOrd="0" presId="urn:microsoft.com/office/officeart/2005/8/layout/default"/>
    <dgm:cxn modelId="{5CC1AC28-5325-4FF3-A167-3B2597AE2700}" type="presParOf" srcId="{F6D0E02F-555C-49E8-8CD1-50D52312EC2E}" destId="{1B9CB8B5-E7E4-4EA6-921B-E88CE4E8ACD3}" srcOrd="2" destOrd="0" presId="urn:microsoft.com/office/officeart/2005/8/layout/default"/>
    <dgm:cxn modelId="{91A4BEA8-169A-42AD-89CA-BD6A6648561C}" type="presParOf" srcId="{F6D0E02F-555C-49E8-8CD1-50D52312EC2E}" destId="{7F4269C6-957B-4CD0-8160-E3A6FC7CF741}" srcOrd="3" destOrd="0" presId="urn:microsoft.com/office/officeart/2005/8/layout/default"/>
    <dgm:cxn modelId="{C653B3B6-F189-4819-957E-9A338B37C9DF}" type="presParOf" srcId="{F6D0E02F-555C-49E8-8CD1-50D52312EC2E}" destId="{F01E4F71-6EF7-44BB-A9DC-F87BC2CAE2B5}" srcOrd="4" destOrd="0" presId="urn:microsoft.com/office/officeart/2005/8/layout/default"/>
    <dgm:cxn modelId="{37391740-D66C-4913-8A01-EF4C0B6F2AB0}" type="presParOf" srcId="{F6D0E02F-555C-49E8-8CD1-50D52312EC2E}" destId="{51A68A9B-AA52-473F-86A2-6CF0CACFB283}" srcOrd="5" destOrd="0" presId="urn:microsoft.com/office/officeart/2005/8/layout/default"/>
    <dgm:cxn modelId="{D54FF478-777B-42F7-8694-5A113402A5C5}" type="presParOf" srcId="{F6D0E02F-555C-49E8-8CD1-50D52312EC2E}" destId="{48919B70-B561-4D79-A615-96EF24BA3F49}" srcOrd="6" destOrd="0" presId="urn:microsoft.com/office/officeart/2005/8/layout/default"/>
    <dgm:cxn modelId="{6A7E2734-9D11-4B7E-820E-D99A9D393EBD}" type="presParOf" srcId="{F6D0E02F-555C-49E8-8CD1-50D52312EC2E}" destId="{AAC4081D-6534-47EB-AD97-2AFEFFD90080}" srcOrd="7" destOrd="0" presId="urn:microsoft.com/office/officeart/2005/8/layout/default"/>
    <dgm:cxn modelId="{646DCD9C-DC78-47B5-AC7D-C59EB39E3105}" type="presParOf" srcId="{F6D0E02F-555C-49E8-8CD1-50D52312EC2E}" destId="{2532E63E-CFAB-454B-A9E2-235656BB0BE5}" srcOrd="8" destOrd="0" presId="urn:microsoft.com/office/officeart/2005/8/layout/default"/>
    <dgm:cxn modelId="{FCBF82A0-AD25-41A6-B11F-276E0A1494F7}" type="presParOf" srcId="{F6D0E02F-555C-49E8-8CD1-50D52312EC2E}" destId="{038934F8-51DB-4528-8DB9-8C384E293C21}" srcOrd="9" destOrd="0" presId="urn:microsoft.com/office/officeart/2005/8/layout/default"/>
    <dgm:cxn modelId="{717F597C-A819-4E99-87D7-6814198D0356}" type="presParOf" srcId="{F6D0E02F-555C-49E8-8CD1-50D52312EC2E}" destId="{E1259063-6FA3-48AD-8E67-E30509D84141}" srcOrd="10" destOrd="0" presId="urn:microsoft.com/office/officeart/2005/8/layout/default"/>
    <dgm:cxn modelId="{44534FDB-AFBE-4B61-A40E-A8373207E127}" type="presParOf" srcId="{F6D0E02F-555C-49E8-8CD1-50D52312EC2E}" destId="{F07BED8A-6AE1-499F-A258-A13E9C7D684A}" srcOrd="11" destOrd="0" presId="urn:microsoft.com/office/officeart/2005/8/layout/default"/>
    <dgm:cxn modelId="{8FCDFF87-2CF8-442C-A13A-DD82652073F3}" type="presParOf" srcId="{F6D0E02F-555C-49E8-8CD1-50D52312EC2E}" destId="{E59C0A4B-F6FE-4762-9A99-28809906D6F7}" srcOrd="12" destOrd="0" presId="urn:microsoft.com/office/officeart/2005/8/layout/default"/>
    <dgm:cxn modelId="{87088AC5-D280-40D5-9F47-F524634DB498}" type="presParOf" srcId="{F6D0E02F-555C-49E8-8CD1-50D52312EC2E}" destId="{41EF4DBF-E946-488F-A0A3-DA067224691F}" srcOrd="13" destOrd="0" presId="urn:microsoft.com/office/officeart/2005/8/layout/default"/>
    <dgm:cxn modelId="{1B021AA4-951D-48E4-B6F2-8D4CF2153330}" type="presParOf" srcId="{F6D0E02F-555C-49E8-8CD1-50D52312EC2E}" destId="{AD14C057-F5FC-4859-9711-548EFE4DC045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6A401C-9A1E-42A5-A499-6550FE74707A}" type="doc">
      <dgm:prSet loTypeId="urn:microsoft.com/office/officeart/2008/layout/LinedList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4E9C9E2-733D-4445-B83F-78C652AA1DA5}">
      <dgm:prSet/>
      <dgm:spPr/>
      <dgm:t>
        <a:bodyPr/>
        <a:lstStyle/>
        <a:p>
          <a:pPr>
            <a:defRPr cap="all"/>
          </a:pPr>
          <a:r>
            <a:rPr lang="en-US"/>
            <a:t>• Automated sorting systems</a:t>
          </a:r>
        </a:p>
      </dgm:t>
    </dgm:pt>
    <dgm:pt modelId="{90584539-C706-446B-99BA-D265CF98D67F}" type="parTrans" cxnId="{BB60EC23-6B1D-41DA-9AAF-C6BFB336DD30}">
      <dgm:prSet/>
      <dgm:spPr/>
      <dgm:t>
        <a:bodyPr/>
        <a:lstStyle/>
        <a:p>
          <a:endParaRPr lang="en-US"/>
        </a:p>
      </dgm:t>
    </dgm:pt>
    <dgm:pt modelId="{AEB6FE47-3B7D-464A-93D8-0694CB7236D4}" type="sibTrans" cxnId="{BB60EC23-6B1D-41DA-9AAF-C6BFB336DD30}">
      <dgm:prSet/>
      <dgm:spPr/>
      <dgm:t>
        <a:bodyPr/>
        <a:lstStyle/>
        <a:p>
          <a:endParaRPr lang="en-US"/>
        </a:p>
      </dgm:t>
    </dgm:pt>
    <dgm:pt modelId="{0552470E-DB4D-4ABE-8C48-1567D7BDF81E}">
      <dgm:prSet/>
      <dgm:spPr/>
      <dgm:t>
        <a:bodyPr/>
        <a:lstStyle/>
        <a:p>
          <a:pPr>
            <a:defRPr cap="all"/>
          </a:pPr>
          <a:r>
            <a:rPr lang="en-US"/>
            <a:t>• Digital tracking</a:t>
          </a:r>
        </a:p>
      </dgm:t>
    </dgm:pt>
    <dgm:pt modelId="{21CA7D98-E8C3-4AE6-BACD-63766E41D334}" type="parTrans" cxnId="{AF069866-0C72-4547-8DE7-7AFB34C89594}">
      <dgm:prSet/>
      <dgm:spPr/>
      <dgm:t>
        <a:bodyPr/>
        <a:lstStyle/>
        <a:p>
          <a:endParaRPr lang="en-US"/>
        </a:p>
      </dgm:t>
    </dgm:pt>
    <dgm:pt modelId="{1E13367F-9270-4B81-BA2A-D802A99B4D23}" type="sibTrans" cxnId="{AF069866-0C72-4547-8DE7-7AFB34C89594}">
      <dgm:prSet/>
      <dgm:spPr/>
      <dgm:t>
        <a:bodyPr/>
        <a:lstStyle/>
        <a:p>
          <a:endParaRPr lang="en-US"/>
        </a:p>
      </dgm:t>
    </dgm:pt>
    <dgm:pt modelId="{BD3AD117-BA4C-41AB-A875-21A4C5F9A9DF}">
      <dgm:prSet/>
      <dgm:spPr/>
      <dgm:t>
        <a:bodyPr/>
        <a:lstStyle/>
        <a:p>
          <a:pPr>
            <a:defRPr cap="all"/>
          </a:pPr>
          <a:r>
            <a:rPr lang="en-US"/>
            <a:t>• Parcel growth</a:t>
          </a:r>
        </a:p>
      </dgm:t>
    </dgm:pt>
    <dgm:pt modelId="{111B77D1-B74D-4359-BF5A-17E9B30FB02E}" type="parTrans" cxnId="{9D097104-160A-475D-9B5D-1A7AF8CAF260}">
      <dgm:prSet/>
      <dgm:spPr/>
      <dgm:t>
        <a:bodyPr/>
        <a:lstStyle/>
        <a:p>
          <a:endParaRPr lang="en-US"/>
        </a:p>
      </dgm:t>
    </dgm:pt>
    <dgm:pt modelId="{E9A9A017-3149-4BA6-858A-E7EEB8B8BCAB}" type="sibTrans" cxnId="{9D097104-160A-475D-9B5D-1A7AF8CAF260}">
      <dgm:prSet/>
      <dgm:spPr/>
      <dgm:t>
        <a:bodyPr/>
        <a:lstStyle/>
        <a:p>
          <a:endParaRPr lang="en-US"/>
        </a:p>
      </dgm:t>
    </dgm:pt>
    <dgm:pt modelId="{F7459C54-4722-45BB-B08D-26A80A183A95}">
      <dgm:prSet/>
      <dgm:spPr/>
      <dgm:t>
        <a:bodyPr/>
        <a:lstStyle/>
        <a:p>
          <a:pPr>
            <a:defRPr cap="all"/>
          </a:pPr>
          <a:r>
            <a:rPr lang="en-US"/>
            <a:t>• Workforce development</a:t>
          </a:r>
        </a:p>
      </dgm:t>
    </dgm:pt>
    <dgm:pt modelId="{6F20B949-D4DE-4E7F-B31E-B8A46160C163}" type="parTrans" cxnId="{133F7487-91C6-4CDF-B82B-84C1294D0F10}">
      <dgm:prSet/>
      <dgm:spPr/>
      <dgm:t>
        <a:bodyPr/>
        <a:lstStyle/>
        <a:p>
          <a:endParaRPr lang="en-US"/>
        </a:p>
      </dgm:t>
    </dgm:pt>
    <dgm:pt modelId="{7B16B944-79B4-4B4C-8B06-69880CB40A18}" type="sibTrans" cxnId="{133F7487-91C6-4CDF-B82B-84C1294D0F10}">
      <dgm:prSet/>
      <dgm:spPr/>
      <dgm:t>
        <a:bodyPr/>
        <a:lstStyle/>
        <a:p>
          <a:endParaRPr lang="en-US"/>
        </a:p>
      </dgm:t>
    </dgm:pt>
    <dgm:pt modelId="{54E6BE6A-C6B3-4502-9DDF-41BDD3A2E6DB}" type="pres">
      <dgm:prSet presAssocID="{106A401C-9A1E-42A5-A499-6550FE74707A}" presName="vert0" presStyleCnt="0">
        <dgm:presLayoutVars>
          <dgm:dir/>
          <dgm:animOne val="branch"/>
          <dgm:animLvl val="lvl"/>
        </dgm:presLayoutVars>
      </dgm:prSet>
      <dgm:spPr/>
    </dgm:pt>
    <dgm:pt modelId="{83AA27B5-D247-4D29-8032-1B1D26D43F72}" type="pres">
      <dgm:prSet presAssocID="{84E9C9E2-733D-4445-B83F-78C652AA1DA5}" presName="thickLine" presStyleLbl="alignNode1" presStyleIdx="0" presStyleCnt="4"/>
      <dgm:spPr/>
    </dgm:pt>
    <dgm:pt modelId="{7A3D6DEF-FE5E-4E30-8D6D-7D14F8ECD177}" type="pres">
      <dgm:prSet presAssocID="{84E9C9E2-733D-4445-B83F-78C652AA1DA5}" presName="horz1" presStyleCnt="0"/>
      <dgm:spPr/>
    </dgm:pt>
    <dgm:pt modelId="{2BFAD9AC-A30B-41E8-A7B8-7D5C5243B418}" type="pres">
      <dgm:prSet presAssocID="{84E9C9E2-733D-4445-B83F-78C652AA1DA5}" presName="tx1" presStyleLbl="revTx" presStyleIdx="0" presStyleCnt="4"/>
      <dgm:spPr/>
    </dgm:pt>
    <dgm:pt modelId="{EFAE3D43-5B20-4B24-A570-790F684F8620}" type="pres">
      <dgm:prSet presAssocID="{84E9C9E2-733D-4445-B83F-78C652AA1DA5}" presName="vert1" presStyleCnt="0"/>
      <dgm:spPr/>
    </dgm:pt>
    <dgm:pt modelId="{B3E7F126-B0A7-4EFB-A3F1-8C33B4FBFEC8}" type="pres">
      <dgm:prSet presAssocID="{0552470E-DB4D-4ABE-8C48-1567D7BDF81E}" presName="thickLine" presStyleLbl="alignNode1" presStyleIdx="1" presStyleCnt="4"/>
      <dgm:spPr/>
    </dgm:pt>
    <dgm:pt modelId="{53856FE5-A4A1-4875-889F-702390298928}" type="pres">
      <dgm:prSet presAssocID="{0552470E-DB4D-4ABE-8C48-1567D7BDF81E}" presName="horz1" presStyleCnt="0"/>
      <dgm:spPr/>
    </dgm:pt>
    <dgm:pt modelId="{92082D7C-1F94-44CC-A27A-F6CD32C29A38}" type="pres">
      <dgm:prSet presAssocID="{0552470E-DB4D-4ABE-8C48-1567D7BDF81E}" presName="tx1" presStyleLbl="revTx" presStyleIdx="1" presStyleCnt="4"/>
      <dgm:spPr/>
    </dgm:pt>
    <dgm:pt modelId="{8AEBAB95-27D8-4604-8FC3-814919AE1889}" type="pres">
      <dgm:prSet presAssocID="{0552470E-DB4D-4ABE-8C48-1567D7BDF81E}" presName="vert1" presStyleCnt="0"/>
      <dgm:spPr/>
    </dgm:pt>
    <dgm:pt modelId="{F356B359-46A5-40CF-B283-316BAD89BFCD}" type="pres">
      <dgm:prSet presAssocID="{BD3AD117-BA4C-41AB-A875-21A4C5F9A9DF}" presName="thickLine" presStyleLbl="alignNode1" presStyleIdx="2" presStyleCnt="4"/>
      <dgm:spPr/>
    </dgm:pt>
    <dgm:pt modelId="{1ABEB715-F4D8-42C2-B253-DD7B51DFD805}" type="pres">
      <dgm:prSet presAssocID="{BD3AD117-BA4C-41AB-A875-21A4C5F9A9DF}" presName="horz1" presStyleCnt="0"/>
      <dgm:spPr/>
    </dgm:pt>
    <dgm:pt modelId="{EB7E8D68-13AD-4366-B082-CD5A95B4A39E}" type="pres">
      <dgm:prSet presAssocID="{BD3AD117-BA4C-41AB-A875-21A4C5F9A9DF}" presName="tx1" presStyleLbl="revTx" presStyleIdx="2" presStyleCnt="4"/>
      <dgm:spPr/>
    </dgm:pt>
    <dgm:pt modelId="{A2B77B88-7B6C-4B14-85B0-5F841E87DD84}" type="pres">
      <dgm:prSet presAssocID="{BD3AD117-BA4C-41AB-A875-21A4C5F9A9DF}" presName="vert1" presStyleCnt="0"/>
      <dgm:spPr/>
    </dgm:pt>
    <dgm:pt modelId="{8BC0878E-A3A2-46D9-B013-1669548655F9}" type="pres">
      <dgm:prSet presAssocID="{F7459C54-4722-45BB-B08D-26A80A183A95}" presName="thickLine" presStyleLbl="alignNode1" presStyleIdx="3" presStyleCnt="4"/>
      <dgm:spPr/>
    </dgm:pt>
    <dgm:pt modelId="{3EC5DCF0-4539-4D2F-9605-5B52E5E032F0}" type="pres">
      <dgm:prSet presAssocID="{F7459C54-4722-45BB-B08D-26A80A183A95}" presName="horz1" presStyleCnt="0"/>
      <dgm:spPr/>
    </dgm:pt>
    <dgm:pt modelId="{C728C906-F7FD-449A-B55B-DFF4C52DF7ED}" type="pres">
      <dgm:prSet presAssocID="{F7459C54-4722-45BB-B08D-26A80A183A95}" presName="tx1" presStyleLbl="revTx" presStyleIdx="3" presStyleCnt="4"/>
      <dgm:spPr/>
    </dgm:pt>
    <dgm:pt modelId="{530117CC-B58E-4BEC-A0BA-9E325D2853F6}" type="pres">
      <dgm:prSet presAssocID="{F7459C54-4722-45BB-B08D-26A80A183A95}" presName="vert1" presStyleCnt="0"/>
      <dgm:spPr/>
    </dgm:pt>
  </dgm:ptLst>
  <dgm:cxnLst>
    <dgm:cxn modelId="{9D097104-160A-475D-9B5D-1A7AF8CAF260}" srcId="{106A401C-9A1E-42A5-A499-6550FE74707A}" destId="{BD3AD117-BA4C-41AB-A875-21A4C5F9A9DF}" srcOrd="2" destOrd="0" parTransId="{111B77D1-B74D-4359-BF5A-17E9B30FB02E}" sibTransId="{E9A9A017-3149-4BA6-858A-E7EEB8B8BCAB}"/>
    <dgm:cxn modelId="{BB60EC23-6B1D-41DA-9AAF-C6BFB336DD30}" srcId="{106A401C-9A1E-42A5-A499-6550FE74707A}" destId="{84E9C9E2-733D-4445-B83F-78C652AA1DA5}" srcOrd="0" destOrd="0" parTransId="{90584539-C706-446B-99BA-D265CF98D67F}" sibTransId="{AEB6FE47-3B7D-464A-93D8-0694CB7236D4}"/>
    <dgm:cxn modelId="{A1498134-09A5-4ACC-983C-717157CA987E}" type="presOf" srcId="{F7459C54-4722-45BB-B08D-26A80A183A95}" destId="{C728C906-F7FD-449A-B55B-DFF4C52DF7ED}" srcOrd="0" destOrd="0" presId="urn:microsoft.com/office/officeart/2008/layout/LinedList"/>
    <dgm:cxn modelId="{C551055D-C180-40A7-A26B-73EF067C4C83}" type="presOf" srcId="{0552470E-DB4D-4ABE-8C48-1567D7BDF81E}" destId="{92082D7C-1F94-44CC-A27A-F6CD32C29A38}" srcOrd="0" destOrd="0" presId="urn:microsoft.com/office/officeart/2008/layout/LinedList"/>
    <dgm:cxn modelId="{AF069866-0C72-4547-8DE7-7AFB34C89594}" srcId="{106A401C-9A1E-42A5-A499-6550FE74707A}" destId="{0552470E-DB4D-4ABE-8C48-1567D7BDF81E}" srcOrd="1" destOrd="0" parTransId="{21CA7D98-E8C3-4AE6-BACD-63766E41D334}" sibTransId="{1E13367F-9270-4B81-BA2A-D802A99B4D23}"/>
    <dgm:cxn modelId="{8977B26D-D491-4C82-8932-2E90952D20A0}" type="presOf" srcId="{BD3AD117-BA4C-41AB-A875-21A4C5F9A9DF}" destId="{EB7E8D68-13AD-4366-B082-CD5A95B4A39E}" srcOrd="0" destOrd="0" presId="urn:microsoft.com/office/officeart/2008/layout/LinedList"/>
    <dgm:cxn modelId="{44400954-0154-4E7B-9C01-DEB919F1DF51}" type="presOf" srcId="{84E9C9E2-733D-4445-B83F-78C652AA1DA5}" destId="{2BFAD9AC-A30B-41E8-A7B8-7D5C5243B418}" srcOrd="0" destOrd="0" presId="urn:microsoft.com/office/officeart/2008/layout/LinedList"/>
    <dgm:cxn modelId="{133F7487-91C6-4CDF-B82B-84C1294D0F10}" srcId="{106A401C-9A1E-42A5-A499-6550FE74707A}" destId="{F7459C54-4722-45BB-B08D-26A80A183A95}" srcOrd="3" destOrd="0" parTransId="{6F20B949-D4DE-4E7F-B31E-B8A46160C163}" sibTransId="{7B16B944-79B4-4B4C-8B06-69880CB40A18}"/>
    <dgm:cxn modelId="{8F0C1BF9-2382-441C-8F57-CB105BBC036E}" type="presOf" srcId="{106A401C-9A1E-42A5-A499-6550FE74707A}" destId="{54E6BE6A-C6B3-4502-9DDF-41BDD3A2E6DB}" srcOrd="0" destOrd="0" presId="urn:microsoft.com/office/officeart/2008/layout/LinedList"/>
    <dgm:cxn modelId="{6A701A48-EC1F-40BA-A333-2A4BC0DA11F9}" type="presParOf" srcId="{54E6BE6A-C6B3-4502-9DDF-41BDD3A2E6DB}" destId="{83AA27B5-D247-4D29-8032-1B1D26D43F72}" srcOrd="0" destOrd="0" presId="urn:microsoft.com/office/officeart/2008/layout/LinedList"/>
    <dgm:cxn modelId="{6B879776-1685-4239-A794-5927DDAD85E8}" type="presParOf" srcId="{54E6BE6A-C6B3-4502-9DDF-41BDD3A2E6DB}" destId="{7A3D6DEF-FE5E-4E30-8D6D-7D14F8ECD177}" srcOrd="1" destOrd="0" presId="urn:microsoft.com/office/officeart/2008/layout/LinedList"/>
    <dgm:cxn modelId="{A5036E6D-635C-4839-A1F9-311A8BE5D87E}" type="presParOf" srcId="{7A3D6DEF-FE5E-4E30-8D6D-7D14F8ECD177}" destId="{2BFAD9AC-A30B-41E8-A7B8-7D5C5243B418}" srcOrd="0" destOrd="0" presId="urn:microsoft.com/office/officeart/2008/layout/LinedList"/>
    <dgm:cxn modelId="{279699F8-2EAD-4B61-92C0-C934F87ADB77}" type="presParOf" srcId="{7A3D6DEF-FE5E-4E30-8D6D-7D14F8ECD177}" destId="{EFAE3D43-5B20-4B24-A570-790F684F8620}" srcOrd="1" destOrd="0" presId="urn:microsoft.com/office/officeart/2008/layout/LinedList"/>
    <dgm:cxn modelId="{16A39F41-9DC7-44C9-948C-74358F59CA88}" type="presParOf" srcId="{54E6BE6A-C6B3-4502-9DDF-41BDD3A2E6DB}" destId="{B3E7F126-B0A7-4EFB-A3F1-8C33B4FBFEC8}" srcOrd="2" destOrd="0" presId="urn:microsoft.com/office/officeart/2008/layout/LinedList"/>
    <dgm:cxn modelId="{9DC291D5-F74D-4D30-8B11-0D986C7462D7}" type="presParOf" srcId="{54E6BE6A-C6B3-4502-9DDF-41BDD3A2E6DB}" destId="{53856FE5-A4A1-4875-889F-702390298928}" srcOrd="3" destOrd="0" presId="urn:microsoft.com/office/officeart/2008/layout/LinedList"/>
    <dgm:cxn modelId="{69B4DF55-E760-4511-B6B8-C715C559F980}" type="presParOf" srcId="{53856FE5-A4A1-4875-889F-702390298928}" destId="{92082D7C-1F94-44CC-A27A-F6CD32C29A38}" srcOrd="0" destOrd="0" presId="urn:microsoft.com/office/officeart/2008/layout/LinedList"/>
    <dgm:cxn modelId="{44E9C5C9-111B-4F19-B7BB-A8E21327CE36}" type="presParOf" srcId="{53856FE5-A4A1-4875-889F-702390298928}" destId="{8AEBAB95-27D8-4604-8FC3-814919AE1889}" srcOrd="1" destOrd="0" presId="urn:microsoft.com/office/officeart/2008/layout/LinedList"/>
    <dgm:cxn modelId="{AA226F4A-9B4F-4D54-B42C-7A56C71827BB}" type="presParOf" srcId="{54E6BE6A-C6B3-4502-9DDF-41BDD3A2E6DB}" destId="{F356B359-46A5-40CF-B283-316BAD89BFCD}" srcOrd="4" destOrd="0" presId="urn:microsoft.com/office/officeart/2008/layout/LinedList"/>
    <dgm:cxn modelId="{ECCD6A2F-7983-4CCF-8054-9DFF17EBD507}" type="presParOf" srcId="{54E6BE6A-C6B3-4502-9DDF-41BDD3A2E6DB}" destId="{1ABEB715-F4D8-42C2-B253-DD7B51DFD805}" srcOrd="5" destOrd="0" presId="urn:microsoft.com/office/officeart/2008/layout/LinedList"/>
    <dgm:cxn modelId="{F3C30684-1626-4373-8A45-21931E8ACEC5}" type="presParOf" srcId="{1ABEB715-F4D8-42C2-B253-DD7B51DFD805}" destId="{EB7E8D68-13AD-4366-B082-CD5A95B4A39E}" srcOrd="0" destOrd="0" presId="urn:microsoft.com/office/officeart/2008/layout/LinedList"/>
    <dgm:cxn modelId="{418AD591-6ED4-4D50-A3C1-C801DD0D40E2}" type="presParOf" srcId="{1ABEB715-F4D8-42C2-B253-DD7B51DFD805}" destId="{A2B77B88-7B6C-4B14-85B0-5F841E87DD84}" srcOrd="1" destOrd="0" presId="urn:microsoft.com/office/officeart/2008/layout/LinedList"/>
    <dgm:cxn modelId="{7BEF1D7C-EE9B-4B41-82C4-25CC2B932F2A}" type="presParOf" srcId="{54E6BE6A-C6B3-4502-9DDF-41BDD3A2E6DB}" destId="{8BC0878E-A3A2-46D9-B013-1669548655F9}" srcOrd="6" destOrd="0" presId="urn:microsoft.com/office/officeart/2008/layout/LinedList"/>
    <dgm:cxn modelId="{49B2B553-55F5-416A-8B6A-A8CC4FEFBF74}" type="presParOf" srcId="{54E6BE6A-C6B3-4502-9DDF-41BDD3A2E6DB}" destId="{3EC5DCF0-4539-4D2F-9605-5B52E5E032F0}" srcOrd="7" destOrd="0" presId="urn:microsoft.com/office/officeart/2008/layout/LinedList"/>
    <dgm:cxn modelId="{12346A97-5E2E-409F-B547-2A070BC0D2D7}" type="presParOf" srcId="{3EC5DCF0-4539-4D2F-9605-5B52E5E032F0}" destId="{C728C906-F7FD-449A-B55B-DFF4C52DF7ED}" srcOrd="0" destOrd="0" presId="urn:microsoft.com/office/officeart/2008/layout/LinedList"/>
    <dgm:cxn modelId="{4826CA11-C48A-4A51-B3C6-F3CB4BA34429}" type="presParOf" srcId="{3EC5DCF0-4539-4D2F-9605-5B52E5E032F0}" destId="{530117CC-B58E-4BEC-A0BA-9E325D2853F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34CB11A-5024-47AC-8044-6C0310F01D07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8D98DFD-2ED3-4A88-A68B-2A82DCFDE7CD}">
      <dgm:prSet/>
      <dgm:spPr/>
      <dgm:t>
        <a:bodyPr/>
        <a:lstStyle/>
        <a:p>
          <a:r>
            <a:rPr lang="en-US"/>
            <a:t>• Identify role requirements</a:t>
          </a:r>
        </a:p>
      </dgm:t>
    </dgm:pt>
    <dgm:pt modelId="{E348E5A6-7703-4F51-AFE3-65A9D801C4CB}" type="parTrans" cxnId="{18720489-B444-4B36-B57B-236B977142EC}">
      <dgm:prSet/>
      <dgm:spPr/>
      <dgm:t>
        <a:bodyPr/>
        <a:lstStyle/>
        <a:p>
          <a:endParaRPr lang="en-US"/>
        </a:p>
      </dgm:t>
    </dgm:pt>
    <dgm:pt modelId="{CDA01B7A-B566-4D2C-893E-CE10E6A2B002}" type="sibTrans" cxnId="{18720489-B444-4B36-B57B-236B977142EC}">
      <dgm:prSet/>
      <dgm:spPr/>
      <dgm:t>
        <a:bodyPr/>
        <a:lstStyle/>
        <a:p>
          <a:endParaRPr lang="en-US"/>
        </a:p>
      </dgm:t>
    </dgm:pt>
    <dgm:pt modelId="{81AF4FB1-C4F9-4807-B41B-6217D06AAA2A}">
      <dgm:prSet/>
      <dgm:spPr/>
      <dgm:t>
        <a:bodyPr/>
        <a:lstStyle/>
        <a:p>
          <a:r>
            <a:rPr lang="en-US"/>
            <a:t>• Define responsibilities</a:t>
          </a:r>
        </a:p>
      </dgm:t>
    </dgm:pt>
    <dgm:pt modelId="{6904DB6B-1724-4863-90AE-F613010759B6}" type="parTrans" cxnId="{0844DE63-3D65-4E0D-9030-C28AC0EFFEA3}">
      <dgm:prSet/>
      <dgm:spPr/>
      <dgm:t>
        <a:bodyPr/>
        <a:lstStyle/>
        <a:p>
          <a:endParaRPr lang="en-US"/>
        </a:p>
      </dgm:t>
    </dgm:pt>
    <dgm:pt modelId="{BCB3DE33-5915-458D-9976-F41BE7555497}" type="sibTrans" cxnId="{0844DE63-3D65-4E0D-9030-C28AC0EFFEA3}">
      <dgm:prSet/>
      <dgm:spPr/>
      <dgm:t>
        <a:bodyPr/>
        <a:lstStyle/>
        <a:p>
          <a:endParaRPr lang="en-US"/>
        </a:p>
      </dgm:t>
    </dgm:pt>
    <dgm:pt modelId="{99A9B61E-C3E5-4860-A813-8CA2CF05D5C1}">
      <dgm:prSet/>
      <dgm:spPr/>
      <dgm:t>
        <a:bodyPr/>
        <a:lstStyle/>
        <a:p>
          <a:r>
            <a:rPr lang="en-US"/>
            <a:t>• Set candidate criteria</a:t>
          </a:r>
        </a:p>
      </dgm:t>
    </dgm:pt>
    <dgm:pt modelId="{51F576AB-2980-448D-AC12-74974E55E331}" type="parTrans" cxnId="{992498F3-22F5-4D7D-8335-E491C8CA251C}">
      <dgm:prSet/>
      <dgm:spPr/>
      <dgm:t>
        <a:bodyPr/>
        <a:lstStyle/>
        <a:p>
          <a:endParaRPr lang="en-US"/>
        </a:p>
      </dgm:t>
    </dgm:pt>
    <dgm:pt modelId="{0A08BECD-67FD-4214-9C83-3F288D56201D}" type="sibTrans" cxnId="{992498F3-22F5-4D7D-8335-E491C8CA251C}">
      <dgm:prSet/>
      <dgm:spPr/>
      <dgm:t>
        <a:bodyPr/>
        <a:lstStyle/>
        <a:p>
          <a:endParaRPr lang="en-US"/>
        </a:p>
      </dgm:t>
    </dgm:pt>
    <dgm:pt modelId="{585451E4-561B-4541-8E64-15ED4708E380}" type="pres">
      <dgm:prSet presAssocID="{534CB11A-5024-47AC-8044-6C0310F01D07}" presName="diagram" presStyleCnt="0">
        <dgm:presLayoutVars>
          <dgm:dir/>
          <dgm:resizeHandles val="exact"/>
        </dgm:presLayoutVars>
      </dgm:prSet>
      <dgm:spPr/>
    </dgm:pt>
    <dgm:pt modelId="{4C6D422F-7CB2-4A21-AF68-20DC128A26D7}" type="pres">
      <dgm:prSet presAssocID="{68D98DFD-2ED3-4A88-A68B-2A82DCFDE7CD}" presName="node" presStyleLbl="node1" presStyleIdx="0" presStyleCnt="3">
        <dgm:presLayoutVars>
          <dgm:bulletEnabled val="1"/>
        </dgm:presLayoutVars>
      </dgm:prSet>
      <dgm:spPr/>
    </dgm:pt>
    <dgm:pt modelId="{3C25A747-20C5-4F00-8D76-A756D7B5B479}" type="pres">
      <dgm:prSet presAssocID="{CDA01B7A-B566-4D2C-893E-CE10E6A2B002}" presName="sibTrans" presStyleCnt="0"/>
      <dgm:spPr/>
    </dgm:pt>
    <dgm:pt modelId="{C0A205D3-9A87-4AA6-A3CA-18C843262562}" type="pres">
      <dgm:prSet presAssocID="{81AF4FB1-C4F9-4807-B41B-6217D06AAA2A}" presName="node" presStyleLbl="node1" presStyleIdx="1" presStyleCnt="3">
        <dgm:presLayoutVars>
          <dgm:bulletEnabled val="1"/>
        </dgm:presLayoutVars>
      </dgm:prSet>
      <dgm:spPr/>
    </dgm:pt>
    <dgm:pt modelId="{6F259862-C413-4A18-938B-7F67E3C8726E}" type="pres">
      <dgm:prSet presAssocID="{BCB3DE33-5915-458D-9976-F41BE7555497}" presName="sibTrans" presStyleCnt="0"/>
      <dgm:spPr/>
    </dgm:pt>
    <dgm:pt modelId="{3F11F8E6-DC86-4321-B956-235C0497D791}" type="pres">
      <dgm:prSet presAssocID="{99A9B61E-C3E5-4860-A813-8CA2CF05D5C1}" presName="node" presStyleLbl="node1" presStyleIdx="2" presStyleCnt="3">
        <dgm:presLayoutVars>
          <dgm:bulletEnabled val="1"/>
        </dgm:presLayoutVars>
      </dgm:prSet>
      <dgm:spPr/>
    </dgm:pt>
  </dgm:ptLst>
  <dgm:cxnLst>
    <dgm:cxn modelId="{C19AC242-BB8E-4684-849A-E3CE1468F16C}" type="presOf" srcId="{81AF4FB1-C4F9-4807-B41B-6217D06AAA2A}" destId="{C0A205D3-9A87-4AA6-A3CA-18C843262562}" srcOrd="0" destOrd="0" presId="urn:microsoft.com/office/officeart/2005/8/layout/default"/>
    <dgm:cxn modelId="{0844DE63-3D65-4E0D-9030-C28AC0EFFEA3}" srcId="{534CB11A-5024-47AC-8044-6C0310F01D07}" destId="{81AF4FB1-C4F9-4807-B41B-6217D06AAA2A}" srcOrd="1" destOrd="0" parTransId="{6904DB6B-1724-4863-90AE-F613010759B6}" sibTransId="{BCB3DE33-5915-458D-9976-F41BE7555497}"/>
    <dgm:cxn modelId="{EB789F4D-4909-4F25-9E45-A7B697CD6897}" type="presOf" srcId="{99A9B61E-C3E5-4860-A813-8CA2CF05D5C1}" destId="{3F11F8E6-DC86-4321-B956-235C0497D791}" srcOrd="0" destOrd="0" presId="urn:microsoft.com/office/officeart/2005/8/layout/default"/>
    <dgm:cxn modelId="{80218E82-3665-4110-8D18-02E91F81DC0E}" type="presOf" srcId="{68D98DFD-2ED3-4A88-A68B-2A82DCFDE7CD}" destId="{4C6D422F-7CB2-4A21-AF68-20DC128A26D7}" srcOrd="0" destOrd="0" presId="urn:microsoft.com/office/officeart/2005/8/layout/default"/>
    <dgm:cxn modelId="{18720489-B444-4B36-B57B-236B977142EC}" srcId="{534CB11A-5024-47AC-8044-6C0310F01D07}" destId="{68D98DFD-2ED3-4A88-A68B-2A82DCFDE7CD}" srcOrd="0" destOrd="0" parTransId="{E348E5A6-7703-4F51-AFE3-65A9D801C4CB}" sibTransId="{CDA01B7A-B566-4D2C-893E-CE10E6A2B002}"/>
    <dgm:cxn modelId="{956188B9-BECD-449B-A3A4-2FC7BE830E05}" type="presOf" srcId="{534CB11A-5024-47AC-8044-6C0310F01D07}" destId="{585451E4-561B-4541-8E64-15ED4708E380}" srcOrd="0" destOrd="0" presId="urn:microsoft.com/office/officeart/2005/8/layout/default"/>
    <dgm:cxn modelId="{992498F3-22F5-4D7D-8335-E491C8CA251C}" srcId="{534CB11A-5024-47AC-8044-6C0310F01D07}" destId="{99A9B61E-C3E5-4860-A813-8CA2CF05D5C1}" srcOrd="2" destOrd="0" parTransId="{51F576AB-2980-448D-AC12-74974E55E331}" sibTransId="{0A08BECD-67FD-4214-9C83-3F288D56201D}"/>
    <dgm:cxn modelId="{A8CE15A0-E5AC-472C-BF99-C2329D328AF0}" type="presParOf" srcId="{585451E4-561B-4541-8E64-15ED4708E380}" destId="{4C6D422F-7CB2-4A21-AF68-20DC128A26D7}" srcOrd="0" destOrd="0" presId="urn:microsoft.com/office/officeart/2005/8/layout/default"/>
    <dgm:cxn modelId="{CE429FB6-CD72-4CEA-8BF4-EEDFA84055FD}" type="presParOf" srcId="{585451E4-561B-4541-8E64-15ED4708E380}" destId="{3C25A747-20C5-4F00-8D76-A756D7B5B479}" srcOrd="1" destOrd="0" presId="urn:microsoft.com/office/officeart/2005/8/layout/default"/>
    <dgm:cxn modelId="{8A039434-F208-4843-83E8-0BFE707DD08C}" type="presParOf" srcId="{585451E4-561B-4541-8E64-15ED4708E380}" destId="{C0A205D3-9A87-4AA6-A3CA-18C843262562}" srcOrd="2" destOrd="0" presId="urn:microsoft.com/office/officeart/2005/8/layout/default"/>
    <dgm:cxn modelId="{34D03F6B-9923-4761-B139-07C56C89C9EE}" type="presParOf" srcId="{585451E4-561B-4541-8E64-15ED4708E380}" destId="{6F259862-C413-4A18-938B-7F67E3C8726E}" srcOrd="3" destOrd="0" presId="urn:microsoft.com/office/officeart/2005/8/layout/default"/>
    <dgm:cxn modelId="{8867E1A8-2E49-438F-9C38-70B625BA2A13}" type="presParOf" srcId="{585451E4-561B-4541-8E64-15ED4708E380}" destId="{3F11F8E6-DC86-4321-B956-235C0497D791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0EE300A-1848-47CA-A0FD-602EEC9F0CEF}" type="doc">
      <dgm:prSet loTypeId="urn:microsoft.com/office/officeart/2008/layout/LinedList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9D063DF-ACBC-4233-9BF4-DC369789E07F}">
      <dgm:prSet/>
      <dgm:spPr/>
      <dgm:t>
        <a:bodyPr/>
        <a:lstStyle/>
        <a:p>
          <a:r>
            <a:rPr lang="en-US"/>
            <a:t>• Royal Mail Careers</a:t>
          </a:r>
        </a:p>
      </dgm:t>
    </dgm:pt>
    <dgm:pt modelId="{F2E3648D-1340-488D-911E-E21A07F87040}" type="parTrans" cxnId="{E8359658-6BFC-43CF-8B2C-FBDF73889C76}">
      <dgm:prSet/>
      <dgm:spPr/>
      <dgm:t>
        <a:bodyPr/>
        <a:lstStyle/>
        <a:p>
          <a:endParaRPr lang="en-US"/>
        </a:p>
      </dgm:t>
    </dgm:pt>
    <dgm:pt modelId="{3940D559-25FB-470C-ADD3-FB5EE59396C4}" type="sibTrans" cxnId="{E8359658-6BFC-43CF-8B2C-FBDF73889C76}">
      <dgm:prSet/>
      <dgm:spPr/>
      <dgm:t>
        <a:bodyPr/>
        <a:lstStyle/>
        <a:p>
          <a:endParaRPr lang="en-US"/>
        </a:p>
      </dgm:t>
    </dgm:pt>
    <dgm:pt modelId="{8CAAAFD3-9A8A-4380-8011-1A85EAE1F634}">
      <dgm:prSet/>
      <dgm:spPr/>
      <dgm:t>
        <a:bodyPr/>
        <a:lstStyle/>
        <a:p>
          <a:r>
            <a:rPr lang="en-US"/>
            <a:t>• LinkedIn</a:t>
          </a:r>
        </a:p>
      </dgm:t>
    </dgm:pt>
    <dgm:pt modelId="{761140AF-DE11-4CBA-81D2-6BCE7F0596DE}" type="parTrans" cxnId="{CFFE8C99-9C74-46FD-8648-5D00D5774881}">
      <dgm:prSet/>
      <dgm:spPr/>
      <dgm:t>
        <a:bodyPr/>
        <a:lstStyle/>
        <a:p>
          <a:endParaRPr lang="en-US"/>
        </a:p>
      </dgm:t>
    </dgm:pt>
    <dgm:pt modelId="{A3C1DC9B-E83D-4415-87E6-C13311EA192F}" type="sibTrans" cxnId="{CFFE8C99-9C74-46FD-8648-5D00D5774881}">
      <dgm:prSet/>
      <dgm:spPr/>
      <dgm:t>
        <a:bodyPr/>
        <a:lstStyle/>
        <a:p>
          <a:endParaRPr lang="en-US"/>
        </a:p>
      </dgm:t>
    </dgm:pt>
    <dgm:pt modelId="{FB9DCC3F-32E7-4353-9185-CD7A2223A262}">
      <dgm:prSet/>
      <dgm:spPr/>
      <dgm:t>
        <a:bodyPr/>
        <a:lstStyle/>
        <a:p>
          <a:r>
            <a:rPr lang="en-US"/>
            <a:t>• Indeed</a:t>
          </a:r>
        </a:p>
      </dgm:t>
    </dgm:pt>
    <dgm:pt modelId="{88A73EA2-B80C-4523-A16A-1B16E005FDAF}" type="parTrans" cxnId="{EF0B1F8A-CC05-433F-AF4D-64EEF26FD172}">
      <dgm:prSet/>
      <dgm:spPr/>
      <dgm:t>
        <a:bodyPr/>
        <a:lstStyle/>
        <a:p>
          <a:endParaRPr lang="en-US"/>
        </a:p>
      </dgm:t>
    </dgm:pt>
    <dgm:pt modelId="{E03FC596-733E-45D1-9FB4-719F543F9E39}" type="sibTrans" cxnId="{EF0B1F8A-CC05-433F-AF4D-64EEF26FD172}">
      <dgm:prSet/>
      <dgm:spPr/>
      <dgm:t>
        <a:bodyPr/>
        <a:lstStyle/>
        <a:p>
          <a:endParaRPr lang="en-US"/>
        </a:p>
      </dgm:t>
    </dgm:pt>
    <dgm:pt modelId="{583B2CFE-299E-41C9-82B6-F57A0B78E19F}">
      <dgm:prSet/>
      <dgm:spPr/>
      <dgm:t>
        <a:bodyPr/>
        <a:lstStyle/>
        <a:p>
          <a:r>
            <a:rPr lang="en-US"/>
            <a:t>• Graduate sites</a:t>
          </a:r>
        </a:p>
      </dgm:t>
    </dgm:pt>
    <dgm:pt modelId="{AA88E1C8-E96E-43F4-BE74-A9EDD8A2F833}" type="parTrans" cxnId="{0F7EE455-A233-423C-AB69-83B7A21C01BB}">
      <dgm:prSet/>
      <dgm:spPr/>
      <dgm:t>
        <a:bodyPr/>
        <a:lstStyle/>
        <a:p>
          <a:endParaRPr lang="en-US"/>
        </a:p>
      </dgm:t>
    </dgm:pt>
    <dgm:pt modelId="{38BA0522-53D7-4A21-B60B-0346A65A564D}" type="sibTrans" cxnId="{0F7EE455-A233-423C-AB69-83B7A21C01BB}">
      <dgm:prSet/>
      <dgm:spPr/>
      <dgm:t>
        <a:bodyPr/>
        <a:lstStyle/>
        <a:p>
          <a:endParaRPr lang="en-US"/>
        </a:p>
      </dgm:t>
    </dgm:pt>
    <dgm:pt modelId="{C1FCC310-4F68-4E87-BA58-C5FF5079216B}" type="pres">
      <dgm:prSet presAssocID="{00EE300A-1848-47CA-A0FD-602EEC9F0CEF}" presName="vert0" presStyleCnt="0">
        <dgm:presLayoutVars>
          <dgm:dir/>
          <dgm:animOne val="branch"/>
          <dgm:animLvl val="lvl"/>
        </dgm:presLayoutVars>
      </dgm:prSet>
      <dgm:spPr/>
    </dgm:pt>
    <dgm:pt modelId="{DE5DFAED-3765-4764-B368-D99B02628C9F}" type="pres">
      <dgm:prSet presAssocID="{A9D063DF-ACBC-4233-9BF4-DC369789E07F}" presName="thickLine" presStyleLbl="alignNode1" presStyleIdx="0" presStyleCnt="4"/>
      <dgm:spPr/>
    </dgm:pt>
    <dgm:pt modelId="{AE0381E3-CC06-4E79-9A6C-3337B1A3515B}" type="pres">
      <dgm:prSet presAssocID="{A9D063DF-ACBC-4233-9BF4-DC369789E07F}" presName="horz1" presStyleCnt="0"/>
      <dgm:spPr/>
    </dgm:pt>
    <dgm:pt modelId="{F3B3646E-1669-4E81-8BDA-907761709763}" type="pres">
      <dgm:prSet presAssocID="{A9D063DF-ACBC-4233-9BF4-DC369789E07F}" presName="tx1" presStyleLbl="revTx" presStyleIdx="0" presStyleCnt="4"/>
      <dgm:spPr/>
    </dgm:pt>
    <dgm:pt modelId="{889A9858-1FE5-4378-A19D-40158D293C43}" type="pres">
      <dgm:prSet presAssocID="{A9D063DF-ACBC-4233-9BF4-DC369789E07F}" presName="vert1" presStyleCnt="0"/>
      <dgm:spPr/>
    </dgm:pt>
    <dgm:pt modelId="{39645B88-4BAD-4B0C-A5B5-FE7F68F231B1}" type="pres">
      <dgm:prSet presAssocID="{8CAAAFD3-9A8A-4380-8011-1A85EAE1F634}" presName="thickLine" presStyleLbl="alignNode1" presStyleIdx="1" presStyleCnt="4"/>
      <dgm:spPr/>
    </dgm:pt>
    <dgm:pt modelId="{AA98294D-E6A7-40DB-9C26-BF2ED58B09F5}" type="pres">
      <dgm:prSet presAssocID="{8CAAAFD3-9A8A-4380-8011-1A85EAE1F634}" presName="horz1" presStyleCnt="0"/>
      <dgm:spPr/>
    </dgm:pt>
    <dgm:pt modelId="{922F2F20-AFF8-41BC-9F89-FFFBE252399B}" type="pres">
      <dgm:prSet presAssocID="{8CAAAFD3-9A8A-4380-8011-1A85EAE1F634}" presName="tx1" presStyleLbl="revTx" presStyleIdx="1" presStyleCnt="4"/>
      <dgm:spPr/>
    </dgm:pt>
    <dgm:pt modelId="{DD81647F-A8FE-4BD5-8899-A775B9C3A68E}" type="pres">
      <dgm:prSet presAssocID="{8CAAAFD3-9A8A-4380-8011-1A85EAE1F634}" presName="vert1" presStyleCnt="0"/>
      <dgm:spPr/>
    </dgm:pt>
    <dgm:pt modelId="{337586BB-9157-41F1-AD62-8981E7350CF1}" type="pres">
      <dgm:prSet presAssocID="{FB9DCC3F-32E7-4353-9185-CD7A2223A262}" presName="thickLine" presStyleLbl="alignNode1" presStyleIdx="2" presStyleCnt="4"/>
      <dgm:spPr/>
    </dgm:pt>
    <dgm:pt modelId="{4B86F786-1573-4C63-ADC9-2283C1113D90}" type="pres">
      <dgm:prSet presAssocID="{FB9DCC3F-32E7-4353-9185-CD7A2223A262}" presName="horz1" presStyleCnt="0"/>
      <dgm:spPr/>
    </dgm:pt>
    <dgm:pt modelId="{0B03944A-0055-4A41-A005-8F497121A4B1}" type="pres">
      <dgm:prSet presAssocID="{FB9DCC3F-32E7-4353-9185-CD7A2223A262}" presName="tx1" presStyleLbl="revTx" presStyleIdx="2" presStyleCnt="4"/>
      <dgm:spPr/>
    </dgm:pt>
    <dgm:pt modelId="{57E11087-3303-44DC-9709-B4631E1EFBE2}" type="pres">
      <dgm:prSet presAssocID="{FB9DCC3F-32E7-4353-9185-CD7A2223A262}" presName="vert1" presStyleCnt="0"/>
      <dgm:spPr/>
    </dgm:pt>
    <dgm:pt modelId="{E58A62F1-2F54-44FE-A819-F511519C57BE}" type="pres">
      <dgm:prSet presAssocID="{583B2CFE-299E-41C9-82B6-F57A0B78E19F}" presName="thickLine" presStyleLbl="alignNode1" presStyleIdx="3" presStyleCnt="4"/>
      <dgm:spPr/>
    </dgm:pt>
    <dgm:pt modelId="{BB18DD34-E315-4385-9D79-5655F497406F}" type="pres">
      <dgm:prSet presAssocID="{583B2CFE-299E-41C9-82B6-F57A0B78E19F}" presName="horz1" presStyleCnt="0"/>
      <dgm:spPr/>
    </dgm:pt>
    <dgm:pt modelId="{D0AF3D41-3B98-481F-9531-87025C16425D}" type="pres">
      <dgm:prSet presAssocID="{583B2CFE-299E-41C9-82B6-F57A0B78E19F}" presName="tx1" presStyleLbl="revTx" presStyleIdx="3" presStyleCnt="4"/>
      <dgm:spPr/>
    </dgm:pt>
    <dgm:pt modelId="{F04BCC4E-07F8-4052-AFAC-A3015C9E1F53}" type="pres">
      <dgm:prSet presAssocID="{583B2CFE-299E-41C9-82B6-F57A0B78E19F}" presName="vert1" presStyleCnt="0"/>
      <dgm:spPr/>
    </dgm:pt>
  </dgm:ptLst>
  <dgm:cxnLst>
    <dgm:cxn modelId="{9AA03666-391D-414A-9BC3-2612D79E3EDB}" type="presOf" srcId="{FB9DCC3F-32E7-4353-9185-CD7A2223A262}" destId="{0B03944A-0055-4A41-A005-8F497121A4B1}" srcOrd="0" destOrd="0" presId="urn:microsoft.com/office/officeart/2008/layout/LinedList"/>
    <dgm:cxn modelId="{0F7EE455-A233-423C-AB69-83B7A21C01BB}" srcId="{00EE300A-1848-47CA-A0FD-602EEC9F0CEF}" destId="{583B2CFE-299E-41C9-82B6-F57A0B78E19F}" srcOrd="3" destOrd="0" parTransId="{AA88E1C8-E96E-43F4-BE74-A9EDD8A2F833}" sibTransId="{38BA0522-53D7-4A21-B60B-0346A65A564D}"/>
    <dgm:cxn modelId="{E8359658-6BFC-43CF-8B2C-FBDF73889C76}" srcId="{00EE300A-1848-47CA-A0FD-602EEC9F0CEF}" destId="{A9D063DF-ACBC-4233-9BF4-DC369789E07F}" srcOrd="0" destOrd="0" parTransId="{F2E3648D-1340-488D-911E-E21A07F87040}" sibTransId="{3940D559-25FB-470C-ADD3-FB5EE59396C4}"/>
    <dgm:cxn modelId="{E221287B-0CBD-4598-AFEC-B9953155F525}" type="presOf" srcId="{00EE300A-1848-47CA-A0FD-602EEC9F0CEF}" destId="{C1FCC310-4F68-4E87-BA58-C5FF5079216B}" srcOrd="0" destOrd="0" presId="urn:microsoft.com/office/officeart/2008/layout/LinedList"/>
    <dgm:cxn modelId="{EF0B1F8A-CC05-433F-AF4D-64EEF26FD172}" srcId="{00EE300A-1848-47CA-A0FD-602EEC9F0CEF}" destId="{FB9DCC3F-32E7-4353-9185-CD7A2223A262}" srcOrd="2" destOrd="0" parTransId="{88A73EA2-B80C-4523-A16A-1B16E005FDAF}" sibTransId="{E03FC596-733E-45D1-9FB4-719F543F9E39}"/>
    <dgm:cxn modelId="{CFFE8C99-9C74-46FD-8648-5D00D5774881}" srcId="{00EE300A-1848-47CA-A0FD-602EEC9F0CEF}" destId="{8CAAAFD3-9A8A-4380-8011-1A85EAE1F634}" srcOrd="1" destOrd="0" parTransId="{761140AF-DE11-4CBA-81D2-6BCE7F0596DE}" sibTransId="{A3C1DC9B-E83D-4415-87E6-C13311EA192F}"/>
    <dgm:cxn modelId="{C78ED1E6-9593-4D20-A300-1821D403B88F}" type="presOf" srcId="{A9D063DF-ACBC-4233-9BF4-DC369789E07F}" destId="{F3B3646E-1669-4E81-8BDA-907761709763}" srcOrd="0" destOrd="0" presId="urn:microsoft.com/office/officeart/2008/layout/LinedList"/>
    <dgm:cxn modelId="{854F91EA-7019-4083-90C6-9D8E1DCA5CEC}" type="presOf" srcId="{8CAAAFD3-9A8A-4380-8011-1A85EAE1F634}" destId="{922F2F20-AFF8-41BC-9F89-FFFBE252399B}" srcOrd="0" destOrd="0" presId="urn:microsoft.com/office/officeart/2008/layout/LinedList"/>
    <dgm:cxn modelId="{37C780F7-60D3-4840-96BF-11CEAE5D4CBD}" type="presOf" srcId="{583B2CFE-299E-41C9-82B6-F57A0B78E19F}" destId="{D0AF3D41-3B98-481F-9531-87025C16425D}" srcOrd="0" destOrd="0" presId="urn:microsoft.com/office/officeart/2008/layout/LinedList"/>
    <dgm:cxn modelId="{28EB9EEC-EACC-4260-86D7-E4634E6DCBE2}" type="presParOf" srcId="{C1FCC310-4F68-4E87-BA58-C5FF5079216B}" destId="{DE5DFAED-3765-4764-B368-D99B02628C9F}" srcOrd="0" destOrd="0" presId="urn:microsoft.com/office/officeart/2008/layout/LinedList"/>
    <dgm:cxn modelId="{87004BA2-8B46-4578-96DB-38FF3A5CF4CC}" type="presParOf" srcId="{C1FCC310-4F68-4E87-BA58-C5FF5079216B}" destId="{AE0381E3-CC06-4E79-9A6C-3337B1A3515B}" srcOrd="1" destOrd="0" presId="urn:microsoft.com/office/officeart/2008/layout/LinedList"/>
    <dgm:cxn modelId="{FEC52A3E-FA25-4A66-8F17-CF51DFA68FDB}" type="presParOf" srcId="{AE0381E3-CC06-4E79-9A6C-3337B1A3515B}" destId="{F3B3646E-1669-4E81-8BDA-907761709763}" srcOrd="0" destOrd="0" presId="urn:microsoft.com/office/officeart/2008/layout/LinedList"/>
    <dgm:cxn modelId="{E4F91158-4934-45E8-8F93-EECB97B673AD}" type="presParOf" srcId="{AE0381E3-CC06-4E79-9A6C-3337B1A3515B}" destId="{889A9858-1FE5-4378-A19D-40158D293C43}" srcOrd="1" destOrd="0" presId="urn:microsoft.com/office/officeart/2008/layout/LinedList"/>
    <dgm:cxn modelId="{C2AD93F6-6543-4A4E-94B8-45041052EA8B}" type="presParOf" srcId="{C1FCC310-4F68-4E87-BA58-C5FF5079216B}" destId="{39645B88-4BAD-4B0C-A5B5-FE7F68F231B1}" srcOrd="2" destOrd="0" presId="urn:microsoft.com/office/officeart/2008/layout/LinedList"/>
    <dgm:cxn modelId="{91812A19-E533-471A-9374-42B74C7E6C64}" type="presParOf" srcId="{C1FCC310-4F68-4E87-BA58-C5FF5079216B}" destId="{AA98294D-E6A7-40DB-9C26-BF2ED58B09F5}" srcOrd="3" destOrd="0" presId="urn:microsoft.com/office/officeart/2008/layout/LinedList"/>
    <dgm:cxn modelId="{19BAE286-5073-4470-BA1A-3FAB8DEE8737}" type="presParOf" srcId="{AA98294D-E6A7-40DB-9C26-BF2ED58B09F5}" destId="{922F2F20-AFF8-41BC-9F89-FFFBE252399B}" srcOrd="0" destOrd="0" presId="urn:microsoft.com/office/officeart/2008/layout/LinedList"/>
    <dgm:cxn modelId="{3A443E0F-B54D-4E4B-90A8-025F604E04A5}" type="presParOf" srcId="{AA98294D-E6A7-40DB-9C26-BF2ED58B09F5}" destId="{DD81647F-A8FE-4BD5-8899-A775B9C3A68E}" srcOrd="1" destOrd="0" presId="urn:microsoft.com/office/officeart/2008/layout/LinedList"/>
    <dgm:cxn modelId="{EB8D0FAE-C68C-43FF-B30A-C67BB399E3F2}" type="presParOf" srcId="{C1FCC310-4F68-4E87-BA58-C5FF5079216B}" destId="{337586BB-9157-41F1-AD62-8981E7350CF1}" srcOrd="4" destOrd="0" presId="urn:microsoft.com/office/officeart/2008/layout/LinedList"/>
    <dgm:cxn modelId="{54F48223-FAA2-4AEE-9297-C48B253335E4}" type="presParOf" srcId="{C1FCC310-4F68-4E87-BA58-C5FF5079216B}" destId="{4B86F786-1573-4C63-ADC9-2283C1113D90}" srcOrd="5" destOrd="0" presId="urn:microsoft.com/office/officeart/2008/layout/LinedList"/>
    <dgm:cxn modelId="{16BAEEB3-8795-4DAD-BB5A-632E7174418B}" type="presParOf" srcId="{4B86F786-1573-4C63-ADC9-2283C1113D90}" destId="{0B03944A-0055-4A41-A005-8F497121A4B1}" srcOrd="0" destOrd="0" presId="urn:microsoft.com/office/officeart/2008/layout/LinedList"/>
    <dgm:cxn modelId="{D14C35F6-00D5-4DD3-99C4-86F8CBF1E7F0}" type="presParOf" srcId="{4B86F786-1573-4C63-ADC9-2283C1113D90}" destId="{57E11087-3303-44DC-9709-B4631E1EFBE2}" srcOrd="1" destOrd="0" presId="urn:microsoft.com/office/officeart/2008/layout/LinedList"/>
    <dgm:cxn modelId="{E6E34002-E689-41C7-8CCC-38D01141DCE8}" type="presParOf" srcId="{C1FCC310-4F68-4E87-BA58-C5FF5079216B}" destId="{E58A62F1-2F54-44FE-A819-F511519C57BE}" srcOrd="6" destOrd="0" presId="urn:microsoft.com/office/officeart/2008/layout/LinedList"/>
    <dgm:cxn modelId="{16CB384D-C2AE-4818-A20F-776D9203A8C7}" type="presParOf" srcId="{C1FCC310-4F68-4E87-BA58-C5FF5079216B}" destId="{BB18DD34-E315-4385-9D79-5655F497406F}" srcOrd="7" destOrd="0" presId="urn:microsoft.com/office/officeart/2008/layout/LinedList"/>
    <dgm:cxn modelId="{C4E39D22-AF99-488E-AE6D-E96EA0C59C53}" type="presParOf" srcId="{BB18DD34-E315-4385-9D79-5655F497406F}" destId="{D0AF3D41-3B98-481F-9531-87025C16425D}" srcOrd="0" destOrd="0" presId="urn:microsoft.com/office/officeart/2008/layout/LinedList"/>
    <dgm:cxn modelId="{8C5A4AA8-BFDE-4762-B11E-149096D7AA2B}" type="presParOf" srcId="{BB18DD34-E315-4385-9D79-5655F497406F}" destId="{F04BCC4E-07F8-4052-AFAC-A3015C9E1F5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70C8894-049A-4656-AEFC-9104A21E99A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EA207E40-74E6-4F4C-8FEC-AF15646FDAD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Operations Manager</a:t>
          </a:r>
        </a:p>
      </dgm:t>
    </dgm:pt>
    <dgm:pt modelId="{CAF69477-4915-4DDF-8DFB-24617E67C514}" type="parTrans" cxnId="{AF32D1B2-9291-4B07-878A-3FDC21688E17}">
      <dgm:prSet/>
      <dgm:spPr/>
      <dgm:t>
        <a:bodyPr/>
        <a:lstStyle/>
        <a:p>
          <a:endParaRPr lang="en-US"/>
        </a:p>
      </dgm:t>
    </dgm:pt>
    <dgm:pt modelId="{53B58A2B-FC63-4A54-AEA5-C1A76C458C42}" type="sibTrans" cxnId="{AF32D1B2-9291-4B07-878A-3FDC21688E17}">
      <dgm:prSet/>
      <dgm:spPr/>
      <dgm:t>
        <a:bodyPr/>
        <a:lstStyle/>
        <a:p>
          <a:endParaRPr lang="en-US"/>
        </a:p>
      </dgm:t>
    </dgm:pt>
    <dgm:pt modelId="{7CD2C120-6BBB-49A5-A325-9825FF01282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Same questions</a:t>
          </a:r>
        </a:p>
      </dgm:t>
    </dgm:pt>
    <dgm:pt modelId="{10165A45-2CCF-4C31-92E8-DF6967108F7A}" type="parTrans" cxnId="{5FDADB3A-A602-4E66-8C28-BC11A8620284}">
      <dgm:prSet/>
      <dgm:spPr/>
      <dgm:t>
        <a:bodyPr/>
        <a:lstStyle/>
        <a:p>
          <a:endParaRPr lang="en-US"/>
        </a:p>
      </dgm:t>
    </dgm:pt>
    <dgm:pt modelId="{D39C99C9-54C9-4C56-9189-0548A05FFDFA}" type="sibTrans" cxnId="{5FDADB3A-A602-4E66-8C28-BC11A8620284}">
      <dgm:prSet/>
      <dgm:spPr/>
      <dgm:t>
        <a:bodyPr/>
        <a:lstStyle/>
        <a:p>
          <a:endParaRPr lang="en-US"/>
        </a:p>
      </dgm:t>
    </dgm:pt>
    <dgm:pt modelId="{A11472A9-269C-4C56-B548-A36C89E1B1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Fair assessment</a:t>
          </a:r>
        </a:p>
      </dgm:t>
    </dgm:pt>
    <dgm:pt modelId="{5A70F587-B678-4C8C-AD92-3B45B88614D8}" type="parTrans" cxnId="{0AB860F6-BDC4-41CA-9C36-A780B9C6B03D}">
      <dgm:prSet/>
      <dgm:spPr/>
      <dgm:t>
        <a:bodyPr/>
        <a:lstStyle/>
        <a:p>
          <a:endParaRPr lang="en-US"/>
        </a:p>
      </dgm:t>
    </dgm:pt>
    <dgm:pt modelId="{6F50027E-3919-4CD5-93BD-2297ACF58151}" type="sibTrans" cxnId="{0AB860F6-BDC4-41CA-9C36-A780B9C6B03D}">
      <dgm:prSet/>
      <dgm:spPr/>
      <dgm:t>
        <a:bodyPr/>
        <a:lstStyle/>
        <a:p>
          <a:endParaRPr lang="en-US"/>
        </a:p>
      </dgm:t>
    </dgm:pt>
    <dgm:pt modelId="{7C9CE9FE-9983-4672-8846-04E0D9CAE4D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Reduced bias</a:t>
          </a:r>
        </a:p>
      </dgm:t>
    </dgm:pt>
    <dgm:pt modelId="{2482EF27-03FE-4C7E-BC86-29065449A3A1}" type="parTrans" cxnId="{A3FD811B-8D80-4BED-8E1C-5A33DD660A90}">
      <dgm:prSet/>
      <dgm:spPr/>
      <dgm:t>
        <a:bodyPr/>
        <a:lstStyle/>
        <a:p>
          <a:endParaRPr lang="en-US"/>
        </a:p>
      </dgm:t>
    </dgm:pt>
    <dgm:pt modelId="{C72D7A68-FF1A-4D1B-B135-C2FCDF6C9A48}" type="sibTrans" cxnId="{A3FD811B-8D80-4BED-8E1C-5A33DD660A90}">
      <dgm:prSet/>
      <dgm:spPr/>
      <dgm:t>
        <a:bodyPr/>
        <a:lstStyle/>
        <a:p>
          <a:endParaRPr lang="en-US"/>
        </a:p>
      </dgm:t>
    </dgm:pt>
    <dgm:pt modelId="{A8D478AD-8D38-45FE-8AB5-990914B8A056}" type="pres">
      <dgm:prSet presAssocID="{070C8894-049A-4656-AEFC-9104A21E99A3}" presName="root" presStyleCnt="0">
        <dgm:presLayoutVars>
          <dgm:dir/>
          <dgm:resizeHandles val="exact"/>
        </dgm:presLayoutVars>
      </dgm:prSet>
      <dgm:spPr/>
    </dgm:pt>
    <dgm:pt modelId="{EB058DBC-0093-4828-9944-BE3CE6B6EDAA}" type="pres">
      <dgm:prSet presAssocID="{EA207E40-74E6-4F4C-8FEC-AF15646FDADB}" presName="compNode" presStyleCnt="0"/>
      <dgm:spPr/>
    </dgm:pt>
    <dgm:pt modelId="{F858FCAF-63D8-4328-B920-5C26B05B5F84}" type="pres">
      <dgm:prSet presAssocID="{EA207E40-74E6-4F4C-8FEC-AF15646FDADB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1C06D0C7-C823-4E87-87EA-CB53B18E6DF3}" type="pres">
      <dgm:prSet presAssocID="{EA207E40-74E6-4F4C-8FEC-AF15646FDADB}" presName="spaceRect" presStyleCnt="0"/>
      <dgm:spPr/>
    </dgm:pt>
    <dgm:pt modelId="{00D7DED9-A0EB-4F54-911B-E44D2582B61D}" type="pres">
      <dgm:prSet presAssocID="{EA207E40-74E6-4F4C-8FEC-AF15646FDADB}" presName="textRect" presStyleLbl="revTx" presStyleIdx="0" presStyleCnt="4">
        <dgm:presLayoutVars>
          <dgm:chMax val="1"/>
          <dgm:chPref val="1"/>
        </dgm:presLayoutVars>
      </dgm:prSet>
      <dgm:spPr/>
    </dgm:pt>
    <dgm:pt modelId="{8C547177-037E-4685-B958-8A84E7F07982}" type="pres">
      <dgm:prSet presAssocID="{53B58A2B-FC63-4A54-AEA5-C1A76C458C42}" presName="sibTrans" presStyleCnt="0"/>
      <dgm:spPr/>
    </dgm:pt>
    <dgm:pt modelId="{652BB3A5-4E16-4494-A8F6-94B4C25250E0}" type="pres">
      <dgm:prSet presAssocID="{7CD2C120-6BBB-49A5-A325-9825FF012821}" presName="compNode" presStyleCnt="0"/>
      <dgm:spPr/>
    </dgm:pt>
    <dgm:pt modelId="{6692E5CA-5790-4392-8CAA-049927DC297D}" type="pres">
      <dgm:prSet presAssocID="{7CD2C120-6BBB-49A5-A325-9825FF01282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34179DD9-DCD9-44C4-BB5C-CE540E0EBF74}" type="pres">
      <dgm:prSet presAssocID="{7CD2C120-6BBB-49A5-A325-9825FF012821}" presName="spaceRect" presStyleCnt="0"/>
      <dgm:spPr/>
    </dgm:pt>
    <dgm:pt modelId="{67638404-E980-4718-A99A-008C7BD5E2A4}" type="pres">
      <dgm:prSet presAssocID="{7CD2C120-6BBB-49A5-A325-9825FF012821}" presName="textRect" presStyleLbl="revTx" presStyleIdx="1" presStyleCnt="4">
        <dgm:presLayoutVars>
          <dgm:chMax val="1"/>
          <dgm:chPref val="1"/>
        </dgm:presLayoutVars>
      </dgm:prSet>
      <dgm:spPr/>
    </dgm:pt>
    <dgm:pt modelId="{A0BCAC16-D46C-49AF-B083-2188EB266681}" type="pres">
      <dgm:prSet presAssocID="{D39C99C9-54C9-4C56-9189-0548A05FFDFA}" presName="sibTrans" presStyleCnt="0"/>
      <dgm:spPr/>
    </dgm:pt>
    <dgm:pt modelId="{40039EFB-0389-499D-A5B2-6A2F42FB19DF}" type="pres">
      <dgm:prSet presAssocID="{A11472A9-269C-4C56-B548-A36C89E1B1B8}" presName="compNode" presStyleCnt="0"/>
      <dgm:spPr/>
    </dgm:pt>
    <dgm:pt modelId="{000C0F9F-7390-495D-911A-43AA33324B8A}" type="pres">
      <dgm:prSet presAssocID="{A11472A9-269C-4C56-B548-A36C89E1B1B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A98CD9CA-3550-4CC8-ACBC-AACACE3DA89A}" type="pres">
      <dgm:prSet presAssocID="{A11472A9-269C-4C56-B548-A36C89E1B1B8}" presName="spaceRect" presStyleCnt="0"/>
      <dgm:spPr/>
    </dgm:pt>
    <dgm:pt modelId="{9CA8C344-A8E6-4A96-B813-483A83445CBA}" type="pres">
      <dgm:prSet presAssocID="{A11472A9-269C-4C56-B548-A36C89E1B1B8}" presName="textRect" presStyleLbl="revTx" presStyleIdx="2" presStyleCnt="4">
        <dgm:presLayoutVars>
          <dgm:chMax val="1"/>
          <dgm:chPref val="1"/>
        </dgm:presLayoutVars>
      </dgm:prSet>
      <dgm:spPr/>
    </dgm:pt>
    <dgm:pt modelId="{A22014D0-D7FF-47D4-8006-6A7A78698782}" type="pres">
      <dgm:prSet presAssocID="{6F50027E-3919-4CD5-93BD-2297ACF58151}" presName="sibTrans" presStyleCnt="0"/>
      <dgm:spPr/>
    </dgm:pt>
    <dgm:pt modelId="{B4F341D2-6B4B-4B57-917B-1C4E68339563}" type="pres">
      <dgm:prSet presAssocID="{7C9CE9FE-9983-4672-8846-04E0D9CAE4DB}" presName="compNode" presStyleCnt="0"/>
      <dgm:spPr/>
    </dgm:pt>
    <dgm:pt modelId="{A832A8D1-1CF7-4C03-80EB-23202D4B1F69}" type="pres">
      <dgm:prSet presAssocID="{7C9CE9FE-9983-4672-8846-04E0D9CAE4D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2CCDA6E7-A2DA-45C3-A5C9-082768A9A08A}" type="pres">
      <dgm:prSet presAssocID="{7C9CE9FE-9983-4672-8846-04E0D9CAE4DB}" presName="spaceRect" presStyleCnt="0"/>
      <dgm:spPr/>
    </dgm:pt>
    <dgm:pt modelId="{8778C709-D997-4BFE-949B-42C7AFFEB601}" type="pres">
      <dgm:prSet presAssocID="{7C9CE9FE-9983-4672-8846-04E0D9CAE4D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3FD811B-8D80-4BED-8E1C-5A33DD660A90}" srcId="{070C8894-049A-4656-AEFC-9104A21E99A3}" destId="{7C9CE9FE-9983-4672-8846-04E0D9CAE4DB}" srcOrd="3" destOrd="0" parTransId="{2482EF27-03FE-4C7E-BC86-29065449A3A1}" sibTransId="{C72D7A68-FF1A-4D1B-B135-C2FCDF6C9A48}"/>
    <dgm:cxn modelId="{5FDADB3A-A602-4E66-8C28-BC11A8620284}" srcId="{070C8894-049A-4656-AEFC-9104A21E99A3}" destId="{7CD2C120-6BBB-49A5-A325-9825FF012821}" srcOrd="1" destOrd="0" parTransId="{10165A45-2CCF-4C31-92E8-DF6967108F7A}" sibTransId="{D39C99C9-54C9-4C56-9189-0548A05FFDFA}"/>
    <dgm:cxn modelId="{7194EE5E-78EA-456D-8A11-414F1FC1F12E}" type="presOf" srcId="{7C9CE9FE-9983-4672-8846-04E0D9CAE4DB}" destId="{8778C709-D997-4BFE-949B-42C7AFFEB601}" srcOrd="0" destOrd="0" presId="urn:microsoft.com/office/officeart/2018/2/layout/IconLabelList"/>
    <dgm:cxn modelId="{01E39F7F-8EC5-4195-9F93-E545EB6A674B}" type="presOf" srcId="{7CD2C120-6BBB-49A5-A325-9825FF012821}" destId="{67638404-E980-4718-A99A-008C7BD5E2A4}" srcOrd="0" destOrd="0" presId="urn:microsoft.com/office/officeart/2018/2/layout/IconLabelList"/>
    <dgm:cxn modelId="{AF32D1B2-9291-4B07-878A-3FDC21688E17}" srcId="{070C8894-049A-4656-AEFC-9104A21E99A3}" destId="{EA207E40-74E6-4F4C-8FEC-AF15646FDADB}" srcOrd="0" destOrd="0" parTransId="{CAF69477-4915-4DDF-8DFB-24617E67C514}" sibTransId="{53B58A2B-FC63-4A54-AEA5-C1A76C458C42}"/>
    <dgm:cxn modelId="{6E73A0D9-C0EB-4AC5-80EB-7B363DD8580A}" type="presOf" srcId="{EA207E40-74E6-4F4C-8FEC-AF15646FDADB}" destId="{00D7DED9-A0EB-4F54-911B-E44D2582B61D}" srcOrd="0" destOrd="0" presId="urn:microsoft.com/office/officeart/2018/2/layout/IconLabelList"/>
    <dgm:cxn modelId="{0D6EB6DC-50D4-4B6D-8F77-F35FD6F41968}" type="presOf" srcId="{A11472A9-269C-4C56-B548-A36C89E1B1B8}" destId="{9CA8C344-A8E6-4A96-B813-483A83445CBA}" srcOrd="0" destOrd="0" presId="urn:microsoft.com/office/officeart/2018/2/layout/IconLabelList"/>
    <dgm:cxn modelId="{0AB860F6-BDC4-41CA-9C36-A780B9C6B03D}" srcId="{070C8894-049A-4656-AEFC-9104A21E99A3}" destId="{A11472A9-269C-4C56-B548-A36C89E1B1B8}" srcOrd="2" destOrd="0" parTransId="{5A70F587-B678-4C8C-AD92-3B45B88614D8}" sibTransId="{6F50027E-3919-4CD5-93BD-2297ACF58151}"/>
    <dgm:cxn modelId="{10F45AF6-FF56-4126-A2A1-C5E62EEE6A84}" type="presOf" srcId="{070C8894-049A-4656-AEFC-9104A21E99A3}" destId="{A8D478AD-8D38-45FE-8AB5-990914B8A056}" srcOrd="0" destOrd="0" presId="urn:microsoft.com/office/officeart/2018/2/layout/IconLabelList"/>
    <dgm:cxn modelId="{E8AF53E6-F1AE-45B2-AD18-1A9E9A299068}" type="presParOf" srcId="{A8D478AD-8D38-45FE-8AB5-990914B8A056}" destId="{EB058DBC-0093-4828-9944-BE3CE6B6EDAA}" srcOrd="0" destOrd="0" presId="urn:microsoft.com/office/officeart/2018/2/layout/IconLabelList"/>
    <dgm:cxn modelId="{C0D3A057-F650-4498-B26A-CC14441DE2C4}" type="presParOf" srcId="{EB058DBC-0093-4828-9944-BE3CE6B6EDAA}" destId="{F858FCAF-63D8-4328-B920-5C26B05B5F84}" srcOrd="0" destOrd="0" presId="urn:microsoft.com/office/officeart/2018/2/layout/IconLabelList"/>
    <dgm:cxn modelId="{9F35496C-978C-468C-9D8D-C69284442D20}" type="presParOf" srcId="{EB058DBC-0093-4828-9944-BE3CE6B6EDAA}" destId="{1C06D0C7-C823-4E87-87EA-CB53B18E6DF3}" srcOrd="1" destOrd="0" presId="urn:microsoft.com/office/officeart/2018/2/layout/IconLabelList"/>
    <dgm:cxn modelId="{AF96C2F5-02B1-4D6B-A621-FC04D461CB85}" type="presParOf" srcId="{EB058DBC-0093-4828-9944-BE3CE6B6EDAA}" destId="{00D7DED9-A0EB-4F54-911B-E44D2582B61D}" srcOrd="2" destOrd="0" presId="urn:microsoft.com/office/officeart/2018/2/layout/IconLabelList"/>
    <dgm:cxn modelId="{C652047E-A1A4-4442-A91F-124B2360A2E3}" type="presParOf" srcId="{A8D478AD-8D38-45FE-8AB5-990914B8A056}" destId="{8C547177-037E-4685-B958-8A84E7F07982}" srcOrd="1" destOrd="0" presId="urn:microsoft.com/office/officeart/2018/2/layout/IconLabelList"/>
    <dgm:cxn modelId="{D760B1A1-8EEE-4C4A-8CA3-8AA2F4A75A58}" type="presParOf" srcId="{A8D478AD-8D38-45FE-8AB5-990914B8A056}" destId="{652BB3A5-4E16-4494-A8F6-94B4C25250E0}" srcOrd="2" destOrd="0" presId="urn:microsoft.com/office/officeart/2018/2/layout/IconLabelList"/>
    <dgm:cxn modelId="{9E78ED0F-9DD3-42F9-A2F6-2204F1A3E100}" type="presParOf" srcId="{652BB3A5-4E16-4494-A8F6-94B4C25250E0}" destId="{6692E5CA-5790-4392-8CAA-049927DC297D}" srcOrd="0" destOrd="0" presId="urn:microsoft.com/office/officeart/2018/2/layout/IconLabelList"/>
    <dgm:cxn modelId="{D08788DD-D4A1-4CCD-8F34-4EB177AE419C}" type="presParOf" srcId="{652BB3A5-4E16-4494-A8F6-94B4C25250E0}" destId="{34179DD9-DCD9-44C4-BB5C-CE540E0EBF74}" srcOrd="1" destOrd="0" presId="urn:microsoft.com/office/officeart/2018/2/layout/IconLabelList"/>
    <dgm:cxn modelId="{F77AAB2A-E9FB-497C-BA94-6734491050F6}" type="presParOf" srcId="{652BB3A5-4E16-4494-A8F6-94B4C25250E0}" destId="{67638404-E980-4718-A99A-008C7BD5E2A4}" srcOrd="2" destOrd="0" presId="urn:microsoft.com/office/officeart/2018/2/layout/IconLabelList"/>
    <dgm:cxn modelId="{987048E0-2D46-4D6E-B7C3-7E7616B54CE8}" type="presParOf" srcId="{A8D478AD-8D38-45FE-8AB5-990914B8A056}" destId="{A0BCAC16-D46C-49AF-B083-2188EB266681}" srcOrd="3" destOrd="0" presId="urn:microsoft.com/office/officeart/2018/2/layout/IconLabelList"/>
    <dgm:cxn modelId="{C623D97D-A7AD-47BF-B252-3F2992C57C64}" type="presParOf" srcId="{A8D478AD-8D38-45FE-8AB5-990914B8A056}" destId="{40039EFB-0389-499D-A5B2-6A2F42FB19DF}" srcOrd="4" destOrd="0" presId="urn:microsoft.com/office/officeart/2018/2/layout/IconLabelList"/>
    <dgm:cxn modelId="{CFE49E27-A0A2-49E3-818B-28841D6A2B55}" type="presParOf" srcId="{40039EFB-0389-499D-A5B2-6A2F42FB19DF}" destId="{000C0F9F-7390-495D-911A-43AA33324B8A}" srcOrd="0" destOrd="0" presId="urn:microsoft.com/office/officeart/2018/2/layout/IconLabelList"/>
    <dgm:cxn modelId="{0CF29AA5-D748-479E-9FCF-1DB797C0FB60}" type="presParOf" srcId="{40039EFB-0389-499D-A5B2-6A2F42FB19DF}" destId="{A98CD9CA-3550-4CC8-ACBC-AACACE3DA89A}" srcOrd="1" destOrd="0" presId="urn:microsoft.com/office/officeart/2018/2/layout/IconLabelList"/>
    <dgm:cxn modelId="{9B607171-154C-4A08-987D-740656B568AC}" type="presParOf" srcId="{40039EFB-0389-499D-A5B2-6A2F42FB19DF}" destId="{9CA8C344-A8E6-4A96-B813-483A83445CBA}" srcOrd="2" destOrd="0" presId="urn:microsoft.com/office/officeart/2018/2/layout/IconLabelList"/>
    <dgm:cxn modelId="{A5D4E3C3-E253-479B-B6E2-3A2897E0F0E3}" type="presParOf" srcId="{A8D478AD-8D38-45FE-8AB5-990914B8A056}" destId="{A22014D0-D7FF-47D4-8006-6A7A78698782}" srcOrd="5" destOrd="0" presId="urn:microsoft.com/office/officeart/2018/2/layout/IconLabelList"/>
    <dgm:cxn modelId="{8FF75EDC-4902-4350-8362-8A622AC53CAF}" type="presParOf" srcId="{A8D478AD-8D38-45FE-8AB5-990914B8A056}" destId="{B4F341D2-6B4B-4B57-917B-1C4E68339563}" srcOrd="6" destOrd="0" presId="urn:microsoft.com/office/officeart/2018/2/layout/IconLabelList"/>
    <dgm:cxn modelId="{C2F9D2F8-3F2D-43FD-9509-72CAE85D1589}" type="presParOf" srcId="{B4F341D2-6B4B-4B57-917B-1C4E68339563}" destId="{A832A8D1-1CF7-4C03-80EB-23202D4B1F69}" srcOrd="0" destOrd="0" presId="urn:microsoft.com/office/officeart/2018/2/layout/IconLabelList"/>
    <dgm:cxn modelId="{4D185368-8B30-4C64-A35A-A4AA2A2CC740}" type="presParOf" srcId="{B4F341D2-6B4B-4B57-917B-1C4E68339563}" destId="{2CCDA6E7-A2DA-45C3-A5C9-082768A9A08A}" srcOrd="1" destOrd="0" presId="urn:microsoft.com/office/officeart/2018/2/layout/IconLabelList"/>
    <dgm:cxn modelId="{DDDE7DFA-AB3D-413A-9BC5-A485601FE663}" type="presParOf" srcId="{B4F341D2-6B4B-4B57-917B-1C4E68339563}" destId="{8778C709-D997-4BFE-949B-42C7AFFEB60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F8C688E-52B7-48C5-B33A-7CF28EEA0789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B1F2203-8BEF-4A2C-912F-E27ECF9F3F57}">
      <dgm:prSet/>
      <dgm:spPr/>
      <dgm:t>
        <a:bodyPr/>
        <a:lstStyle/>
        <a:p>
          <a:r>
            <a:rPr lang="en-US"/>
            <a:t>Change Manager</a:t>
          </a:r>
        </a:p>
      </dgm:t>
    </dgm:pt>
    <dgm:pt modelId="{D5FAF66A-F454-4A8D-9ABB-260BB5A8F473}" type="parTrans" cxnId="{A92AF588-A206-4BCB-B237-36C9198DB1B2}">
      <dgm:prSet/>
      <dgm:spPr/>
      <dgm:t>
        <a:bodyPr/>
        <a:lstStyle/>
        <a:p>
          <a:endParaRPr lang="en-US"/>
        </a:p>
      </dgm:t>
    </dgm:pt>
    <dgm:pt modelId="{176A431E-6520-4BB5-85A7-AA0F099F06CE}" type="sibTrans" cxnId="{A92AF588-A206-4BCB-B237-36C9198DB1B2}">
      <dgm:prSet/>
      <dgm:spPr/>
      <dgm:t>
        <a:bodyPr/>
        <a:lstStyle/>
        <a:p>
          <a:endParaRPr lang="en-US"/>
        </a:p>
      </dgm:t>
    </dgm:pt>
    <dgm:pt modelId="{8F9C639B-B424-4636-9CB0-2596BA38F936}">
      <dgm:prSet/>
      <dgm:spPr/>
      <dgm:t>
        <a:bodyPr/>
        <a:lstStyle/>
        <a:p>
          <a:r>
            <a:rPr lang="en-US"/>
            <a:t>• Focus on behaviours</a:t>
          </a:r>
        </a:p>
      </dgm:t>
    </dgm:pt>
    <dgm:pt modelId="{BA429FE7-01DA-40D6-B8A2-5E9A6850DAA9}" type="parTrans" cxnId="{B7358A99-0CD8-42DB-B423-34D5E187C21C}">
      <dgm:prSet/>
      <dgm:spPr/>
      <dgm:t>
        <a:bodyPr/>
        <a:lstStyle/>
        <a:p>
          <a:endParaRPr lang="en-US"/>
        </a:p>
      </dgm:t>
    </dgm:pt>
    <dgm:pt modelId="{8D397024-16DA-4E8B-A7BD-37CE52F2303A}" type="sibTrans" cxnId="{B7358A99-0CD8-42DB-B423-34D5E187C21C}">
      <dgm:prSet/>
      <dgm:spPr/>
      <dgm:t>
        <a:bodyPr/>
        <a:lstStyle/>
        <a:p>
          <a:endParaRPr lang="en-US"/>
        </a:p>
      </dgm:t>
    </dgm:pt>
    <dgm:pt modelId="{95950010-6DB6-45F7-ACAB-D14561448C86}">
      <dgm:prSet/>
      <dgm:spPr/>
      <dgm:t>
        <a:bodyPr/>
        <a:lstStyle/>
        <a:p>
          <a:r>
            <a:rPr lang="en-US"/>
            <a:t>• Measures competencies</a:t>
          </a:r>
        </a:p>
      </dgm:t>
    </dgm:pt>
    <dgm:pt modelId="{142732E0-2183-4748-96EF-7DF02AE7D2C5}" type="parTrans" cxnId="{41D1C633-D2AA-4E73-9371-2EEAD2BCB82F}">
      <dgm:prSet/>
      <dgm:spPr/>
      <dgm:t>
        <a:bodyPr/>
        <a:lstStyle/>
        <a:p>
          <a:endParaRPr lang="en-US"/>
        </a:p>
      </dgm:t>
    </dgm:pt>
    <dgm:pt modelId="{6F7DEC9C-C961-4115-BA4D-41F734941700}" type="sibTrans" cxnId="{41D1C633-D2AA-4E73-9371-2EEAD2BCB82F}">
      <dgm:prSet/>
      <dgm:spPr/>
      <dgm:t>
        <a:bodyPr/>
        <a:lstStyle/>
        <a:p>
          <a:endParaRPr lang="en-US"/>
        </a:p>
      </dgm:t>
    </dgm:pt>
    <dgm:pt modelId="{04F988C6-0A45-4F9C-847D-51C530808FBA}">
      <dgm:prSet/>
      <dgm:spPr/>
      <dgm:t>
        <a:bodyPr/>
        <a:lstStyle/>
        <a:p>
          <a:r>
            <a:rPr lang="en-US"/>
            <a:t>• Evidence-based selection</a:t>
          </a:r>
        </a:p>
      </dgm:t>
    </dgm:pt>
    <dgm:pt modelId="{ECAD526F-6D93-4B65-87E0-01A5BCCFF216}" type="parTrans" cxnId="{7C705C6B-AC52-447D-9E4D-8A05BC4DD616}">
      <dgm:prSet/>
      <dgm:spPr/>
      <dgm:t>
        <a:bodyPr/>
        <a:lstStyle/>
        <a:p>
          <a:endParaRPr lang="en-US"/>
        </a:p>
      </dgm:t>
    </dgm:pt>
    <dgm:pt modelId="{ED506875-DD0A-41D9-91CD-03121D3BE330}" type="sibTrans" cxnId="{7C705C6B-AC52-447D-9E4D-8A05BC4DD616}">
      <dgm:prSet/>
      <dgm:spPr/>
      <dgm:t>
        <a:bodyPr/>
        <a:lstStyle/>
        <a:p>
          <a:endParaRPr lang="en-US"/>
        </a:p>
      </dgm:t>
    </dgm:pt>
    <dgm:pt modelId="{5E7F7241-820C-493D-A13A-4687B88C054F}" type="pres">
      <dgm:prSet presAssocID="{AF8C688E-52B7-48C5-B33A-7CF28EEA0789}" presName="outerComposite" presStyleCnt="0">
        <dgm:presLayoutVars>
          <dgm:chMax val="5"/>
          <dgm:dir/>
          <dgm:resizeHandles val="exact"/>
        </dgm:presLayoutVars>
      </dgm:prSet>
      <dgm:spPr/>
    </dgm:pt>
    <dgm:pt modelId="{0E9D2631-D073-4683-8ACF-CB1AFEF1384A}" type="pres">
      <dgm:prSet presAssocID="{AF8C688E-52B7-48C5-B33A-7CF28EEA0789}" presName="dummyMaxCanvas" presStyleCnt="0">
        <dgm:presLayoutVars/>
      </dgm:prSet>
      <dgm:spPr/>
    </dgm:pt>
    <dgm:pt modelId="{97A61A00-C1E2-4BB1-9008-A79EE742AB00}" type="pres">
      <dgm:prSet presAssocID="{AF8C688E-52B7-48C5-B33A-7CF28EEA0789}" presName="FourNodes_1" presStyleLbl="node1" presStyleIdx="0" presStyleCnt="4">
        <dgm:presLayoutVars>
          <dgm:bulletEnabled val="1"/>
        </dgm:presLayoutVars>
      </dgm:prSet>
      <dgm:spPr/>
    </dgm:pt>
    <dgm:pt modelId="{1CC787B0-451F-4481-AB83-E239901C1759}" type="pres">
      <dgm:prSet presAssocID="{AF8C688E-52B7-48C5-B33A-7CF28EEA0789}" presName="FourNodes_2" presStyleLbl="node1" presStyleIdx="1" presStyleCnt="4">
        <dgm:presLayoutVars>
          <dgm:bulletEnabled val="1"/>
        </dgm:presLayoutVars>
      </dgm:prSet>
      <dgm:spPr/>
    </dgm:pt>
    <dgm:pt modelId="{06861D48-DBD0-454E-B47A-91833E94D216}" type="pres">
      <dgm:prSet presAssocID="{AF8C688E-52B7-48C5-B33A-7CF28EEA0789}" presName="FourNodes_3" presStyleLbl="node1" presStyleIdx="2" presStyleCnt="4">
        <dgm:presLayoutVars>
          <dgm:bulletEnabled val="1"/>
        </dgm:presLayoutVars>
      </dgm:prSet>
      <dgm:spPr/>
    </dgm:pt>
    <dgm:pt modelId="{D33B045E-1D03-4D9C-B0C8-4F614ABDA771}" type="pres">
      <dgm:prSet presAssocID="{AF8C688E-52B7-48C5-B33A-7CF28EEA0789}" presName="FourNodes_4" presStyleLbl="node1" presStyleIdx="3" presStyleCnt="4">
        <dgm:presLayoutVars>
          <dgm:bulletEnabled val="1"/>
        </dgm:presLayoutVars>
      </dgm:prSet>
      <dgm:spPr/>
    </dgm:pt>
    <dgm:pt modelId="{3076619A-AB0B-4627-AAA7-717C1B1400E6}" type="pres">
      <dgm:prSet presAssocID="{AF8C688E-52B7-48C5-B33A-7CF28EEA0789}" presName="FourConn_1-2" presStyleLbl="fgAccFollowNode1" presStyleIdx="0" presStyleCnt="3">
        <dgm:presLayoutVars>
          <dgm:bulletEnabled val="1"/>
        </dgm:presLayoutVars>
      </dgm:prSet>
      <dgm:spPr/>
    </dgm:pt>
    <dgm:pt modelId="{6FDF8F09-5D77-4503-A386-B4FCF940E3B5}" type="pres">
      <dgm:prSet presAssocID="{AF8C688E-52B7-48C5-B33A-7CF28EEA0789}" presName="FourConn_2-3" presStyleLbl="fgAccFollowNode1" presStyleIdx="1" presStyleCnt="3">
        <dgm:presLayoutVars>
          <dgm:bulletEnabled val="1"/>
        </dgm:presLayoutVars>
      </dgm:prSet>
      <dgm:spPr/>
    </dgm:pt>
    <dgm:pt modelId="{6B5A2117-85AA-4532-8F9B-F50EFE4FDD05}" type="pres">
      <dgm:prSet presAssocID="{AF8C688E-52B7-48C5-B33A-7CF28EEA0789}" presName="FourConn_3-4" presStyleLbl="fgAccFollowNode1" presStyleIdx="2" presStyleCnt="3">
        <dgm:presLayoutVars>
          <dgm:bulletEnabled val="1"/>
        </dgm:presLayoutVars>
      </dgm:prSet>
      <dgm:spPr/>
    </dgm:pt>
    <dgm:pt modelId="{2B50C656-DFE0-488E-87E6-1E21829C2589}" type="pres">
      <dgm:prSet presAssocID="{AF8C688E-52B7-48C5-B33A-7CF28EEA0789}" presName="FourNodes_1_text" presStyleLbl="node1" presStyleIdx="3" presStyleCnt="4">
        <dgm:presLayoutVars>
          <dgm:bulletEnabled val="1"/>
        </dgm:presLayoutVars>
      </dgm:prSet>
      <dgm:spPr/>
    </dgm:pt>
    <dgm:pt modelId="{8E116231-9A75-4BEB-9A94-F6E4769D469A}" type="pres">
      <dgm:prSet presAssocID="{AF8C688E-52B7-48C5-B33A-7CF28EEA0789}" presName="FourNodes_2_text" presStyleLbl="node1" presStyleIdx="3" presStyleCnt="4">
        <dgm:presLayoutVars>
          <dgm:bulletEnabled val="1"/>
        </dgm:presLayoutVars>
      </dgm:prSet>
      <dgm:spPr/>
    </dgm:pt>
    <dgm:pt modelId="{747C0A75-5ECC-4F1B-A6BE-267EE6CAFE33}" type="pres">
      <dgm:prSet presAssocID="{AF8C688E-52B7-48C5-B33A-7CF28EEA0789}" presName="FourNodes_3_text" presStyleLbl="node1" presStyleIdx="3" presStyleCnt="4">
        <dgm:presLayoutVars>
          <dgm:bulletEnabled val="1"/>
        </dgm:presLayoutVars>
      </dgm:prSet>
      <dgm:spPr/>
    </dgm:pt>
    <dgm:pt modelId="{141CAEC1-FB9F-411C-95D0-C634772AC0EF}" type="pres">
      <dgm:prSet presAssocID="{AF8C688E-52B7-48C5-B33A-7CF28EEA0789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272B311-5FD1-4E55-9D6A-5D520580E79D}" type="presOf" srcId="{6F7DEC9C-C961-4115-BA4D-41F734941700}" destId="{6B5A2117-85AA-4532-8F9B-F50EFE4FDD05}" srcOrd="0" destOrd="0" presId="urn:microsoft.com/office/officeart/2005/8/layout/vProcess5"/>
    <dgm:cxn modelId="{B6A7EB22-4493-4C1F-A453-D3AE59BF8AF3}" type="presOf" srcId="{2B1F2203-8BEF-4A2C-912F-E27ECF9F3F57}" destId="{2B50C656-DFE0-488E-87E6-1E21829C2589}" srcOrd="1" destOrd="0" presId="urn:microsoft.com/office/officeart/2005/8/layout/vProcess5"/>
    <dgm:cxn modelId="{41D1C633-D2AA-4E73-9371-2EEAD2BCB82F}" srcId="{AF8C688E-52B7-48C5-B33A-7CF28EEA0789}" destId="{95950010-6DB6-45F7-ACAB-D14561448C86}" srcOrd="2" destOrd="0" parTransId="{142732E0-2183-4748-96EF-7DF02AE7D2C5}" sibTransId="{6F7DEC9C-C961-4115-BA4D-41F734941700}"/>
    <dgm:cxn modelId="{6C06CC3C-BC6E-4066-A5A8-7099BC64BB61}" type="presOf" srcId="{AF8C688E-52B7-48C5-B33A-7CF28EEA0789}" destId="{5E7F7241-820C-493D-A13A-4687B88C054F}" srcOrd="0" destOrd="0" presId="urn:microsoft.com/office/officeart/2005/8/layout/vProcess5"/>
    <dgm:cxn modelId="{B6287564-2895-42D4-A1D5-E12B401803A9}" type="presOf" srcId="{04F988C6-0A45-4F9C-847D-51C530808FBA}" destId="{D33B045E-1D03-4D9C-B0C8-4F614ABDA771}" srcOrd="0" destOrd="0" presId="urn:microsoft.com/office/officeart/2005/8/layout/vProcess5"/>
    <dgm:cxn modelId="{FC8EE664-84B9-4887-A70D-D75EB72471CC}" type="presOf" srcId="{8D397024-16DA-4E8B-A7BD-37CE52F2303A}" destId="{6FDF8F09-5D77-4503-A386-B4FCF940E3B5}" srcOrd="0" destOrd="0" presId="urn:microsoft.com/office/officeart/2005/8/layout/vProcess5"/>
    <dgm:cxn modelId="{7C705C6B-AC52-447D-9E4D-8A05BC4DD616}" srcId="{AF8C688E-52B7-48C5-B33A-7CF28EEA0789}" destId="{04F988C6-0A45-4F9C-847D-51C530808FBA}" srcOrd="3" destOrd="0" parTransId="{ECAD526F-6D93-4B65-87E0-01A5BCCFF216}" sibTransId="{ED506875-DD0A-41D9-91CD-03121D3BE330}"/>
    <dgm:cxn modelId="{D15C157F-925E-4C43-9247-CC1221615C8C}" type="presOf" srcId="{04F988C6-0A45-4F9C-847D-51C530808FBA}" destId="{141CAEC1-FB9F-411C-95D0-C634772AC0EF}" srcOrd="1" destOrd="0" presId="urn:microsoft.com/office/officeart/2005/8/layout/vProcess5"/>
    <dgm:cxn modelId="{5DE1FE80-7842-4C44-8057-AEFA32DA238F}" type="presOf" srcId="{2B1F2203-8BEF-4A2C-912F-E27ECF9F3F57}" destId="{97A61A00-C1E2-4BB1-9008-A79EE742AB00}" srcOrd="0" destOrd="0" presId="urn:microsoft.com/office/officeart/2005/8/layout/vProcess5"/>
    <dgm:cxn modelId="{662C9F82-6C47-46DF-8870-D58923C59A38}" type="presOf" srcId="{176A431E-6520-4BB5-85A7-AA0F099F06CE}" destId="{3076619A-AB0B-4627-AAA7-717C1B1400E6}" srcOrd="0" destOrd="0" presId="urn:microsoft.com/office/officeart/2005/8/layout/vProcess5"/>
    <dgm:cxn modelId="{A92AF588-A206-4BCB-B237-36C9198DB1B2}" srcId="{AF8C688E-52B7-48C5-B33A-7CF28EEA0789}" destId="{2B1F2203-8BEF-4A2C-912F-E27ECF9F3F57}" srcOrd="0" destOrd="0" parTransId="{D5FAF66A-F454-4A8D-9ABB-260BB5A8F473}" sibTransId="{176A431E-6520-4BB5-85A7-AA0F099F06CE}"/>
    <dgm:cxn modelId="{55744092-9359-457E-A8E9-C5779D4E1F19}" type="presOf" srcId="{95950010-6DB6-45F7-ACAB-D14561448C86}" destId="{747C0A75-5ECC-4F1B-A6BE-267EE6CAFE33}" srcOrd="1" destOrd="0" presId="urn:microsoft.com/office/officeart/2005/8/layout/vProcess5"/>
    <dgm:cxn modelId="{B7358A99-0CD8-42DB-B423-34D5E187C21C}" srcId="{AF8C688E-52B7-48C5-B33A-7CF28EEA0789}" destId="{8F9C639B-B424-4636-9CB0-2596BA38F936}" srcOrd="1" destOrd="0" parTransId="{BA429FE7-01DA-40D6-B8A2-5E9A6850DAA9}" sibTransId="{8D397024-16DA-4E8B-A7BD-37CE52F2303A}"/>
    <dgm:cxn modelId="{8F8D3CCD-018E-4C7A-B997-E3019798E25B}" type="presOf" srcId="{8F9C639B-B424-4636-9CB0-2596BA38F936}" destId="{8E116231-9A75-4BEB-9A94-F6E4769D469A}" srcOrd="1" destOrd="0" presId="urn:microsoft.com/office/officeart/2005/8/layout/vProcess5"/>
    <dgm:cxn modelId="{EDCD69DB-48B2-4A61-AD85-B17EA67A33BB}" type="presOf" srcId="{95950010-6DB6-45F7-ACAB-D14561448C86}" destId="{06861D48-DBD0-454E-B47A-91833E94D216}" srcOrd="0" destOrd="0" presId="urn:microsoft.com/office/officeart/2005/8/layout/vProcess5"/>
    <dgm:cxn modelId="{85B1AFF6-B534-4309-A479-A19E4894FFEE}" type="presOf" srcId="{8F9C639B-B424-4636-9CB0-2596BA38F936}" destId="{1CC787B0-451F-4481-AB83-E239901C1759}" srcOrd="0" destOrd="0" presId="urn:microsoft.com/office/officeart/2005/8/layout/vProcess5"/>
    <dgm:cxn modelId="{CFE1F91A-9911-410C-AE14-00A022E7CC73}" type="presParOf" srcId="{5E7F7241-820C-493D-A13A-4687B88C054F}" destId="{0E9D2631-D073-4683-8ACF-CB1AFEF1384A}" srcOrd="0" destOrd="0" presId="urn:microsoft.com/office/officeart/2005/8/layout/vProcess5"/>
    <dgm:cxn modelId="{850ECC9A-EE8D-491C-87E9-A8E3F00FEFB6}" type="presParOf" srcId="{5E7F7241-820C-493D-A13A-4687B88C054F}" destId="{97A61A00-C1E2-4BB1-9008-A79EE742AB00}" srcOrd="1" destOrd="0" presId="urn:microsoft.com/office/officeart/2005/8/layout/vProcess5"/>
    <dgm:cxn modelId="{45DD7F13-6BE1-441E-8AE0-B783B84DE04C}" type="presParOf" srcId="{5E7F7241-820C-493D-A13A-4687B88C054F}" destId="{1CC787B0-451F-4481-AB83-E239901C1759}" srcOrd="2" destOrd="0" presId="urn:microsoft.com/office/officeart/2005/8/layout/vProcess5"/>
    <dgm:cxn modelId="{B537F43A-DBA5-4F23-8156-CE70B468FC80}" type="presParOf" srcId="{5E7F7241-820C-493D-A13A-4687B88C054F}" destId="{06861D48-DBD0-454E-B47A-91833E94D216}" srcOrd="3" destOrd="0" presId="urn:microsoft.com/office/officeart/2005/8/layout/vProcess5"/>
    <dgm:cxn modelId="{A41529F1-1D45-41BD-A61B-74315FB38007}" type="presParOf" srcId="{5E7F7241-820C-493D-A13A-4687B88C054F}" destId="{D33B045E-1D03-4D9C-B0C8-4F614ABDA771}" srcOrd="4" destOrd="0" presId="urn:microsoft.com/office/officeart/2005/8/layout/vProcess5"/>
    <dgm:cxn modelId="{5D258A4A-A55F-487A-9F8E-BB159F4FD98A}" type="presParOf" srcId="{5E7F7241-820C-493D-A13A-4687B88C054F}" destId="{3076619A-AB0B-4627-AAA7-717C1B1400E6}" srcOrd="5" destOrd="0" presId="urn:microsoft.com/office/officeart/2005/8/layout/vProcess5"/>
    <dgm:cxn modelId="{C13FFF2F-6872-43C5-9FE0-3B2C1BB98F77}" type="presParOf" srcId="{5E7F7241-820C-493D-A13A-4687B88C054F}" destId="{6FDF8F09-5D77-4503-A386-B4FCF940E3B5}" srcOrd="6" destOrd="0" presId="urn:microsoft.com/office/officeart/2005/8/layout/vProcess5"/>
    <dgm:cxn modelId="{8BB7403B-36EB-454A-B242-D0737D4B7534}" type="presParOf" srcId="{5E7F7241-820C-493D-A13A-4687B88C054F}" destId="{6B5A2117-85AA-4532-8F9B-F50EFE4FDD05}" srcOrd="7" destOrd="0" presId="urn:microsoft.com/office/officeart/2005/8/layout/vProcess5"/>
    <dgm:cxn modelId="{DFB58923-B069-4000-8A75-A56C18A38BF8}" type="presParOf" srcId="{5E7F7241-820C-493D-A13A-4687B88C054F}" destId="{2B50C656-DFE0-488E-87E6-1E21829C2589}" srcOrd="8" destOrd="0" presId="urn:microsoft.com/office/officeart/2005/8/layout/vProcess5"/>
    <dgm:cxn modelId="{43AF8746-F455-4AEA-BBC7-6AD5B5B042A1}" type="presParOf" srcId="{5E7F7241-820C-493D-A13A-4687B88C054F}" destId="{8E116231-9A75-4BEB-9A94-F6E4769D469A}" srcOrd="9" destOrd="0" presId="urn:microsoft.com/office/officeart/2005/8/layout/vProcess5"/>
    <dgm:cxn modelId="{2FFA00AA-972E-4235-A9FB-54F162CDEBA1}" type="presParOf" srcId="{5E7F7241-820C-493D-A13A-4687B88C054F}" destId="{747C0A75-5ECC-4F1B-A6BE-267EE6CAFE33}" srcOrd="10" destOrd="0" presId="urn:microsoft.com/office/officeart/2005/8/layout/vProcess5"/>
    <dgm:cxn modelId="{5A4EC30B-4BE9-43A2-AE6D-79CB618CAD98}" type="presParOf" srcId="{5E7F7241-820C-493D-A13A-4687B88C054F}" destId="{141CAEC1-FB9F-411C-95D0-C634772AC0E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D1462E3-16F6-462B-BD7F-093A07C3BF78}" type="doc">
      <dgm:prSet loTypeId="urn:microsoft.com/office/officeart/2005/8/layout/vList2" loCatId="list" qsTypeId="urn:microsoft.com/office/officeart/2005/8/quickstyle/simple4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65CA4091-B325-48E6-833E-8BF4BBEC03D3}">
      <dgm:prSet/>
      <dgm:spPr/>
      <dgm:t>
        <a:bodyPr/>
        <a:lstStyle/>
        <a:p>
          <a:r>
            <a:rPr lang="en-US"/>
            <a:t>Project Manager</a:t>
          </a:r>
        </a:p>
      </dgm:t>
    </dgm:pt>
    <dgm:pt modelId="{913F04C5-C1C4-44FD-88AD-30C94E6B9EB0}" type="parTrans" cxnId="{BB7BB1C4-FEBE-41A9-B117-44C07485A9FD}">
      <dgm:prSet/>
      <dgm:spPr/>
      <dgm:t>
        <a:bodyPr/>
        <a:lstStyle/>
        <a:p>
          <a:endParaRPr lang="en-US"/>
        </a:p>
      </dgm:t>
    </dgm:pt>
    <dgm:pt modelId="{26EC1D04-07CA-4243-BDAD-020DE5ED85E1}" type="sibTrans" cxnId="{BB7BB1C4-FEBE-41A9-B117-44C07485A9FD}">
      <dgm:prSet/>
      <dgm:spPr/>
      <dgm:t>
        <a:bodyPr/>
        <a:lstStyle/>
        <a:p>
          <a:endParaRPr lang="en-US"/>
        </a:p>
      </dgm:t>
    </dgm:pt>
    <dgm:pt modelId="{5DDE4A9E-43E7-4636-9A69-73CA76EAC36A}">
      <dgm:prSet/>
      <dgm:spPr/>
      <dgm:t>
        <a:bodyPr/>
        <a:lstStyle/>
        <a:p>
          <a:r>
            <a:rPr lang="en-US"/>
            <a:t>• Multiple assessors</a:t>
          </a:r>
        </a:p>
      </dgm:t>
    </dgm:pt>
    <dgm:pt modelId="{2B5879F4-52D3-4570-91F9-693C06A827A8}" type="parTrans" cxnId="{95D37124-17BF-46C7-A4B2-68420540B230}">
      <dgm:prSet/>
      <dgm:spPr/>
      <dgm:t>
        <a:bodyPr/>
        <a:lstStyle/>
        <a:p>
          <a:endParaRPr lang="en-US"/>
        </a:p>
      </dgm:t>
    </dgm:pt>
    <dgm:pt modelId="{62F69804-9225-42D1-B7CA-CB172B7637F8}" type="sibTrans" cxnId="{95D37124-17BF-46C7-A4B2-68420540B230}">
      <dgm:prSet/>
      <dgm:spPr/>
      <dgm:t>
        <a:bodyPr/>
        <a:lstStyle/>
        <a:p>
          <a:endParaRPr lang="en-US"/>
        </a:p>
      </dgm:t>
    </dgm:pt>
    <dgm:pt modelId="{AFA25C80-0B57-4807-9267-7F1AD2C8F1F9}">
      <dgm:prSet/>
      <dgm:spPr/>
      <dgm:t>
        <a:bodyPr/>
        <a:lstStyle/>
        <a:p>
          <a:r>
            <a:rPr lang="en-US"/>
            <a:t>• Broader evaluation</a:t>
          </a:r>
        </a:p>
      </dgm:t>
    </dgm:pt>
    <dgm:pt modelId="{FBA7E301-F2FD-436B-BDF9-F48710C33813}" type="parTrans" cxnId="{F40D2B0D-DB66-490D-B58A-5B8C5A7CCE72}">
      <dgm:prSet/>
      <dgm:spPr/>
      <dgm:t>
        <a:bodyPr/>
        <a:lstStyle/>
        <a:p>
          <a:endParaRPr lang="en-US"/>
        </a:p>
      </dgm:t>
    </dgm:pt>
    <dgm:pt modelId="{86C21F6B-B41B-4792-BF1D-737863C01B2F}" type="sibTrans" cxnId="{F40D2B0D-DB66-490D-B58A-5B8C5A7CCE72}">
      <dgm:prSet/>
      <dgm:spPr/>
      <dgm:t>
        <a:bodyPr/>
        <a:lstStyle/>
        <a:p>
          <a:endParaRPr lang="en-US"/>
        </a:p>
      </dgm:t>
    </dgm:pt>
    <dgm:pt modelId="{44A39E77-08F2-4F76-AB18-5CB93B290C5A}">
      <dgm:prSet/>
      <dgm:spPr/>
      <dgm:t>
        <a:bodyPr/>
        <a:lstStyle/>
        <a:p>
          <a:r>
            <a:rPr lang="en-US"/>
            <a:t>• Better decisions</a:t>
          </a:r>
        </a:p>
      </dgm:t>
    </dgm:pt>
    <dgm:pt modelId="{EB738821-3753-4BD7-B446-398DD06AED42}" type="parTrans" cxnId="{29308835-1669-4878-926C-1AFB3A4382B0}">
      <dgm:prSet/>
      <dgm:spPr/>
      <dgm:t>
        <a:bodyPr/>
        <a:lstStyle/>
        <a:p>
          <a:endParaRPr lang="en-US"/>
        </a:p>
      </dgm:t>
    </dgm:pt>
    <dgm:pt modelId="{D72A5721-BF0C-41EB-BFE3-F33B0E997ECF}" type="sibTrans" cxnId="{29308835-1669-4878-926C-1AFB3A4382B0}">
      <dgm:prSet/>
      <dgm:spPr/>
      <dgm:t>
        <a:bodyPr/>
        <a:lstStyle/>
        <a:p>
          <a:endParaRPr lang="en-US"/>
        </a:p>
      </dgm:t>
    </dgm:pt>
    <dgm:pt modelId="{D7436D60-4B7E-4CCB-88CB-00252F29AB46}" type="pres">
      <dgm:prSet presAssocID="{1D1462E3-16F6-462B-BD7F-093A07C3BF78}" presName="linear" presStyleCnt="0">
        <dgm:presLayoutVars>
          <dgm:animLvl val="lvl"/>
          <dgm:resizeHandles val="exact"/>
        </dgm:presLayoutVars>
      </dgm:prSet>
      <dgm:spPr/>
    </dgm:pt>
    <dgm:pt modelId="{365EC083-1BB2-438E-83E3-08F2AF1BE28F}" type="pres">
      <dgm:prSet presAssocID="{65CA4091-B325-48E6-833E-8BF4BBEC03D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83BAE9C-8C6F-4119-AB79-D3393ED3DEC9}" type="pres">
      <dgm:prSet presAssocID="{26EC1D04-07CA-4243-BDAD-020DE5ED85E1}" presName="spacer" presStyleCnt="0"/>
      <dgm:spPr/>
    </dgm:pt>
    <dgm:pt modelId="{7A87870A-01F6-4589-A2B3-289D08D28783}" type="pres">
      <dgm:prSet presAssocID="{5DDE4A9E-43E7-4636-9A69-73CA76EAC36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6675993-9D4B-47DD-981D-56D525B017AA}" type="pres">
      <dgm:prSet presAssocID="{62F69804-9225-42D1-B7CA-CB172B7637F8}" presName="spacer" presStyleCnt="0"/>
      <dgm:spPr/>
    </dgm:pt>
    <dgm:pt modelId="{096DF577-1AE9-4164-A5DE-9A18A91D5E9E}" type="pres">
      <dgm:prSet presAssocID="{AFA25C80-0B57-4807-9267-7F1AD2C8F1F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6712E71-4650-41FA-BC01-E875DD3A8A77}" type="pres">
      <dgm:prSet presAssocID="{86C21F6B-B41B-4792-BF1D-737863C01B2F}" presName="spacer" presStyleCnt="0"/>
      <dgm:spPr/>
    </dgm:pt>
    <dgm:pt modelId="{261C126F-3E03-4420-8A88-4104197CBAB4}" type="pres">
      <dgm:prSet presAssocID="{44A39E77-08F2-4F76-AB18-5CB93B290C5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40D2B0D-DB66-490D-B58A-5B8C5A7CCE72}" srcId="{1D1462E3-16F6-462B-BD7F-093A07C3BF78}" destId="{AFA25C80-0B57-4807-9267-7F1AD2C8F1F9}" srcOrd="2" destOrd="0" parTransId="{FBA7E301-F2FD-436B-BDF9-F48710C33813}" sibTransId="{86C21F6B-B41B-4792-BF1D-737863C01B2F}"/>
    <dgm:cxn modelId="{95D37124-17BF-46C7-A4B2-68420540B230}" srcId="{1D1462E3-16F6-462B-BD7F-093A07C3BF78}" destId="{5DDE4A9E-43E7-4636-9A69-73CA76EAC36A}" srcOrd="1" destOrd="0" parTransId="{2B5879F4-52D3-4570-91F9-693C06A827A8}" sibTransId="{62F69804-9225-42D1-B7CA-CB172B7637F8}"/>
    <dgm:cxn modelId="{29308835-1669-4878-926C-1AFB3A4382B0}" srcId="{1D1462E3-16F6-462B-BD7F-093A07C3BF78}" destId="{44A39E77-08F2-4F76-AB18-5CB93B290C5A}" srcOrd="3" destOrd="0" parTransId="{EB738821-3753-4BD7-B446-398DD06AED42}" sibTransId="{D72A5721-BF0C-41EB-BFE3-F33B0E997ECF}"/>
    <dgm:cxn modelId="{3D8E268A-EC84-45AF-B100-33771A662C8B}" type="presOf" srcId="{44A39E77-08F2-4F76-AB18-5CB93B290C5A}" destId="{261C126F-3E03-4420-8A88-4104197CBAB4}" srcOrd="0" destOrd="0" presId="urn:microsoft.com/office/officeart/2005/8/layout/vList2"/>
    <dgm:cxn modelId="{BB7BB1C4-FEBE-41A9-B117-44C07485A9FD}" srcId="{1D1462E3-16F6-462B-BD7F-093A07C3BF78}" destId="{65CA4091-B325-48E6-833E-8BF4BBEC03D3}" srcOrd="0" destOrd="0" parTransId="{913F04C5-C1C4-44FD-88AD-30C94E6B9EB0}" sibTransId="{26EC1D04-07CA-4243-BDAD-020DE5ED85E1}"/>
    <dgm:cxn modelId="{89F334E3-B5E4-49A0-B9FF-E7460CCCF258}" type="presOf" srcId="{5DDE4A9E-43E7-4636-9A69-73CA76EAC36A}" destId="{7A87870A-01F6-4589-A2B3-289D08D28783}" srcOrd="0" destOrd="0" presId="urn:microsoft.com/office/officeart/2005/8/layout/vList2"/>
    <dgm:cxn modelId="{2DD45BFA-3454-4CD4-8AFF-6FD8EF263825}" type="presOf" srcId="{1D1462E3-16F6-462B-BD7F-093A07C3BF78}" destId="{D7436D60-4B7E-4CCB-88CB-00252F29AB46}" srcOrd="0" destOrd="0" presId="urn:microsoft.com/office/officeart/2005/8/layout/vList2"/>
    <dgm:cxn modelId="{B74BC1FE-8763-4FFE-A17E-05DAA185C239}" type="presOf" srcId="{AFA25C80-0B57-4807-9267-7F1AD2C8F1F9}" destId="{096DF577-1AE9-4164-A5DE-9A18A91D5E9E}" srcOrd="0" destOrd="0" presId="urn:microsoft.com/office/officeart/2005/8/layout/vList2"/>
    <dgm:cxn modelId="{7C40D7FF-5CDD-4010-B7AF-6D36AB772E9F}" type="presOf" srcId="{65CA4091-B325-48E6-833E-8BF4BBEC03D3}" destId="{365EC083-1BB2-438E-83E3-08F2AF1BE28F}" srcOrd="0" destOrd="0" presId="urn:microsoft.com/office/officeart/2005/8/layout/vList2"/>
    <dgm:cxn modelId="{4F30F2D7-ECF2-4D8F-B2A7-8D5527177FC7}" type="presParOf" srcId="{D7436D60-4B7E-4CCB-88CB-00252F29AB46}" destId="{365EC083-1BB2-438E-83E3-08F2AF1BE28F}" srcOrd="0" destOrd="0" presId="urn:microsoft.com/office/officeart/2005/8/layout/vList2"/>
    <dgm:cxn modelId="{F9667FBF-696C-4BEF-B4A0-0DBD7A0AB065}" type="presParOf" srcId="{D7436D60-4B7E-4CCB-88CB-00252F29AB46}" destId="{683BAE9C-8C6F-4119-AB79-D3393ED3DEC9}" srcOrd="1" destOrd="0" presId="urn:microsoft.com/office/officeart/2005/8/layout/vList2"/>
    <dgm:cxn modelId="{66858200-22F4-4CFC-B416-B304BDFEF3F2}" type="presParOf" srcId="{D7436D60-4B7E-4CCB-88CB-00252F29AB46}" destId="{7A87870A-01F6-4589-A2B3-289D08D28783}" srcOrd="2" destOrd="0" presId="urn:microsoft.com/office/officeart/2005/8/layout/vList2"/>
    <dgm:cxn modelId="{20A02A7B-50A5-46DC-9824-3AFE1DB6E4E1}" type="presParOf" srcId="{D7436D60-4B7E-4CCB-88CB-00252F29AB46}" destId="{F6675993-9D4B-47DD-981D-56D525B017AA}" srcOrd="3" destOrd="0" presId="urn:microsoft.com/office/officeart/2005/8/layout/vList2"/>
    <dgm:cxn modelId="{0D9DF1AB-51BA-4422-A030-457A0405D734}" type="presParOf" srcId="{D7436D60-4B7E-4CCB-88CB-00252F29AB46}" destId="{096DF577-1AE9-4164-A5DE-9A18A91D5E9E}" srcOrd="4" destOrd="0" presId="urn:microsoft.com/office/officeart/2005/8/layout/vList2"/>
    <dgm:cxn modelId="{8E36D4AA-9502-4082-B26D-0A08AF19626E}" type="presParOf" srcId="{D7436D60-4B7E-4CCB-88CB-00252F29AB46}" destId="{36712E71-4650-41FA-BC01-E875DD3A8A77}" srcOrd="5" destOrd="0" presId="urn:microsoft.com/office/officeart/2005/8/layout/vList2"/>
    <dgm:cxn modelId="{71110A88-7A08-4B3B-828B-EC9EAD33B991}" type="presParOf" srcId="{D7436D60-4B7E-4CCB-88CB-00252F29AB46}" destId="{261C126F-3E03-4420-8A88-4104197CBAB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CC47DFC-6D6E-402F-B35F-18BCD3D8730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F308C8F-EAAA-4F13-9468-E5F47CF0C098}">
      <dgm:prSet/>
      <dgm:spPr/>
      <dgm:t>
        <a:bodyPr/>
        <a:lstStyle/>
        <a:p>
          <a:r>
            <a:rPr lang="en-US"/>
            <a:t>Behavioural</a:t>
          </a:r>
        </a:p>
      </dgm:t>
    </dgm:pt>
    <dgm:pt modelId="{9E6BB4D3-4BC7-418F-B477-6D31846694CB}" type="parTrans" cxnId="{BB290931-B222-4489-8E0C-8F5709BCA81E}">
      <dgm:prSet/>
      <dgm:spPr/>
      <dgm:t>
        <a:bodyPr/>
        <a:lstStyle/>
        <a:p>
          <a:endParaRPr lang="en-US"/>
        </a:p>
      </dgm:t>
    </dgm:pt>
    <dgm:pt modelId="{78C47A2D-A597-4D35-8F2F-4E7F47BEA5EA}" type="sibTrans" cxnId="{BB290931-B222-4489-8E0C-8F5709BCA81E}">
      <dgm:prSet/>
      <dgm:spPr/>
      <dgm:t>
        <a:bodyPr/>
        <a:lstStyle/>
        <a:p>
          <a:endParaRPr lang="en-US"/>
        </a:p>
      </dgm:t>
    </dgm:pt>
    <dgm:pt modelId="{1C5D4695-EF6F-4527-8869-5BD2DF58A235}">
      <dgm:prSet/>
      <dgm:spPr/>
      <dgm:t>
        <a:bodyPr/>
        <a:lstStyle/>
        <a:p>
          <a:r>
            <a:rPr lang="en-US"/>
            <a:t>Situational</a:t>
          </a:r>
        </a:p>
      </dgm:t>
    </dgm:pt>
    <dgm:pt modelId="{F373C645-5623-4504-A133-56357AE36909}" type="parTrans" cxnId="{09D1B1F4-6778-42C8-961F-69FC5DF31BFA}">
      <dgm:prSet/>
      <dgm:spPr/>
      <dgm:t>
        <a:bodyPr/>
        <a:lstStyle/>
        <a:p>
          <a:endParaRPr lang="en-US"/>
        </a:p>
      </dgm:t>
    </dgm:pt>
    <dgm:pt modelId="{1C501C8B-1220-4F5D-AB5C-FE551B4EAB3C}" type="sibTrans" cxnId="{09D1B1F4-6778-42C8-961F-69FC5DF31BFA}">
      <dgm:prSet/>
      <dgm:spPr/>
      <dgm:t>
        <a:bodyPr/>
        <a:lstStyle/>
        <a:p>
          <a:endParaRPr lang="en-US"/>
        </a:p>
      </dgm:t>
    </dgm:pt>
    <dgm:pt modelId="{E59C4687-D9F1-42F4-AB69-288EF1C0948B}">
      <dgm:prSet/>
      <dgm:spPr/>
      <dgm:t>
        <a:bodyPr/>
        <a:lstStyle/>
        <a:p>
          <a:r>
            <a:rPr lang="en-US"/>
            <a:t>Competency-Based</a:t>
          </a:r>
        </a:p>
      </dgm:t>
    </dgm:pt>
    <dgm:pt modelId="{5BDD651F-909C-4EA6-9DF8-E8A585E845BA}" type="parTrans" cxnId="{09C6B3ED-E343-479A-A98D-E4C23406D8CC}">
      <dgm:prSet/>
      <dgm:spPr/>
      <dgm:t>
        <a:bodyPr/>
        <a:lstStyle/>
        <a:p>
          <a:endParaRPr lang="en-US"/>
        </a:p>
      </dgm:t>
    </dgm:pt>
    <dgm:pt modelId="{FA4C56F2-316C-4B4A-856C-EC4451FDCD97}" type="sibTrans" cxnId="{09C6B3ED-E343-479A-A98D-E4C23406D8CC}">
      <dgm:prSet/>
      <dgm:spPr/>
      <dgm:t>
        <a:bodyPr/>
        <a:lstStyle/>
        <a:p>
          <a:endParaRPr lang="en-US"/>
        </a:p>
      </dgm:t>
    </dgm:pt>
    <dgm:pt modelId="{F3986A72-4C3C-4FBE-A427-C4A76CD39841}">
      <dgm:prSet/>
      <dgm:spPr/>
      <dgm:t>
        <a:bodyPr/>
        <a:lstStyle/>
        <a:p>
          <a:r>
            <a:rPr lang="en-US"/>
            <a:t>Probing</a:t>
          </a:r>
        </a:p>
      </dgm:t>
    </dgm:pt>
    <dgm:pt modelId="{DA3134A2-EBC3-4C92-841C-A0733CAD0D70}" type="parTrans" cxnId="{76839706-925D-4E1C-AE16-55D3AF22F1BE}">
      <dgm:prSet/>
      <dgm:spPr/>
      <dgm:t>
        <a:bodyPr/>
        <a:lstStyle/>
        <a:p>
          <a:endParaRPr lang="en-US"/>
        </a:p>
      </dgm:t>
    </dgm:pt>
    <dgm:pt modelId="{EBDF36FF-99DA-468F-9989-7FA0DA368416}" type="sibTrans" cxnId="{76839706-925D-4E1C-AE16-55D3AF22F1BE}">
      <dgm:prSet/>
      <dgm:spPr/>
      <dgm:t>
        <a:bodyPr/>
        <a:lstStyle/>
        <a:p>
          <a:endParaRPr lang="en-US"/>
        </a:p>
      </dgm:t>
    </dgm:pt>
    <dgm:pt modelId="{88A361C7-A31E-46EA-BFAC-3085603D8E27}" type="pres">
      <dgm:prSet presAssocID="{8CC47DFC-6D6E-402F-B35F-18BCD3D8730C}" presName="linear" presStyleCnt="0">
        <dgm:presLayoutVars>
          <dgm:animLvl val="lvl"/>
          <dgm:resizeHandles val="exact"/>
        </dgm:presLayoutVars>
      </dgm:prSet>
      <dgm:spPr/>
    </dgm:pt>
    <dgm:pt modelId="{D131DAFF-73D7-46DA-87F9-C0A7AF277BCD}" type="pres">
      <dgm:prSet presAssocID="{DF308C8F-EAAA-4F13-9468-E5F47CF0C09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C84622C-C02D-405C-A49F-B1BA85B25B8B}" type="pres">
      <dgm:prSet presAssocID="{78C47A2D-A597-4D35-8F2F-4E7F47BEA5EA}" presName="spacer" presStyleCnt="0"/>
      <dgm:spPr/>
    </dgm:pt>
    <dgm:pt modelId="{36C7ABDC-60EC-4A58-BCA0-2F707CF96A78}" type="pres">
      <dgm:prSet presAssocID="{1C5D4695-EF6F-4527-8869-5BD2DF58A23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B5DCE3D-BB9F-4A96-8B74-F35027C5D236}" type="pres">
      <dgm:prSet presAssocID="{1C501C8B-1220-4F5D-AB5C-FE551B4EAB3C}" presName="spacer" presStyleCnt="0"/>
      <dgm:spPr/>
    </dgm:pt>
    <dgm:pt modelId="{DA0E03A1-CFF0-4FAD-880A-6E841C8713AB}" type="pres">
      <dgm:prSet presAssocID="{E59C4687-D9F1-42F4-AB69-288EF1C0948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CAE9A94-0A9F-4BD8-A34F-D95C6EDCDD57}" type="pres">
      <dgm:prSet presAssocID="{FA4C56F2-316C-4B4A-856C-EC4451FDCD97}" presName="spacer" presStyleCnt="0"/>
      <dgm:spPr/>
    </dgm:pt>
    <dgm:pt modelId="{29B7B6D6-B75F-434A-BEF6-D0F08A709D98}" type="pres">
      <dgm:prSet presAssocID="{F3986A72-4C3C-4FBE-A427-C4A76CD3984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6839706-925D-4E1C-AE16-55D3AF22F1BE}" srcId="{8CC47DFC-6D6E-402F-B35F-18BCD3D8730C}" destId="{F3986A72-4C3C-4FBE-A427-C4A76CD39841}" srcOrd="3" destOrd="0" parTransId="{DA3134A2-EBC3-4C92-841C-A0733CAD0D70}" sibTransId="{EBDF36FF-99DA-468F-9989-7FA0DA368416}"/>
    <dgm:cxn modelId="{E69BFE12-1476-4344-B69A-7DDDEE97A172}" type="presOf" srcId="{1C5D4695-EF6F-4527-8869-5BD2DF58A235}" destId="{36C7ABDC-60EC-4A58-BCA0-2F707CF96A78}" srcOrd="0" destOrd="0" presId="urn:microsoft.com/office/officeart/2005/8/layout/vList2"/>
    <dgm:cxn modelId="{BB290931-B222-4489-8E0C-8F5709BCA81E}" srcId="{8CC47DFC-6D6E-402F-B35F-18BCD3D8730C}" destId="{DF308C8F-EAAA-4F13-9468-E5F47CF0C098}" srcOrd="0" destOrd="0" parTransId="{9E6BB4D3-4BC7-418F-B477-6D31846694CB}" sibTransId="{78C47A2D-A597-4D35-8F2F-4E7F47BEA5EA}"/>
    <dgm:cxn modelId="{93E64E4E-08C0-4AD7-AA7C-457E38E7076A}" type="presOf" srcId="{DF308C8F-EAAA-4F13-9468-E5F47CF0C098}" destId="{D131DAFF-73D7-46DA-87F9-C0A7AF277BCD}" srcOrd="0" destOrd="0" presId="urn:microsoft.com/office/officeart/2005/8/layout/vList2"/>
    <dgm:cxn modelId="{29F4E199-3DC3-49FC-A775-FFA10CC8F0AC}" type="presOf" srcId="{E59C4687-D9F1-42F4-AB69-288EF1C0948B}" destId="{DA0E03A1-CFF0-4FAD-880A-6E841C8713AB}" srcOrd="0" destOrd="0" presId="urn:microsoft.com/office/officeart/2005/8/layout/vList2"/>
    <dgm:cxn modelId="{0D7FECCB-952F-4475-B475-5556A0E281BE}" type="presOf" srcId="{F3986A72-4C3C-4FBE-A427-C4A76CD39841}" destId="{29B7B6D6-B75F-434A-BEF6-D0F08A709D98}" srcOrd="0" destOrd="0" presId="urn:microsoft.com/office/officeart/2005/8/layout/vList2"/>
    <dgm:cxn modelId="{9C5B43CC-2356-480A-AF80-8E6710666191}" type="presOf" srcId="{8CC47DFC-6D6E-402F-B35F-18BCD3D8730C}" destId="{88A361C7-A31E-46EA-BFAC-3085603D8E27}" srcOrd="0" destOrd="0" presId="urn:microsoft.com/office/officeart/2005/8/layout/vList2"/>
    <dgm:cxn modelId="{09C6B3ED-E343-479A-A98D-E4C23406D8CC}" srcId="{8CC47DFC-6D6E-402F-B35F-18BCD3D8730C}" destId="{E59C4687-D9F1-42F4-AB69-288EF1C0948B}" srcOrd="2" destOrd="0" parTransId="{5BDD651F-909C-4EA6-9DF8-E8A585E845BA}" sibTransId="{FA4C56F2-316C-4B4A-856C-EC4451FDCD97}"/>
    <dgm:cxn modelId="{09D1B1F4-6778-42C8-961F-69FC5DF31BFA}" srcId="{8CC47DFC-6D6E-402F-B35F-18BCD3D8730C}" destId="{1C5D4695-EF6F-4527-8869-5BD2DF58A235}" srcOrd="1" destOrd="0" parTransId="{F373C645-5623-4504-A133-56357AE36909}" sibTransId="{1C501C8B-1220-4F5D-AB5C-FE551B4EAB3C}"/>
    <dgm:cxn modelId="{8A2EDC55-CDB0-48BF-B90E-2BD6D8799A55}" type="presParOf" srcId="{88A361C7-A31E-46EA-BFAC-3085603D8E27}" destId="{D131DAFF-73D7-46DA-87F9-C0A7AF277BCD}" srcOrd="0" destOrd="0" presId="urn:microsoft.com/office/officeart/2005/8/layout/vList2"/>
    <dgm:cxn modelId="{5BC303D4-9B66-48EB-AF3A-9F1BD3D1F142}" type="presParOf" srcId="{88A361C7-A31E-46EA-BFAC-3085603D8E27}" destId="{7C84622C-C02D-405C-A49F-B1BA85B25B8B}" srcOrd="1" destOrd="0" presId="urn:microsoft.com/office/officeart/2005/8/layout/vList2"/>
    <dgm:cxn modelId="{FE439530-A636-4985-B843-BE5EBA39073B}" type="presParOf" srcId="{88A361C7-A31E-46EA-BFAC-3085603D8E27}" destId="{36C7ABDC-60EC-4A58-BCA0-2F707CF96A78}" srcOrd="2" destOrd="0" presId="urn:microsoft.com/office/officeart/2005/8/layout/vList2"/>
    <dgm:cxn modelId="{36144C23-8F15-4508-9392-AAE4B3D455D8}" type="presParOf" srcId="{88A361C7-A31E-46EA-BFAC-3085603D8E27}" destId="{1B5DCE3D-BB9F-4A96-8B74-F35027C5D236}" srcOrd="3" destOrd="0" presId="urn:microsoft.com/office/officeart/2005/8/layout/vList2"/>
    <dgm:cxn modelId="{2BA4838D-B8C4-4DA2-B0C1-97A1FBC66DD2}" type="presParOf" srcId="{88A361C7-A31E-46EA-BFAC-3085603D8E27}" destId="{DA0E03A1-CFF0-4FAD-880A-6E841C8713AB}" srcOrd="4" destOrd="0" presId="urn:microsoft.com/office/officeart/2005/8/layout/vList2"/>
    <dgm:cxn modelId="{0D2103AF-22E7-45C4-A8F2-2BBC6A6F730C}" type="presParOf" srcId="{88A361C7-A31E-46EA-BFAC-3085603D8E27}" destId="{9CAE9A94-0A9F-4BD8-A34F-D95C6EDCDD57}" srcOrd="5" destOrd="0" presId="urn:microsoft.com/office/officeart/2005/8/layout/vList2"/>
    <dgm:cxn modelId="{2CD1470B-0A0F-4AAF-962F-1047B8D614B7}" type="presParOf" srcId="{88A361C7-A31E-46EA-BFAC-3085603D8E27}" destId="{29B7B6D6-B75F-434A-BEF6-D0F08A709D9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1BAED50-1DCA-471A-918A-96C0D8CD76C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F761FED-81BA-4FDD-870B-21CF56314F90}">
      <dgm:prSet/>
      <dgm:spPr/>
      <dgm:t>
        <a:bodyPr/>
        <a:lstStyle/>
        <a:p>
          <a:r>
            <a:rPr lang="en-US"/>
            <a:t>Compare interaction, flexibility, cost and reach.</a:t>
          </a:r>
        </a:p>
      </dgm:t>
    </dgm:pt>
    <dgm:pt modelId="{ABDF8EBB-AD37-4EF4-9151-E0C4E57E5901}" type="parTrans" cxnId="{78CA30E8-2122-40CA-8B75-E25D5AC77EAE}">
      <dgm:prSet/>
      <dgm:spPr/>
      <dgm:t>
        <a:bodyPr/>
        <a:lstStyle/>
        <a:p>
          <a:endParaRPr lang="en-US"/>
        </a:p>
      </dgm:t>
    </dgm:pt>
    <dgm:pt modelId="{09D6889D-B237-43A5-BD00-1CF291906272}" type="sibTrans" cxnId="{78CA30E8-2122-40CA-8B75-E25D5AC77EAE}">
      <dgm:prSet/>
      <dgm:spPr/>
      <dgm:t>
        <a:bodyPr/>
        <a:lstStyle/>
        <a:p>
          <a:endParaRPr lang="en-US"/>
        </a:p>
      </dgm:t>
    </dgm:pt>
    <dgm:pt modelId="{7DE89370-299E-4769-8628-F7610DCDAFB5}">
      <dgm:prSet/>
      <dgm:spPr/>
      <dgm:t>
        <a:bodyPr/>
        <a:lstStyle/>
        <a:p>
          <a:r>
            <a:rPr lang="en-US"/>
            <a:t>Hybrid approach recommended.</a:t>
          </a:r>
        </a:p>
      </dgm:t>
    </dgm:pt>
    <dgm:pt modelId="{1B5E7332-ED4E-4F29-84EB-FE6A7C4523C2}" type="parTrans" cxnId="{EC9B38B7-3539-4A55-9207-738104BFED39}">
      <dgm:prSet/>
      <dgm:spPr/>
      <dgm:t>
        <a:bodyPr/>
        <a:lstStyle/>
        <a:p>
          <a:endParaRPr lang="en-US"/>
        </a:p>
      </dgm:t>
    </dgm:pt>
    <dgm:pt modelId="{7AB046A7-D9BF-439F-B48C-F946DD1C0677}" type="sibTrans" cxnId="{EC9B38B7-3539-4A55-9207-738104BFED39}">
      <dgm:prSet/>
      <dgm:spPr/>
      <dgm:t>
        <a:bodyPr/>
        <a:lstStyle/>
        <a:p>
          <a:endParaRPr lang="en-US"/>
        </a:p>
      </dgm:t>
    </dgm:pt>
    <dgm:pt modelId="{7C115D96-3D7B-4DB4-81EC-633CF3D0C594}" type="pres">
      <dgm:prSet presAssocID="{51BAED50-1DCA-471A-918A-96C0D8CD76C4}" presName="linear" presStyleCnt="0">
        <dgm:presLayoutVars>
          <dgm:animLvl val="lvl"/>
          <dgm:resizeHandles val="exact"/>
        </dgm:presLayoutVars>
      </dgm:prSet>
      <dgm:spPr/>
    </dgm:pt>
    <dgm:pt modelId="{C4252C26-E398-45AE-BC07-7006229BD263}" type="pres">
      <dgm:prSet presAssocID="{FF761FED-81BA-4FDD-870B-21CF56314F9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6E11492-CA5B-4BD0-B11C-C750DF1EA3F7}" type="pres">
      <dgm:prSet presAssocID="{09D6889D-B237-43A5-BD00-1CF291906272}" presName="spacer" presStyleCnt="0"/>
      <dgm:spPr/>
    </dgm:pt>
    <dgm:pt modelId="{7A049208-7C47-493B-BCA6-B0FFB2C7FC8C}" type="pres">
      <dgm:prSet presAssocID="{7DE89370-299E-4769-8628-F7610DCDAFB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FA2AB0D-C9EE-45B8-BB77-1520B01E9A99}" type="presOf" srcId="{FF761FED-81BA-4FDD-870B-21CF56314F90}" destId="{C4252C26-E398-45AE-BC07-7006229BD263}" srcOrd="0" destOrd="0" presId="urn:microsoft.com/office/officeart/2005/8/layout/vList2"/>
    <dgm:cxn modelId="{C551BD93-3A68-4420-9A1B-F7D3D466AE87}" type="presOf" srcId="{7DE89370-299E-4769-8628-F7610DCDAFB5}" destId="{7A049208-7C47-493B-BCA6-B0FFB2C7FC8C}" srcOrd="0" destOrd="0" presId="urn:microsoft.com/office/officeart/2005/8/layout/vList2"/>
    <dgm:cxn modelId="{EC9B38B7-3539-4A55-9207-738104BFED39}" srcId="{51BAED50-1DCA-471A-918A-96C0D8CD76C4}" destId="{7DE89370-299E-4769-8628-F7610DCDAFB5}" srcOrd="1" destOrd="0" parTransId="{1B5E7332-ED4E-4F29-84EB-FE6A7C4523C2}" sibTransId="{7AB046A7-D9BF-439F-B48C-F946DD1C0677}"/>
    <dgm:cxn modelId="{D46F81C4-E5B0-424C-9BFB-CC2417A82517}" type="presOf" srcId="{51BAED50-1DCA-471A-918A-96C0D8CD76C4}" destId="{7C115D96-3D7B-4DB4-81EC-633CF3D0C594}" srcOrd="0" destOrd="0" presId="urn:microsoft.com/office/officeart/2005/8/layout/vList2"/>
    <dgm:cxn modelId="{78CA30E8-2122-40CA-8B75-E25D5AC77EAE}" srcId="{51BAED50-1DCA-471A-918A-96C0D8CD76C4}" destId="{FF761FED-81BA-4FDD-870B-21CF56314F90}" srcOrd="0" destOrd="0" parTransId="{ABDF8EBB-AD37-4EF4-9151-E0C4E57E5901}" sibTransId="{09D6889D-B237-43A5-BD00-1CF291906272}"/>
    <dgm:cxn modelId="{02620537-A3A8-4BD9-B01A-B4A9CD6E28B8}" type="presParOf" srcId="{7C115D96-3D7B-4DB4-81EC-633CF3D0C594}" destId="{C4252C26-E398-45AE-BC07-7006229BD263}" srcOrd="0" destOrd="0" presId="urn:microsoft.com/office/officeart/2005/8/layout/vList2"/>
    <dgm:cxn modelId="{19E12545-1524-4035-B002-9C6D0409648A}" type="presParOf" srcId="{7C115D96-3D7B-4DB4-81EC-633CF3D0C594}" destId="{86E11492-CA5B-4BD0-B11C-C750DF1EA3F7}" srcOrd="1" destOrd="0" presId="urn:microsoft.com/office/officeart/2005/8/layout/vList2"/>
    <dgm:cxn modelId="{4D01CC24-F1C2-4844-B3CB-CB86E6AF72D9}" type="presParOf" srcId="{7C115D96-3D7B-4DB4-81EC-633CF3D0C594}" destId="{7A049208-7C47-493B-BCA6-B0FFB2C7FC8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CAE5271-3A3F-4D21-99C7-FE85DD8F996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693718B-816E-427D-B35F-734EF24175D1}">
      <dgm:prSet/>
      <dgm:spPr/>
      <dgm:t>
        <a:bodyPr/>
        <a:lstStyle/>
        <a:p>
          <a:r>
            <a:rPr lang="en-US"/>
            <a:t>• Structured recruitment</a:t>
          </a:r>
        </a:p>
      </dgm:t>
    </dgm:pt>
    <dgm:pt modelId="{114A171A-56CD-443B-8CD1-F34DA606D117}" type="parTrans" cxnId="{A1AF18B0-FF87-4D77-AC61-DA23671ACE9B}">
      <dgm:prSet/>
      <dgm:spPr/>
      <dgm:t>
        <a:bodyPr/>
        <a:lstStyle/>
        <a:p>
          <a:endParaRPr lang="en-US"/>
        </a:p>
      </dgm:t>
    </dgm:pt>
    <dgm:pt modelId="{03AE1B76-3F55-406A-9F55-8016B640A9F8}" type="sibTrans" cxnId="{A1AF18B0-FF87-4D77-AC61-DA23671ACE9B}">
      <dgm:prSet/>
      <dgm:spPr/>
      <dgm:t>
        <a:bodyPr/>
        <a:lstStyle/>
        <a:p>
          <a:endParaRPr lang="en-US"/>
        </a:p>
      </dgm:t>
    </dgm:pt>
    <dgm:pt modelId="{16E4648B-6778-4BAA-A3E0-020D61ED2201}">
      <dgm:prSet/>
      <dgm:spPr/>
      <dgm:t>
        <a:bodyPr/>
        <a:lstStyle/>
        <a:p>
          <a:r>
            <a:rPr lang="en-US"/>
            <a:t>• Competency questions</a:t>
          </a:r>
        </a:p>
      </dgm:t>
    </dgm:pt>
    <dgm:pt modelId="{2BA6AAC9-913F-4D9E-B8A1-BA36EFD1EA92}" type="parTrans" cxnId="{9A9D7BE2-6318-457D-BEF9-1017087253D8}">
      <dgm:prSet/>
      <dgm:spPr/>
      <dgm:t>
        <a:bodyPr/>
        <a:lstStyle/>
        <a:p>
          <a:endParaRPr lang="en-US"/>
        </a:p>
      </dgm:t>
    </dgm:pt>
    <dgm:pt modelId="{4788DA99-CBB8-47A7-96C1-9E08BA4CD4D7}" type="sibTrans" cxnId="{9A9D7BE2-6318-457D-BEF9-1017087253D8}">
      <dgm:prSet/>
      <dgm:spPr/>
      <dgm:t>
        <a:bodyPr/>
        <a:lstStyle/>
        <a:p>
          <a:endParaRPr lang="en-US"/>
        </a:p>
      </dgm:t>
    </dgm:pt>
    <dgm:pt modelId="{8AA73921-7F74-4EB3-9211-8352AB9557F7}">
      <dgm:prSet/>
      <dgm:spPr/>
      <dgm:t>
        <a:bodyPr/>
        <a:lstStyle/>
        <a:p>
          <a:r>
            <a:rPr lang="en-US"/>
            <a:t>• Hybrid interviews</a:t>
          </a:r>
        </a:p>
      </dgm:t>
    </dgm:pt>
    <dgm:pt modelId="{DF8E3995-7C31-4EE4-876C-2E964EE7B598}" type="parTrans" cxnId="{9A42A7BA-E903-4708-8210-4EDD8FD44BBB}">
      <dgm:prSet/>
      <dgm:spPr/>
      <dgm:t>
        <a:bodyPr/>
        <a:lstStyle/>
        <a:p>
          <a:endParaRPr lang="en-US"/>
        </a:p>
      </dgm:t>
    </dgm:pt>
    <dgm:pt modelId="{22A907FE-75F1-49F2-B3EE-8E8D59813D99}" type="sibTrans" cxnId="{9A42A7BA-E903-4708-8210-4EDD8FD44BBB}">
      <dgm:prSet/>
      <dgm:spPr/>
      <dgm:t>
        <a:bodyPr/>
        <a:lstStyle/>
        <a:p>
          <a:endParaRPr lang="en-US"/>
        </a:p>
      </dgm:t>
    </dgm:pt>
    <dgm:pt modelId="{1D9C5111-7576-4D98-A6E5-39000A4D737B}">
      <dgm:prSet/>
      <dgm:spPr/>
      <dgm:t>
        <a:bodyPr/>
        <a:lstStyle/>
        <a:p>
          <a:r>
            <a:rPr lang="en-US"/>
            <a:t>• Equal opportunities</a:t>
          </a:r>
        </a:p>
      </dgm:t>
    </dgm:pt>
    <dgm:pt modelId="{414F032A-5B96-4CF8-BF7E-67E5392DBB2B}" type="parTrans" cxnId="{F5FFFFDF-A3C2-444E-8787-931DB23CFAB7}">
      <dgm:prSet/>
      <dgm:spPr/>
      <dgm:t>
        <a:bodyPr/>
        <a:lstStyle/>
        <a:p>
          <a:endParaRPr lang="en-US"/>
        </a:p>
      </dgm:t>
    </dgm:pt>
    <dgm:pt modelId="{06ADF3A2-D32F-4FC3-9DA6-6C592B551BC6}" type="sibTrans" cxnId="{F5FFFFDF-A3C2-444E-8787-931DB23CFAB7}">
      <dgm:prSet/>
      <dgm:spPr/>
      <dgm:t>
        <a:bodyPr/>
        <a:lstStyle/>
        <a:p>
          <a:endParaRPr lang="en-US"/>
        </a:p>
      </dgm:t>
    </dgm:pt>
    <dgm:pt modelId="{8B5D4642-C475-4900-89B8-854EE86A9599}" type="pres">
      <dgm:prSet presAssocID="{3CAE5271-3A3F-4D21-99C7-FE85DD8F9967}" presName="linear" presStyleCnt="0">
        <dgm:presLayoutVars>
          <dgm:animLvl val="lvl"/>
          <dgm:resizeHandles val="exact"/>
        </dgm:presLayoutVars>
      </dgm:prSet>
      <dgm:spPr/>
    </dgm:pt>
    <dgm:pt modelId="{825E3C7B-019A-4DA0-953D-FBA9EA7AC5D8}" type="pres">
      <dgm:prSet presAssocID="{A693718B-816E-427D-B35F-734EF24175D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08957B0-7659-47D2-BE33-0338FDAEBF6C}" type="pres">
      <dgm:prSet presAssocID="{03AE1B76-3F55-406A-9F55-8016B640A9F8}" presName="spacer" presStyleCnt="0"/>
      <dgm:spPr/>
    </dgm:pt>
    <dgm:pt modelId="{63A94780-9946-4BA3-B346-C5EA606D725A}" type="pres">
      <dgm:prSet presAssocID="{16E4648B-6778-4BAA-A3E0-020D61ED220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668514D-CF51-4EE7-8046-F0A951D875D2}" type="pres">
      <dgm:prSet presAssocID="{4788DA99-CBB8-47A7-96C1-9E08BA4CD4D7}" presName="spacer" presStyleCnt="0"/>
      <dgm:spPr/>
    </dgm:pt>
    <dgm:pt modelId="{B8CD0A5E-6DF6-49D7-AA3D-E5213CBF1799}" type="pres">
      <dgm:prSet presAssocID="{8AA73921-7F74-4EB3-9211-8352AB9557F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E6673C3-5CFD-4A56-ADA2-D7DB40091BC1}" type="pres">
      <dgm:prSet presAssocID="{22A907FE-75F1-49F2-B3EE-8E8D59813D99}" presName="spacer" presStyleCnt="0"/>
      <dgm:spPr/>
    </dgm:pt>
    <dgm:pt modelId="{12BBB4C9-2618-4239-BC38-494101C5CCAD}" type="pres">
      <dgm:prSet presAssocID="{1D9C5111-7576-4D98-A6E5-39000A4D737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9A8180F-C29A-400A-987A-F4FBB5E087E5}" type="presOf" srcId="{8AA73921-7F74-4EB3-9211-8352AB9557F7}" destId="{B8CD0A5E-6DF6-49D7-AA3D-E5213CBF1799}" srcOrd="0" destOrd="0" presId="urn:microsoft.com/office/officeart/2005/8/layout/vList2"/>
    <dgm:cxn modelId="{59168D20-F8DC-4F20-9F14-230DB38C5F45}" type="presOf" srcId="{1D9C5111-7576-4D98-A6E5-39000A4D737B}" destId="{12BBB4C9-2618-4239-BC38-494101C5CCAD}" srcOrd="0" destOrd="0" presId="urn:microsoft.com/office/officeart/2005/8/layout/vList2"/>
    <dgm:cxn modelId="{9A350039-75AB-47A4-87B2-BD840BB5846D}" type="presOf" srcId="{16E4648B-6778-4BAA-A3E0-020D61ED2201}" destId="{63A94780-9946-4BA3-B346-C5EA606D725A}" srcOrd="0" destOrd="0" presId="urn:microsoft.com/office/officeart/2005/8/layout/vList2"/>
    <dgm:cxn modelId="{5B901659-F48C-48BA-A5F5-728BC17FA270}" type="presOf" srcId="{3CAE5271-3A3F-4D21-99C7-FE85DD8F9967}" destId="{8B5D4642-C475-4900-89B8-854EE86A9599}" srcOrd="0" destOrd="0" presId="urn:microsoft.com/office/officeart/2005/8/layout/vList2"/>
    <dgm:cxn modelId="{88C36B8B-FC72-4E1D-BA8F-F86234D53F34}" type="presOf" srcId="{A693718B-816E-427D-B35F-734EF24175D1}" destId="{825E3C7B-019A-4DA0-953D-FBA9EA7AC5D8}" srcOrd="0" destOrd="0" presId="urn:microsoft.com/office/officeart/2005/8/layout/vList2"/>
    <dgm:cxn modelId="{A1AF18B0-FF87-4D77-AC61-DA23671ACE9B}" srcId="{3CAE5271-3A3F-4D21-99C7-FE85DD8F9967}" destId="{A693718B-816E-427D-B35F-734EF24175D1}" srcOrd="0" destOrd="0" parTransId="{114A171A-56CD-443B-8CD1-F34DA606D117}" sibTransId="{03AE1B76-3F55-406A-9F55-8016B640A9F8}"/>
    <dgm:cxn modelId="{9A42A7BA-E903-4708-8210-4EDD8FD44BBB}" srcId="{3CAE5271-3A3F-4D21-99C7-FE85DD8F9967}" destId="{8AA73921-7F74-4EB3-9211-8352AB9557F7}" srcOrd="2" destOrd="0" parTransId="{DF8E3995-7C31-4EE4-876C-2E964EE7B598}" sibTransId="{22A907FE-75F1-49F2-B3EE-8E8D59813D99}"/>
    <dgm:cxn modelId="{F5FFFFDF-A3C2-444E-8787-931DB23CFAB7}" srcId="{3CAE5271-3A3F-4D21-99C7-FE85DD8F9967}" destId="{1D9C5111-7576-4D98-A6E5-39000A4D737B}" srcOrd="3" destOrd="0" parTransId="{414F032A-5B96-4CF8-BF7E-67E5392DBB2B}" sibTransId="{06ADF3A2-D32F-4FC3-9DA6-6C592B551BC6}"/>
    <dgm:cxn modelId="{9A9D7BE2-6318-457D-BEF9-1017087253D8}" srcId="{3CAE5271-3A3F-4D21-99C7-FE85DD8F9967}" destId="{16E4648B-6778-4BAA-A3E0-020D61ED2201}" srcOrd="1" destOrd="0" parTransId="{2BA6AAC9-913F-4D9E-B8A1-BA36EFD1EA92}" sibTransId="{4788DA99-CBB8-47A7-96C1-9E08BA4CD4D7}"/>
    <dgm:cxn modelId="{A9A16DB9-8380-4970-B2B0-D270B119E99C}" type="presParOf" srcId="{8B5D4642-C475-4900-89B8-854EE86A9599}" destId="{825E3C7B-019A-4DA0-953D-FBA9EA7AC5D8}" srcOrd="0" destOrd="0" presId="urn:microsoft.com/office/officeart/2005/8/layout/vList2"/>
    <dgm:cxn modelId="{DF3FF12C-7A7C-4D2C-905F-95C9C483756A}" type="presParOf" srcId="{8B5D4642-C475-4900-89B8-854EE86A9599}" destId="{F08957B0-7659-47D2-BE33-0338FDAEBF6C}" srcOrd="1" destOrd="0" presId="urn:microsoft.com/office/officeart/2005/8/layout/vList2"/>
    <dgm:cxn modelId="{8FD7FC5A-0D16-4FFA-B1E4-99889C90C7FD}" type="presParOf" srcId="{8B5D4642-C475-4900-89B8-854EE86A9599}" destId="{63A94780-9946-4BA3-B346-C5EA606D725A}" srcOrd="2" destOrd="0" presId="urn:microsoft.com/office/officeart/2005/8/layout/vList2"/>
    <dgm:cxn modelId="{5949F957-FF18-497F-9633-45E3DC9233CD}" type="presParOf" srcId="{8B5D4642-C475-4900-89B8-854EE86A9599}" destId="{E668514D-CF51-4EE7-8046-F0A951D875D2}" srcOrd="3" destOrd="0" presId="urn:microsoft.com/office/officeart/2005/8/layout/vList2"/>
    <dgm:cxn modelId="{32979DFD-C238-43B1-B13C-D6C1E2505DA9}" type="presParOf" srcId="{8B5D4642-C475-4900-89B8-854EE86A9599}" destId="{B8CD0A5E-6DF6-49D7-AA3D-E5213CBF1799}" srcOrd="4" destOrd="0" presId="urn:microsoft.com/office/officeart/2005/8/layout/vList2"/>
    <dgm:cxn modelId="{9827B375-EED7-4BAD-904E-A25CC2B4E719}" type="presParOf" srcId="{8B5D4642-C475-4900-89B8-854EE86A9599}" destId="{1E6673C3-5CFD-4A56-ADA2-D7DB40091BC1}" srcOrd="5" destOrd="0" presId="urn:microsoft.com/office/officeart/2005/8/layout/vList2"/>
    <dgm:cxn modelId="{0799F0CB-057C-49E7-B0FC-8290183EE426}" type="presParOf" srcId="{8B5D4642-C475-4900-89B8-854EE86A9599}" destId="{12BBB4C9-2618-4239-BC38-494101C5CCA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11EC1B4-5246-4731-B9C4-8717B43D007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C81B842-A9ED-464E-873B-BA8B2B792E74}">
      <dgm:prSet/>
      <dgm:spPr/>
      <dgm:t>
        <a:bodyPr/>
        <a:lstStyle/>
        <a:p>
          <a:pPr>
            <a:defRPr cap="all"/>
          </a:pPr>
          <a:r>
            <a:rPr lang="en-US"/>
            <a:t>Armstrong &amp; Taylor (2023)</a:t>
          </a:r>
        </a:p>
      </dgm:t>
    </dgm:pt>
    <dgm:pt modelId="{E96CDD74-42FC-4EF2-BEA3-D1C6DB4E7B4A}" type="parTrans" cxnId="{6162C424-09EA-4388-8252-DEB161EE8209}">
      <dgm:prSet/>
      <dgm:spPr/>
      <dgm:t>
        <a:bodyPr/>
        <a:lstStyle/>
        <a:p>
          <a:endParaRPr lang="en-US"/>
        </a:p>
      </dgm:t>
    </dgm:pt>
    <dgm:pt modelId="{3E09692C-EC7E-4C55-A99A-A477634EEBA9}" type="sibTrans" cxnId="{6162C424-09EA-4388-8252-DEB161EE8209}">
      <dgm:prSet/>
      <dgm:spPr/>
      <dgm:t>
        <a:bodyPr/>
        <a:lstStyle/>
        <a:p>
          <a:endParaRPr lang="en-US"/>
        </a:p>
      </dgm:t>
    </dgm:pt>
    <dgm:pt modelId="{6D765193-6037-4020-9063-5555EA1E1756}">
      <dgm:prSet/>
      <dgm:spPr/>
      <dgm:t>
        <a:bodyPr/>
        <a:lstStyle/>
        <a:p>
          <a:pPr>
            <a:defRPr cap="all"/>
          </a:pPr>
          <a:r>
            <a:rPr lang="en-US"/>
            <a:t>Bratton et al. (2022)</a:t>
          </a:r>
        </a:p>
      </dgm:t>
    </dgm:pt>
    <dgm:pt modelId="{AB03151A-98F4-4AF0-AB82-0FD91334996D}" type="parTrans" cxnId="{FC1C159D-5389-4840-AE7D-49B61772E51B}">
      <dgm:prSet/>
      <dgm:spPr/>
      <dgm:t>
        <a:bodyPr/>
        <a:lstStyle/>
        <a:p>
          <a:endParaRPr lang="en-US"/>
        </a:p>
      </dgm:t>
    </dgm:pt>
    <dgm:pt modelId="{04CC1B77-6FF0-41F8-A10D-C7F97CAD3BBF}" type="sibTrans" cxnId="{FC1C159D-5389-4840-AE7D-49B61772E51B}">
      <dgm:prSet/>
      <dgm:spPr/>
      <dgm:t>
        <a:bodyPr/>
        <a:lstStyle/>
        <a:p>
          <a:endParaRPr lang="en-US"/>
        </a:p>
      </dgm:t>
    </dgm:pt>
    <dgm:pt modelId="{7EC1FBFE-611F-4367-BC5C-7A15EE14595E}">
      <dgm:prSet/>
      <dgm:spPr/>
      <dgm:t>
        <a:bodyPr/>
        <a:lstStyle/>
        <a:p>
          <a:pPr>
            <a:defRPr cap="all"/>
          </a:pPr>
          <a:r>
            <a:rPr lang="en-US"/>
            <a:t>CIPD (2024)</a:t>
          </a:r>
        </a:p>
      </dgm:t>
    </dgm:pt>
    <dgm:pt modelId="{A0A70BE4-5FB4-46F9-9146-B897627779D5}" type="parTrans" cxnId="{C68256AF-E408-4DBE-942B-C7987BBABB03}">
      <dgm:prSet/>
      <dgm:spPr/>
      <dgm:t>
        <a:bodyPr/>
        <a:lstStyle/>
        <a:p>
          <a:endParaRPr lang="en-US"/>
        </a:p>
      </dgm:t>
    </dgm:pt>
    <dgm:pt modelId="{87636782-7A84-416C-9355-0ACEF1AC5C6B}" type="sibTrans" cxnId="{C68256AF-E408-4DBE-942B-C7987BBABB03}">
      <dgm:prSet/>
      <dgm:spPr/>
      <dgm:t>
        <a:bodyPr/>
        <a:lstStyle/>
        <a:p>
          <a:endParaRPr lang="en-US"/>
        </a:p>
      </dgm:t>
    </dgm:pt>
    <dgm:pt modelId="{27ECF334-EC1E-46DD-AAF7-A96D02813A9D}">
      <dgm:prSet/>
      <dgm:spPr/>
      <dgm:t>
        <a:bodyPr/>
        <a:lstStyle/>
        <a:p>
          <a:pPr>
            <a:defRPr cap="all"/>
          </a:pPr>
          <a:r>
            <a:rPr lang="en-US"/>
            <a:t>Dessler (2023)</a:t>
          </a:r>
        </a:p>
      </dgm:t>
    </dgm:pt>
    <dgm:pt modelId="{0025B62A-1603-4CD2-A4C6-BD9E8D2855BE}" type="parTrans" cxnId="{5A5BDF34-FE5B-4D4E-BDEC-326980B906CE}">
      <dgm:prSet/>
      <dgm:spPr/>
      <dgm:t>
        <a:bodyPr/>
        <a:lstStyle/>
        <a:p>
          <a:endParaRPr lang="en-US"/>
        </a:p>
      </dgm:t>
    </dgm:pt>
    <dgm:pt modelId="{76A5B764-F03A-486E-A6C2-615D8CBD2853}" type="sibTrans" cxnId="{5A5BDF34-FE5B-4D4E-BDEC-326980B906CE}">
      <dgm:prSet/>
      <dgm:spPr/>
      <dgm:t>
        <a:bodyPr/>
        <a:lstStyle/>
        <a:p>
          <a:endParaRPr lang="en-US"/>
        </a:p>
      </dgm:t>
    </dgm:pt>
    <dgm:pt modelId="{A4F0BD0E-67C4-48FC-BFEA-396AEC2C9BC6}">
      <dgm:prSet/>
      <dgm:spPr/>
      <dgm:t>
        <a:bodyPr/>
        <a:lstStyle/>
        <a:p>
          <a:pPr>
            <a:defRPr cap="all"/>
          </a:pPr>
          <a:r>
            <a:rPr lang="en-US"/>
            <a:t>Torrington et al. (2023)</a:t>
          </a:r>
        </a:p>
      </dgm:t>
    </dgm:pt>
    <dgm:pt modelId="{4DEFA116-967D-4889-B4D8-2B5DA9A80134}" type="parTrans" cxnId="{AA96B186-4915-468D-B3E4-061673C414DD}">
      <dgm:prSet/>
      <dgm:spPr/>
      <dgm:t>
        <a:bodyPr/>
        <a:lstStyle/>
        <a:p>
          <a:endParaRPr lang="en-US"/>
        </a:p>
      </dgm:t>
    </dgm:pt>
    <dgm:pt modelId="{BC0C3366-0548-4C5B-9A6D-7C242428E9B4}" type="sibTrans" cxnId="{AA96B186-4915-468D-B3E4-061673C414DD}">
      <dgm:prSet/>
      <dgm:spPr/>
      <dgm:t>
        <a:bodyPr/>
        <a:lstStyle/>
        <a:p>
          <a:endParaRPr lang="en-US"/>
        </a:p>
      </dgm:t>
    </dgm:pt>
    <dgm:pt modelId="{DEA33A60-DA77-49C1-A318-DD76ECE93BA0}">
      <dgm:prSet/>
      <dgm:spPr/>
      <dgm:t>
        <a:bodyPr/>
        <a:lstStyle/>
        <a:p>
          <a:pPr>
            <a:defRPr cap="all"/>
          </a:pPr>
          <a:r>
            <a:rPr lang="en-US"/>
            <a:t>Wilton (2022)</a:t>
          </a:r>
        </a:p>
      </dgm:t>
    </dgm:pt>
    <dgm:pt modelId="{5996CEEF-02A7-4AEE-B5B3-25B45C67847E}" type="parTrans" cxnId="{E0795989-8746-4427-9C33-0BFF40DFD8CD}">
      <dgm:prSet/>
      <dgm:spPr/>
      <dgm:t>
        <a:bodyPr/>
        <a:lstStyle/>
        <a:p>
          <a:endParaRPr lang="en-US"/>
        </a:p>
      </dgm:t>
    </dgm:pt>
    <dgm:pt modelId="{52734039-1C65-4127-B5C7-31858AF556DF}" type="sibTrans" cxnId="{E0795989-8746-4427-9C33-0BFF40DFD8CD}">
      <dgm:prSet/>
      <dgm:spPr/>
      <dgm:t>
        <a:bodyPr/>
        <a:lstStyle/>
        <a:p>
          <a:endParaRPr lang="en-US"/>
        </a:p>
      </dgm:t>
    </dgm:pt>
    <dgm:pt modelId="{9A320A30-DFC9-486A-8FDB-9972C425B002}">
      <dgm:prSet/>
      <dgm:spPr/>
      <dgm:t>
        <a:bodyPr/>
        <a:lstStyle/>
        <a:p>
          <a:pPr>
            <a:defRPr cap="all"/>
          </a:pPr>
          <a:r>
            <a:rPr lang="en-US"/>
            <a:t>Royal Mail (2024)</a:t>
          </a:r>
        </a:p>
      </dgm:t>
    </dgm:pt>
    <dgm:pt modelId="{B3F2C4A1-26C1-48F6-8D96-744B5F7DA876}" type="parTrans" cxnId="{91ED9B10-B1FE-41A3-8648-2946F1774B9B}">
      <dgm:prSet/>
      <dgm:spPr/>
      <dgm:t>
        <a:bodyPr/>
        <a:lstStyle/>
        <a:p>
          <a:endParaRPr lang="en-US"/>
        </a:p>
      </dgm:t>
    </dgm:pt>
    <dgm:pt modelId="{98084296-50C9-47CF-9AAC-8DBC3F7B2669}" type="sibTrans" cxnId="{91ED9B10-B1FE-41A3-8648-2946F1774B9B}">
      <dgm:prSet/>
      <dgm:spPr/>
      <dgm:t>
        <a:bodyPr/>
        <a:lstStyle/>
        <a:p>
          <a:endParaRPr lang="en-US"/>
        </a:p>
      </dgm:t>
    </dgm:pt>
    <dgm:pt modelId="{A11E1A6B-450E-49F9-AB77-E44F53D628E7}" type="pres">
      <dgm:prSet presAssocID="{111EC1B4-5246-4731-B9C4-8717B43D007D}" presName="root" presStyleCnt="0">
        <dgm:presLayoutVars>
          <dgm:dir/>
          <dgm:resizeHandles val="exact"/>
        </dgm:presLayoutVars>
      </dgm:prSet>
      <dgm:spPr/>
    </dgm:pt>
    <dgm:pt modelId="{C655F300-CB83-4793-B2E3-6F63DF757CF0}" type="pres">
      <dgm:prSet presAssocID="{FC81B842-A9ED-464E-873B-BA8B2B792E74}" presName="compNode" presStyleCnt="0"/>
      <dgm:spPr/>
    </dgm:pt>
    <dgm:pt modelId="{B316532B-BB36-43DF-BC12-D8143F1E4FA6}" type="pres">
      <dgm:prSet presAssocID="{FC81B842-A9ED-464E-873B-BA8B2B792E74}" presName="iconBgRect" presStyleLbl="bgShp" presStyleIdx="0" presStyleCnt="7"/>
      <dgm:spPr/>
    </dgm:pt>
    <dgm:pt modelId="{60E6628A-4D5A-42EF-8FB2-D4F186C237B0}" type="pres">
      <dgm:prSet presAssocID="{FC81B842-A9ED-464E-873B-BA8B2B792E74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cket"/>
        </a:ext>
      </dgm:extLst>
    </dgm:pt>
    <dgm:pt modelId="{F20319F6-2C3C-4C3F-B29A-B1F1CEB09D11}" type="pres">
      <dgm:prSet presAssocID="{FC81B842-A9ED-464E-873B-BA8B2B792E74}" presName="spaceRect" presStyleCnt="0"/>
      <dgm:spPr/>
    </dgm:pt>
    <dgm:pt modelId="{19670AF8-DCAF-4232-9676-EC218E9B7EA3}" type="pres">
      <dgm:prSet presAssocID="{FC81B842-A9ED-464E-873B-BA8B2B792E74}" presName="textRect" presStyleLbl="revTx" presStyleIdx="0" presStyleCnt="7">
        <dgm:presLayoutVars>
          <dgm:chMax val="1"/>
          <dgm:chPref val="1"/>
        </dgm:presLayoutVars>
      </dgm:prSet>
      <dgm:spPr/>
    </dgm:pt>
    <dgm:pt modelId="{8DB8576E-C47A-4EF6-8E9D-12455961F3BD}" type="pres">
      <dgm:prSet presAssocID="{3E09692C-EC7E-4C55-A99A-A477634EEBA9}" presName="sibTrans" presStyleCnt="0"/>
      <dgm:spPr/>
    </dgm:pt>
    <dgm:pt modelId="{59E4C517-D095-4963-9E80-9ACFF6206C82}" type="pres">
      <dgm:prSet presAssocID="{6D765193-6037-4020-9063-5555EA1E1756}" presName="compNode" presStyleCnt="0"/>
      <dgm:spPr/>
    </dgm:pt>
    <dgm:pt modelId="{56E4AC99-2FC1-4216-AEC5-37E37C538DD2}" type="pres">
      <dgm:prSet presAssocID="{6D765193-6037-4020-9063-5555EA1E1756}" presName="iconBgRect" presStyleLbl="bgShp" presStyleIdx="1" presStyleCnt="7"/>
      <dgm:spPr/>
    </dgm:pt>
    <dgm:pt modelId="{DD5D87F0-6869-4280-9DB9-11B9141A8851}" type="pres">
      <dgm:prSet presAssocID="{6D765193-6037-4020-9063-5555EA1E1756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rog"/>
        </a:ext>
      </dgm:extLst>
    </dgm:pt>
    <dgm:pt modelId="{7BEEF47D-041F-4F98-80CC-6B800CEDDA15}" type="pres">
      <dgm:prSet presAssocID="{6D765193-6037-4020-9063-5555EA1E1756}" presName="spaceRect" presStyleCnt="0"/>
      <dgm:spPr/>
    </dgm:pt>
    <dgm:pt modelId="{E0736944-040B-496F-9D23-610DCDFF71B9}" type="pres">
      <dgm:prSet presAssocID="{6D765193-6037-4020-9063-5555EA1E1756}" presName="textRect" presStyleLbl="revTx" presStyleIdx="1" presStyleCnt="7">
        <dgm:presLayoutVars>
          <dgm:chMax val="1"/>
          <dgm:chPref val="1"/>
        </dgm:presLayoutVars>
      </dgm:prSet>
      <dgm:spPr/>
    </dgm:pt>
    <dgm:pt modelId="{D724780E-0534-4FB3-AB15-D1B8AB5651E7}" type="pres">
      <dgm:prSet presAssocID="{04CC1B77-6FF0-41F8-A10D-C7F97CAD3BBF}" presName="sibTrans" presStyleCnt="0"/>
      <dgm:spPr/>
    </dgm:pt>
    <dgm:pt modelId="{E264D5C5-51E0-4C88-B7D7-67AEA5088736}" type="pres">
      <dgm:prSet presAssocID="{7EC1FBFE-611F-4367-BC5C-7A15EE14595E}" presName="compNode" presStyleCnt="0"/>
      <dgm:spPr/>
    </dgm:pt>
    <dgm:pt modelId="{F23100FB-82D5-463E-AD9A-4CF8951387EB}" type="pres">
      <dgm:prSet presAssocID="{7EC1FBFE-611F-4367-BC5C-7A15EE14595E}" presName="iconBgRect" presStyleLbl="bgShp" presStyleIdx="2" presStyleCnt="7"/>
      <dgm:spPr/>
    </dgm:pt>
    <dgm:pt modelId="{4ED6334C-40D6-4163-8529-4D5573412472}" type="pres">
      <dgm:prSet presAssocID="{7EC1FBFE-611F-4367-BC5C-7A15EE14595E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cracker"/>
        </a:ext>
      </dgm:extLst>
    </dgm:pt>
    <dgm:pt modelId="{6DA43601-EF41-44EF-9D6E-4CF74017DB0A}" type="pres">
      <dgm:prSet presAssocID="{7EC1FBFE-611F-4367-BC5C-7A15EE14595E}" presName="spaceRect" presStyleCnt="0"/>
      <dgm:spPr/>
    </dgm:pt>
    <dgm:pt modelId="{F5B3D236-A71D-47AA-AE03-F45845DC9683}" type="pres">
      <dgm:prSet presAssocID="{7EC1FBFE-611F-4367-BC5C-7A15EE14595E}" presName="textRect" presStyleLbl="revTx" presStyleIdx="2" presStyleCnt="7">
        <dgm:presLayoutVars>
          <dgm:chMax val="1"/>
          <dgm:chPref val="1"/>
        </dgm:presLayoutVars>
      </dgm:prSet>
      <dgm:spPr/>
    </dgm:pt>
    <dgm:pt modelId="{797DAF30-F843-4D85-B015-AB4019127508}" type="pres">
      <dgm:prSet presAssocID="{87636782-7A84-416C-9355-0ACEF1AC5C6B}" presName="sibTrans" presStyleCnt="0"/>
      <dgm:spPr/>
    </dgm:pt>
    <dgm:pt modelId="{82177E45-8D27-4A44-9246-AB45CD21561A}" type="pres">
      <dgm:prSet presAssocID="{27ECF334-EC1E-46DD-AAF7-A96D02813A9D}" presName="compNode" presStyleCnt="0"/>
      <dgm:spPr/>
    </dgm:pt>
    <dgm:pt modelId="{1C350EC4-62BD-4792-A471-AF15521F6630}" type="pres">
      <dgm:prSet presAssocID="{27ECF334-EC1E-46DD-AAF7-A96D02813A9D}" presName="iconBgRect" presStyleLbl="bgShp" presStyleIdx="3" presStyleCnt="7"/>
      <dgm:spPr/>
    </dgm:pt>
    <dgm:pt modelId="{473342B7-7AAF-4CF2-A96B-0B78F66454FB}" type="pres">
      <dgm:prSet presAssocID="{27ECF334-EC1E-46DD-AAF7-A96D02813A9D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gon Dance"/>
        </a:ext>
      </dgm:extLst>
    </dgm:pt>
    <dgm:pt modelId="{D5DD3056-6D22-4952-9843-D33A52D5D8F0}" type="pres">
      <dgm:prSet presAssocID="{27ECF334-EC1E-46DD-AAF7-A96D02813A9D}" presName="spaceRect" presStyleCnt="0"/>
      <dgm:spPr/>
    </dgm:pt>
    <dgm:pt modelId="{81951D0F-DFB0-4016-A4EB-4AA6D64D795E}" type="pres">
      <dgm:prSet presAssocID="{27ECF334-EC1E-46DD-AAF7-A96D02813A9D}" presName="textRect" presStyleLbl="revTx" presStyleIdx="3" presStyleCnt="7">
        <dgm:presLayoutVars>
          <dgm:chMax val="1"/>
          <dgm:chPref val="1"/>
        </dgm:presLayoutVars>
      </dgm:prSet>
      <dgm:spPr/>
    </dgm:pt>
    <dgm:pt modelId="{6A585492-A196-4421-ACAE-71C1FC685CE6}" type="pres">
      <dgm:prSet presAssocID="{76A5B764-F03A-486E-A6C2-615D8CBD2853}" presName="sibTrans" presStyleCnt="0"/>
      <dgm:spPr/>
    </dgm:pt>
    <dgm:pt modelId="{F702D5FD-6EB5-41B1-92D6-F73B1FAF8C44}" type="pres">
      <dgm:prSet presAssocID="{A4F0BD0E-67C4-48FC-BFEA-396AEC2C9BC6}" presName="compNode" presStyleCnt="0"/>
      <dgm:spPr/>
    </dgm:pt>
    <dgm:pt modelId="{55BEFC0A-AEB2-4173-A13A-101C4C413AB8}" type="pres">
      <dgm:prSet presAssocID="{A4F0BD0E-67C4-48FC-BFEA-396AEC2C9BC6}" presName="iconBgRect" presStyleLbl="bgShp" presStyleIdx="4" presStyleCnt="7"/>
      <dgm:spPr/>
    </dgm:pt>
    <dgm:pt modelId="{4093ED55-6A93-44E0-8192-F2D04CFC2AC4}" type="pres">
      <dgm:prSet presAssocID="{A4F0BD0E-67C4-48FC-BFEA-396AEC2C9BC6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vil Face Outline"/>
        </a:ext>
      </dgm:extLst>
    </dgm:pt>
    <dgm:pt modelId="{24B185C9-CA8A-44AE-B3EA-AB257A7E5BDE}" type="pres">
      <dgm:prSet presAssocID="{A4F0BD0E-67C4-48FC-BFEA-396AEC2C9BC6}" presName="spaceRect" presStyleCnt="0"/>
      <dgm:spPr/>
    </dgm:pt>
    <dgm:pt modelId="{546A0803-08E5-4B36-B212-60110136A663}" type="pres">
      <dgm:prSet presAssocID="{A4F0BD0E-67C4-48FC-BFEA-396AEC2C9BC6}" presName="textRect" presStyleLbl="revTx" presStyleIdx="4" presStyleCnt="7">
        <dgm:presLayoutVars>
          <dgm:chMax val="1"/>
          <dgm:chPref val="1"/>
        </dgm:presLayoutVars>
      </dgm:prSet>
      <dgm:spPr/>
    </dgm:pt>
    <dgm:pt modelId="{D65DEBD2-2A54-446A-9883-FB5907920736}" type="pres">
      <dgm:prSet presAssocID="{BC0C3366-0548-4C5B-9A6D-7C242428E9B4}" presName="sibTrans" presStyleCnt="0"/>
      <dgm:spPr/>
    </dgm:pt>
    <dgm:pt modelId="{8C96B79D-4E66-42BE-ABBA-393313A3BD40}" type="pres">
      <dgm:prSet presAssocID="{DEA33A60-DA77-49C1-A318-DD76ECE93BA0}" presName="compNode" presStyleCnt="0"/>
      <dgm:spPr/>
    </dgm:pt>
    <dgm:pt modelId="{B1D56B6C-1B5E-47AA-87E0-142B7A477659}" type="pres">
      <dgm:prSet presAssocID="{DEA33A60-DA77-49C1-A318-DD76ECE93BA0}" presName="iconBgRect" presStyleLbl="bgShp" presStyleIdx="5" presStyleCnt="7"/>
      <dgm:spPr/>
    </dgm:pt>
    <dgm:pt modelId="{DE0137D1-F920-4547-A24F-DC00137021AF}" type="pres">
      <dgm:prSet presAssocID="{DEA33A60-DA77-49C1-A318-DD76ECE93BA0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works"/>
        </a:ext>
      </dgm:extLst>
    </dgm:pt>
    <dgm:pt modelId="{1B85E077-C574-4161-8E35-B1518C49AFC2}" type="pres">
      <dgm:prSet presAssocID="{DEA33A60-DA77-49C1-A318-DD76ECE93BA0}" presName="spaceRect" presStyleCnt="0"/>
      <dgm:spPr/>
    </dgm:pt>
    <dgm:pt modelId="{F7770790-B9BA-4D25-A198-71218BA9E2CC}" type="pres">
      <dgm:prSet presAssocID="{DEA33A60-DA77-49C1-A318-DD76ECE93BA0}" presName="textRect" presStyleLbl="revTx" presStyleIdx="5" presStyleCnt="7">
        <dgm:presLayoutVars>
          <dgm:chMax val="1"/>
          <dgm:chPref val="1"/>
        </dgm:presLayoutVars>
      </dgm:prSet>
      <dgm:spPr/>
    </dgm:pt>
    <dgm:pt modelId="{FCD86AE1-78F7-4F40-A529-DEE7D84573A2}" type="pres">
      <dgm:prSet presAssocID="{52734039-1C65-4127-B5C7-31858AF556DF}" presName="sibTrans" presStyleCnt="0"/>
      <dgm:spPr/>
    </dgm:pt>
    <dgm:pt modelId="{1E07ABC6-B69C-4BF5-918B-A1B731779CF7}" type="pres">
      <dgm:prSet presAssocID="{9A320A30-DFC9-486A-8FDB-9972C425B002}" presName="compNode" presStyleCnt="0"/>
      <dgm:spPr/>
    </dgm:pt>
    <dgm:pt modelId="{021978D1-2900-4882-BB20-F44E1150BAA5}" type="pres">
      <dgm:prSet presAssocID="{9A320A30-DFC9-486A-8FDB-9972C425B002}" presName="iconBgRect" presStyleLbl="bgShp" presStyleIdx="6" presStyleCnt="7"/>
      <dgm:spPr/>
    </dgm:pt>
    <dgm:pt modelId="{3FA9DFC1-6467-4557-8EE6-2087A0A69BDA}" type="pres">
      <dgm:prSet presAssocID="{9A320A30-DFC9-486A-8FDB-9972C425B002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reath"/>
        </a:ext>
      </dgm:extLst>
    </dgm:pt>
    <dgm:pt modelId="{EC7D14A5-812B-4576-904D-05220304B66F}" type="pres">
      <dgm:prSet presAssocID="{9A320A30-DFC9-486A-8FDB-9972C425B002}" presName="spaceRect" presStyleCnt="0"/>
      <dgm:spPr/>
    </dgm:pt>
    <dgm:pt modelId="{A3F1F7F5-BC38-412D-97EF-D9D98C492342}" type="pres">
      <dgm:prSet presAssocID="{9A320A30-DFC9-486A-8FDB-9972C425B002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4A8C240C-D0A5-422C-9759-9FF3334F4A15}" type="presOf" srcId="{27ECF334-EC1E-46DD-AAF7-A96D02813A9D}" destId="{81951D0F-DFB0-4016-A4EB-4AA6D64D795E}" srcOrd="0" destOrd="0" presId="urn:microsoft.com/office/officeart/2018/5/layout/IconCircleLabelList"/>
    <dgm:cxn modelId="{91ED9B10-B1FE-41A3-8648-2946F1774B9B}" srcId="{111EC1B4-5246-4731-B9C4-8717B43D007D}" destId="{9A320A30-DFC9-486A-8FDB-9972C425B002}" srcOrd="6" destOrd="0" parTransId="{B3F2C4A1-26C1-48F6-8D96-744B5F7DA876}" sibTransId="{98084296-50C9-47CF-9AAC-8DBC3F7B2669}"/>
    <dgm:cxn modelId="{6162C424-09EA-4388-8252-DEB161EE8209}" srcId="{111EC1B4-5246-4731-B9C4-8717B43D007D}" destId="{FC81B842-A9ED-464E-873B-BA8B2B792E74}" srcOrd="0" destOrd="0" parTransId="{E96CDD74-42FC-4EF2-BEA3-D1C6DB4E7B4A}" sibTransId="{3E09692C-EC7E-4C55-A99A-A477634EEBA9}"/>
    <dgm:cxn modelId="{2ED27234-EFB9-4AD0-BC31-342B8C108457}" type="presOf" srcId="{DEA33A60-DA77-49C1-A318-DD76ECE93BA0}" destId="{F7770790-B9BA-4D25-A198-71218BA9E2CC}" srcOrd="0" destOrd="0" presId="urn:microsoft.com/office/officeart/2018/5/layout/IconCircleLabelList"/>
    <dgm:cxn modelId="{5A5BDF34-FE5B-4D4E-BDEC-326980B906CE}" srcId="{111EC1B4-5246-4731-B9C4-8717B43D007D}" destId="{27ECF334-EC1E-46DD-AAF7-A96D02813A9D}" srcOrd="3" destOrd="0" parTransId="{0025B62A-1603-4CD2-A4C6-BD9E8D2855BE}" sibTransId="{76A5B764-F03A-486E-A6C2-615D8CBD2853}"/>
    <dgm:cxn modelId="{E62BFA4F-8DFD-4507-9E6F-280DA7981E82}" type="presOf" srcId="{9A320A30-DFC9-486A-8FDB-9972C425B002}" destId="{A3F1F7F5-BC38-412D-97EF-D9D98C492342}" srcOrd="0" destOrd="0" presId="urn:microsoft.com/office/officeart/2018/5/layout/IconCircleLabelList"/>
    <dgm:cxn modelId="{D66DCF71-EF5E-4048-8604-21F351499055}" type="presOf" srcId="{A4F0BD0E-67C4-48FC-BFEA-396AEC2C9BC6}" destId="{546A0803-08E5-4B36-B212-60110136A663}" srcOrd="0" destOrd="0" presId="urn:microsoft.com/office/officeart/2018/5/layout/IconCircleLabelList"/>
    <dgm:cxn modelId="{AA96B186-4915-468D-B3E4-061673C414DD}" srcId="{111EC1B4-5246-4731-B9C4-8717B43D007D}" destId="{A4F0BD0E-67C4-48FC-BFEA-396AEC2C9BC6}" srcOrd="4" destOrd="0" parTransId="{4DEFA116-967D-4889-B4D8-2B5DA9A80134}" sibTransId="{BC0C3366-0548-4C5B-9A6D-7C242428E9B4}"/>
    <dgm:cxn modelId="{E0795989-8746-4427-9C33-0BFF40DFD8CD}" srcId="{111EC1B4-5246-4731-B9C4-8717B43D007D}" destId="{DEA33A60-DA77-49C1-A318-DD76ECE93BA0}" srcOrd="5" destOrd="0" parTransId="{5996CEEF-02A7-4AEE-B5B3-25B45C67847E}" sibTransId="{52734039-1C65-4127-B5C7-31858AF556DF}"/>
    <dgm:cxn modelId="{FC1C159D-5389-4840-AE7D-49B61772E51B}" srcId="{111EC1B4-5246-4731-B9C4-8717B43D007D}" destId="{6D765193-6037-4020-9063-5555EA1E1756}" srcOrd="1" destOrd="0" parTransId="{AB03151A-98F4-4AF0-AB82-0FD91334996D}" sibTransId="{04CC1B77-6FF0-41F8-A10D-C7F97CAD3BBF}"/>
    <dgm:cxn modelId="{D9758AA0-43C9-489D-893C-EFC22EF2A7D6}" type="presOf" srcId="{6D765193-6037-4020-9063-5555EA1E1756}" destId="{E0736944-040B-496F-9D23-610DCDFF71B9}" srcOrd="0" destOrd="0" presId="urn:microsoft.com/office/officeart/2018/5/layout/IconCircleLabelList"/>
    <dgm:cxn modelId="{C68256AF-E408-4DBE-942B-C7987BBABB03}" srcId="{111EC1B4-5246-4731-B9C4-8717B43D007D}" destId="{7EC1FBFE-611F-4367-BC5C-7A15EE14595E}" srcOrd="2" destOrd="0" parTransId="{A0A70BE4-5FB4-46F9-9146-B897627779D5}" sibTransId="{87636782-7A84-416C-9355-0ACEF1AC5C6B}"/>
    <dgm:cxn modelId="{B75043D2-5569-4DC6-99D4-2F4CF9F402B3}" type="presOf" srcId="{FC81B842-A9ED-464E-873B-BA8B2B792E74}" destId="{19670AF8-DCAF-4232-9676-EC218E9B7EA3}" srcOrd="0" destOrd="0" presId="urn:microsoft.com/office/officeart/2018/5/layout/IconCircleLabelList"/>
    <dgm:cxn modelId="{CF5D04D7-BCDB-460F-A093-2B5346B6B842}" type="presOf" srcId="{111EC1B4-5246-4731-B9C4-8717B43D007D}" destId="{A11E1A6B-450E-49F9-AB77-E44F53D628E7}" srcOrd="0" destOrd="0" presId="urn:microsoft.com/office/officeart/2018/5/layout/IconCircleLabelList"/>
    <dgm:cxn modelId="{602C74E9-8979-482E-875B-DF0CCAEBB410}" type="presOf" srcId="{7EC1FBFE-611F-4367-BC5C-7A15EE14595E}" destId="{F5B3D236-A71D-47AA-AE03-F45845DC9683}" srcOrd="0" destOrd="0" presId="urn:microsoft.com/office/officeart/2018/5/layout/IconCircleLabelList"/>
    <dgm:cxn modelId="{5A8E8861-F69B-4D0C-91EB-6D977520A76F}" type="presParOf" srcId="{A11E1A6B-450E-49F9-AB77-E44F53D628E7}" destId="{C655F300-CB83-4793-B2E3-6F63DF757CF0}" srcOrd="0" destOrd="0" presId="urn:microsoft.com/office/officeart/2018/5/layout/IconCircleLabelList"/>
    <dgm:cxn modelId="{191FE82F-F38A-4356-84C8-2398DC2746F5}" type="presParOf" srcId="{C655F300-CB83-4793-B2E3-6F63DF757CF0}" destId="{B316532B-BB36-43DF-BC12-D8143F1E4FA6}" srcOrd="0" destOrd="0" presId="urn:microsoft.com/office/officeart/2018/5/layout/IconCircleLabelList"/>
    <dgm:cxn modelId="{8326CFDF-E8D3-42B8-B4E9-F5DAD7E602B6}" type="presParOf" srcId="{C655F300-CB83-4793-B2E3-6F63DF757CF0}" destId="{60E6628A-4D5A-42EF-8FB2-D4F186C237B0}" srcOrd="1" destOrd="0" presId="urn:microsoft.com/office/officeart/2018/5/layout/IconCircleLabelList"/>
    <dgm:cxn modelId="{AC0B7D72-19F8-45F4-B640-9743D3168428}" type="presParOf" srcId="{C655F300-CB83-4793-B2E3-6F63DF757CF0}" destId="{F20319F6-2C3C-4C3F-B29A-B1F1CEB09D11}" srcOrd="2" destOrd="0" presId="urn:microsoft.com/office/officeart/2018/5/layout/IconCircleLabelList"/>
    <dgm:cxn modelId="{50438066-9F94-4B63-8BAD-914D3ADD2E91}" type="presParOf" srcId="{C655F300-CB83-4793-B2E3-6F63DF757CF0}" destId="{19670AF8-DCAF-4232-9676-EC218E9B7EA3}" srcOrd="3" destOrd="0" presId="urn:microsoft.com/office/officeart/2018/5/layout/IconCircleLabelList"/>
    <dgm:cxn modelId="{072FE283-5DEE-4081-A337-8D90EE41BF72}" type="presParOf" srcId="{A11E1A6B-450E-49F9-AB77-E44F53D628E7}" destId="{8DB8576E-C47A-4EF6-8E9D-12455961F3BD}" srcOrd="1" destOrd="0" presId="urn:microsoft.com/office/officeart/2018/5/layout/IconCircleLabelList"/>
    <dgm:cxn modelId="{CA58CF19-7463-45C1-9404-FCCCE3A854CD}" type="presParOf" srcId="{A11E1A6B-450E-49F9-AB77-E44F53D628E7}" destId="{59E4C517-D095-4963-9E80-9ACFF6206C82}" srcOrd="2" destOrd="0" presId="urn:microsoft.com/office/officeart/2018/5/layout/IconCircleLabelList"/>
    <dgm:cxn modelId="{8CA6E7F1-8398-40CD-811F-B52DD0739475}" type="presParOf" srcId="{59E4C517-D095-4963-9E80-9ACFF6206C82}" destId="{56E4AC99-2FC1-4216-AEC5-37E37C538DD2}" srcOrd="0" destOrd="0" presId="urn:microsoft.com/office/officeart/2018/5/layout/IconCircleLabelList"/>
    <dgm:cxn modelId="{34E39F94-B1D9-46AB-AF26-8070345FE9FD}" type="presParOf" srcId="{59E4C517-D095-4963-9E80-9ACFF6206C82}" destId="{DD5D87F0-6869-4280-9DB9-11B9141A8851}" srcOrd="1" destOrd="0" presId="urn:microsoft.com/office/officeart/2018/5/layout/IconCircleLabelList"/>
    <dgm:cxn modelId="{42CE9125-0352-4D83-BD9D-16169DF3B0DB}" type="presParOf" srcId="{59E4C517-D095-4963-9E80-9ACFF6206C82}" destId="{7BEEF47D-041F-4F98-80CC-6B800CEDDA15}" srcOrd="2" destOrd="0" presId="urn:microsoft.com/office/officeart/2018/5/layout/IconCircleLabelList"/>
    <dgm:cxn modelId="{971238AA-BF67-4E41-B2BF-473099081F68}" type="presParOf" srcId="{59E4C517-D095-4963-9E80-9ACFF6206C82}" destId="{E0736944-040B-496F-9D23-610DCDFF71B9}" srcOrd="3" destOrd="0" presId="urn:microsoft.com/office/officeart/2018/5/layout/IconCircleLabelList"/>
    <dgm:cxn modelId="{B7D46D6B-2D94-442A-B65B-EB8AFF3B2004}" type="presParOf" srcId="{A11E1A6B-450E-49F9-AB77-E44F53D628E7}" destId="{D724780E-0534-4FB3-AB15-D1B8AB5651E7}" srcOrd="3" destOrd="0" presId="urn:microsoft.com/office/officeart/2018/5/layout/IconCircleLabelList"/>
    <dgm:cxn modelId="{3321F141-6FA2-4A63-9618-F521DCA2E568}" type="presParOf" srcId="{A11E1A6B-450E-49F9-AB77-E44F53D628E7}" destId="{E264D5C5-51E0-4C88-B7D7-67AEA5088736}" srcOrd="4" destOrd="0" presId="urn:microsoft.com/office/officeart/2018/5/layout/IconCircleLabelList"/>
    <dgm:cxn modelId="{CC365084-3C6D-46AD-85A7-6D132B19D888}" type="presParOf" srcId="{E264D5C5-51E0-4C88-B7D7-67AEA5088736}" destId="{F23100FB-82D5-463E-AD9A-4CF8951387EB}" srcOrd="0" destOrd="0" presId="urn:microsoft.com/office/officeart/2018/5/layout/IconCircleLabelList"/>
    <dgm:cxn modelId="{DB1B3DA8-EEC3-47D4-AC67-D5B216D4CC3E}" type="presParOf" srcId="{E264D5C5-51E0-4C88-B7D7-67AEA5088736}" destId="{4ED6334C-40D6-4163-8529-4D5573412472}" srcOrd="1" destOrd="0" presId="urn:microsoft.com/office/officeart/2018/5/layout/IconCircleLabelList"/>
    <dgm:cxn modelId="{684DB72B-9A00-401F-B7F6-8B99ECF6513B}" type="presParOf" srcId="{E264D5C5-51E0-4C88-B7D7-67AEA5088736}" destId="{6DA43601-EF41-44EF-9D6E-4CF74017DB0A}" srcOrd="2" destOrd="0" presId="urn:microsoft.com/office/officeart/2018/5/layout/IconCircleLabelList"/>
    <dgm:cxn modelId="{E389434E-CA5C-4DFB-A5BD-DA4D8DD449D1}" type="presParOf" srcId="{E264D5C5-51E0-4C88-B7D7-67AEA5088736}" destId="{F5B3D236-A71D-47AA-AE03-F45845DC9683}" srcOrd="3" destOrd="0" presId="urn:microsoft.com/office/officeart/2018/5/layout/IconCircleLabelList"/>
    <dgm:cxn modelId="{9E2362FF-5DF3-4320-A783-BEF06C299086}" type="presParOf" srcId="{A11E1A6B-450E-49F9-AB77-E44F53D628E7}" destId="{797DAF30-F843-4D85-B015-AB4019127508}" srcOrd="5" destOrd="0" presId="urn:microsoft.com/office/officeart/2018/5/layout/IconCircleLabelList"/>
    <dgm:cxn modelId="{F32EEEB4-008D-425E-A3D8-20DCC57E0EDC}" type="presParOf" srcId="{A11E1A6B-450E-49F9-AB77-E44F53D628E7}" destId="{82177E45-8D27-4A44-9246-AB45CD21561A}" srcOrd="6" destOrd="0" presId="urn:microsoft.com/office/officeart/2018/5/layout/IconCircleLabelList"/>
    <dgm:cxn modelId="{D316DCC8-1D42-4D35-965B-E41CCFBCF327}" type="presParOf" srcId="{82177E45-8D27-4A44-9246-AB45CD21561A}" destId="{1C350EC4-62BD-4792-A471-AF15521F6630}" srcOrd="0" destOrd="0" presId="urn:microsoft.com/office/officeart/2018/5/layout/IconCircleLabelList"/>
    <dgm:cxn modelId="{EB8B3275-C1AA-47E0-A627-78B2F823EFE6}" type="presParOf" srcId="{82177E45-8D27-4A44-9246-AB45CD21561A}" destId="{473342B7-7AAF-4CF2-A96B-0B78F66454FB}" srcOrd="1" destOrd="0" presId="urn:microsoft.com/office/officeart/2018/5/layout/IconCircleLabelList"/>
    <dgm:cxn modelId="{7E642640-D5B2-471F-BF30-25565AECB2FF}" type="presParOf" srcId="{82177E45-8D27-4A44-9246-AB45CD21561A}" destId="{D5DD3056-6D22-4952-9843-D33A52D5D8F0}" srcOrd="2" destOrd="0" presId="urn:microsoft.com/office/officeart/2018/5/layout/IconCircleLabelList"/>
    <dgm:cxn modelId="{953A57BF-121C-4DE0-AE14-A8B4C94C0B4D}" type="presParOf" srcId="{82177E45-8D27-4A44-9246-AB45CD21561A}" destId="{81951D0F-DFB0-4016-A4EB-4AA6D64D795E}" srcOrd="3" destOrd="0" presId="urn:microsoft.com/office/officeart/2018/5/layout/IconCircleLabelList"/>
    <dgm:cxn modelId="{CB387AC5-3BAD-4E55-80D9-3F1B945DA7B5}" type="presParOf" srcId="{A11E1A6B-450E-49F9-AB77-E44F53D628E7}" destId="{6A585492-A196-4421-ACAE-71C1FC685CE6}" srcOrd="7" destOrd="0" presId="urn:microsoft.com/office/officeart/2018/5/layout/IconCircleLabelList"/>
    <dgm:cxn modelId="{ACA4125E-4286-41FC-8604-6055FB247F40}" type="presParOf" srcId="{A11E1A6B-450E-49F9-AB77-E44F53D628E7}" destId="{F702D5FD-6EB5-41B1-92D6-F73B1FAF8C44}" srcOrd="8" destOrd="0" presId="urn:microsoft.com/office/officeart/2018/5/layout/IconCircleLabelList"/>
    <dgm:cxn modelId="{E014521D-8B23-4B19-BB1A-00A1F85ACB35}" type="presParOf" srcId="{F702D5FD-6EB5-41B1-92D6-F73B1FAF8C44}" destId="{55BEFC0A-AEB2-4173-A13A-101C4C413AB8}" srcOrd="0" destOrd="0" presId="urn:microsoft.com/office/officeart/2018/5/layout/IconCircleLabelList"/>
    <dgm:cxn modelId="{0E404353-14C0-412B-9DF9-481A368A7E65}" type="presParOf" srcId="{F702D5FD-6EB5-41B1-92D6-F73B1FAF8C44}" destId="{4093ED55-6A93-44E0-8192-F2D04CFC2AC4}" srcOrd="1" destOrd="0" presId="urn:microsoft.com/office/officeart/2018/5/layout/IconCircleLabelList"/>
    <dgm:cxn modelId="{5C40742C-9D16-48BB-A1AB-2A7E0292A336}" type="presParOf" srcId="{F702D5FD-6EB5-41B1-92D6-F73B1FAF8C44}" destId="{24B185C9-CA8A-44AE-B3EA-AB257A7E5BDE}" srcOrd="2" destOrd="0" presId="urn:microsoft.com/office/officeart/2018/5/layout/IconCircleLabelList"/>
    <dgm:cxn modelId="{1D0E3D5B-D58B-488C-9A53-71BAA0503605}" type="presParOf" srcId="{F702D5FD-6EB5-41B1-92D6-F73B1FAF8C44}" destId="{546A0803-08E5-4B36-B212-60110136A663}" srcOrd="3" destOrd="0" presId="urn:microsoft.com/office/officeart/2018/5/layout/IconCircleLabelList"/>
    <dgm:cxn modelId="{EE0D44CF-E474-47DE-AD73-A1467C503771}" type="presParOf" srcId="{A11E1A6B-450E-49F9-AB77-E44F53D628E7}" destId="{D65DEBD2-2A54-446A-9883-FB5907920736}" srcOrd="9" destOrd="0" presId="urn:microsoft.com/office/officeart/2018/5/layout/IconCircleLabelList"/>
    <dgm:cxn modelId="{54A35916-B101-4310-B627-7B7830014C54}" type="presParOf" srcId="{A11E1A6B-450E-49F9-AB77-E44F53D628E7}" destId="{8C96B79D-4E66-42BE-ABBA-393313A3BD40}" srcOrd="10" destOrd="0" presId="urn:microsoft.com/office/officeart/2018/5/layout/IconCircleLabelList"/>
    <dgm:cxn modelId="{97B8C018-B8C9-4D4F-968C-3E8EBDDEABFF}" type="presParOf" srcId="{8C96B79D-4E66-42BE-ABBA-393313A3BD40}" destId="{B1D56B6C-1B5E-47AA-87E0-142B7A477659}" srcOrd="0" destOrd="0" presId="urn:microsoft.com/office/officeart/2018/5/layout/IconCircleLabelList"/>
    <dgm:cxn modelId="{02B25C92-B3E3-4651-8EC6-EEB530EA0743}" type="presParOf" srcId="{8C96B79D-4E66-42BE-ABBA-393313A3BD40}" destId="{DE0137D1-F920-4547-A24F-DC00137021AF}" srcOrd="1" destOrd="0" presId="urn:microsoft.com/office/officeart/2018/5/layout/IconCircleLabelList"/>
    <dgm:cxn modelId="{6071250A-6001-4B86-885E-2106EB2BA8E7}" type="presParOf" srcId="{8C96B79D-4E66-42BE-ABBA-393313A3BD40}" destId="{1B85E077-C574-4161-8E35-B1518C49AFC2}" srcOrd="2" destOrd="0" presId="urn:microsoft.com/office/officeart/2018/5/layout/IconCircleLabelList"/>
    <dgm:cxn modelId="{2CABB545-BBE7-41D1-A91C-C40F9C1DC6F9}" type="presParOf" srcId="{8C96B79D-4E66-42BE-ABBA-393313A3BD40}" destId="{F7770790-B9BA-4D25-A198-71218BA9E2CC}" srcOrd="3" destOrd="0" presId="urn:microsoft.com/office/officeart/2018/5/layout/IconCircleLabelList"/>
    <dgm:cxn modelId="{EFB5BBEE-0086-4CEE-8D92-F16DC9D5DEC7}" type="presParOf" srcId="{A11E1A6B-450E-49F9-AB77-E44F53D628E7}" destId="{FCD86AE1-78F7-4F40-A529-DEE7D84573A2}" srcOrd="11" destOrd="0" presId="urn:microsoft.com/office/officeart/2018/5/layout/IconCircleLabelList"/>
    <dgm:cxn modelId="{1AF3077D-61A8-410F-8F87-4F477E8AC2A2}" type="presParOf" srcId="{A11E1A6B-450E-49F9-AB77-E44F53D628E7}" destId="{1E07ABC6-B69C-4BF5-918B-A1B731779CF7}" srcOrd="12" destOrd="0" presId="urn:microsoft.com/office/officeart/2018/5/layout/IconCircleLabelList"/>
    <dgm:cxn modelId="{65DBD3E5-3A96-412B-B646-6FC481253D7C}" type="presParOf" srcId="{1E07ABC6-B69C-4BF5-918B-A1B731779CF7}" destId="{021978D1-2900-4882-BB20-F44E1150BAA5}" srcOrd="0" destOrd="0" presId="urn:microsoft.com/office/officeart/2018/5/layout/IconCircleLabelList"/>
    <dgm:cxn modelId="{AF0B958C-0B25-4782-B6CD-3A699C5D580B}" type="presParOf" srcId="{1E07ABC6-B69C-4BF5-918B-A1B731779CF7}" destId="{3FA9DFC1-6467-4557-8EE6-2087A0A69BDA}" srcOrd="1" destOrd="0" presId="urn:microsoft.com/office/officeart/2018/5/layout/IconCircleLabelList"/>
    <dgm:cxn modelId="{57EA56BF-1F27-4EF5-9FF0-B39CBA6CA61E}" type="presParOf" srcId="{1E07ABC6-B69C-4BF5-918B-A1B731779CF7}" destId="{EC7D14A5-812B-4576-904D-05220304B66F}" srcOrd="2" destOrd="0" presId="urn:microsoft.com/office/officeart/2018/5/layout/IconCircleLabelList"/>
    <dgm:cxn modelId="{73ECDB26-3E97-492F-A560-6DC7314F1D5E}" type="presParOf" srcId="{1E07ABC6-B69C-4BF5-918B-A1B731779CF7}" destId="{A3F1F7F5-BC38-412D-97EF-D9D98C49234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952BFE-2BB5-489B-AA88-D95E1D46785D}">
      <dsp:nvSpPr>
        <dsp:cNvPr id="0" name=""/>
        <dsp:cNvSpPr/>
      </dsp:nvSpPr>
      <dsp:spPr>
        <a:xfrm>
          <a:off x="468272" y="3745"/>
          <a:ext cx="2171923" cy="130315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Company Overview</a:t>
          </a:r>
        </a:p>
      </dsp:txBody>
      <dsp:txXfrm>
        <a:off x="468272" y="3745"/>
        <a:ext cx="2171923" cy="1303153"/>
      </dsp:txXfrm>
    </dsp:sp>
    <dsp:sp modelId="{1B9CB8B5-E7E4-4EA6-921B-E88CE4E8ACD3}">
      <dsp:nvSpPr>
        <dsp:cNvPr id="0" name=""/>
        <dsp:cNvSpPr/>
      </dsp:nvSpPr>
      <dsp:spPr>
        <a:xfrm>
          <a:off x="2857388" y="3745"/>
          <a:ext cx="2171923" cy="1303153"/>
        </a:xfrm>
        <a:prstGeom prst="rect">
          <a:avLst/>
        </a:prstGeom>
        <a:gradFill rotWithShape="0">
          <a:gsLst>
            <a:gs pos="0">
              <a:schemeClr val="accent2">
                <a:hueOff val="668788"/>
                <a:satOff val="-834"/>
                <a:lumOff val="19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668788"/>
                <a:satOff val="-834"/>
                <a:lumOff val="19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Transformation</a:t>
          </a:r>
        </a:p>
      </dsp:txBody>
      <dsp:txXfrm>
        <a:off x="2857388" y="3745"/>
        <a:ext cx="2171923" cy="1303153"/>
      </dsp:txXfrm>
    </dsp:sp>
    <dsp:sp modelId="{F01E4F71-6EF7-44BB-A9DC-F87BC2CAE2B5}">
      <dsp:nvSpPr>
        <dsp:cNvPr id="0" name=""/>
        <dsp:cNvSpPr/>
      </dsp:nvSpPr>
      <dsp:spPr>
        <a:xfrm>
          <a:off x="5246503" y="3745"/>
          <a:ext cx="2171923" cy="1303153"/>
        </a:xfrm>
        <a:prstGeom prst="rect">
          <a:avLst/>
        </a:prstGeom>
        <a:gradFill rotWithShape="0">
          <a:gsLst>
            <a:gs pos="0">
              <a:schemeClr val="accent2">
                <a:hueOff val="1337577"/>
                <a:satOff val="-1668"/>
                <a:lumOff val="39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337577"/>
                <a:satOff val="-1668"/>
                <a:lumOff val="39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Recruitment Process</a:t>
          </a:r>
        </a:p>
      </dsp:txBody>
      <dsp:txXfrm>
        <a:off x="5246503" y="3745"/>
        <a:ext cx="2171923" cy="1303153"/>
      </dsp:txXfrm>
    </dsp:sp>
    <dsp:sp modelId="{48919B70-B561-4D79-A615-96EF24BA3F49}">
      <dsp:nvSpPr>
        <dsp:cNvPr id="0" name=""/>
        <dsp:cNvSpPr/>
      </dsp:nvSpPr>
      <dsp:spPr>
        <a:xfrm>
          <a:off x="468272" y="1524092"/>
          <a:ext cx="2171923" cy="1303153"/>
        </a:xfrm>
        <a:prstGeom prst="rect">
          <a:avLst/>
        </a:prstGeom>
        <a:gradFill rotWithShape="0">
          <a:gsLst>
            <a:gs pos="0">
              <a:schemeClr val="accent2">
                <a:hueOff val="2006365"/>
                <a:satOff val="-2502"/>
                <a:lumOff val="58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006365"/>
                <a:satOff val="-2502"/>
                <a:lumOff val="58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Interview Types</a:t>
          </a:r>
        </a:p>
      </dsp:txBody>
      <dsp:txXfrm>
        <a:off x="468272" y="1524092"/>
        <a:ext cx="2171923" cy="1303153"/>
      </dsp:txXfrm>
    </dsp:sp>
    <dsp:sp modelId="{2532E63E-CFAB-454B-A9E2-235656BB0BE5}">
      <dsp:nvSpPr>
        <dsp:cNvPr id="0" name=""/>
        <dsp:cNvSpPr/>
      </dsp:nvSpPr>
      <dsp:spPr>
        <a:xfrm>
          <a:off x="2857388" y="1524092"/>
          <a:ext cx="2171923" cy="1303153"/>
        </a:xfrm>
        <a:prstGeom prst="rect">
          <a:avLst/>
        </a:prstGeom>
        <a:gradFill rotWithShape="0">
          <a:gsLst>
            <a:gs pos="0">
              <a:schemeClr val="accent2">
                <a:hueOff val="2675154"/>
                <a:satOff val="-3337"/>
                <a:lumOff val="78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675154"/>
                <a:satOff val="-3337"/>
                <a:lumOff val="78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Questioning Techniques</a:t>
          </a:r>
        </a:p>
      </dsp:txBody>
      <dsp:txXfrm>
        <a:off x="2857388" y="1524092"/>
        <a:ext cx="2171923" cy="1303153"/>
      </dsp:txXfrm>
    </dsp:sp>
    <dsp:sp modelId="{E1259063-6FA3-48AD-8E67-E30509D84141}">
      <dsp:nvSpPr>
        <dsp:cNvPr id="0" name=""/>
        <dsp:cNvSpPr/>
      </dsp:nvSpPr>
      <dsp:spPr>
        <a:xfrm>
          <a:off x="5246503" y="1524092"/>
          <a:ext cx="2171923" cy="1303153"/>
        </a:xfrm>
        <a:prstGeom prst="rect">
          <a:avLst/>
        </a:prstGeom>
        <a:gradFill rotWithShape="0">
          <a:gsLst>
            <a:gs pos="0">
              <a:schemeClr val="accent2">
                <a:hueOff val="3343942"/>
                <a:satOff val="-4171"/>
                <a:lumOff val="981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343942"/>
                <a:satOff val="-4171"/>
                <a:lumOff val="981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Interview Comparison</a:t>
          </a:r>
        </a:p>
      </dsp:txBody>
      <dsp:txXfrm>
        <a:off x="5246503" y="1524092"/>
        <a:ext cx="2171923" cy="1303153"/>
      </dsp:txXfrm>
    </dsp:sp>
    <dsp:sp modelId="{E59C0A4B-F6FE-4762-9A99-28809906D6F7}">
      <dsp:nvSpPr>
        <dsp:cNvPr id="0" name=""/>
        <dsp:cNvSpPr/>
      </dsp:nvSpPr>
      <dsp:spPr>
        <a:xfrm>
          <a:off x="1662830" y="3044438"/>
          <a:ext cx="2171923" cy="1303153"/>
        </a:xfrm>
        <a:prstGeom prst="rect">
          <a:avLst/>
        </a:prstGeom>
        <a:gradFill rotWithShape="0">
          <a:gsLst>
            <a:gs pos="0">
              <a:schemeClr val="accent2">
                <a:hueOff val="4012731"/>
                <a:satOff val="-5005"/>
                <a:lumOff val="1177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012731"/>
                <a:satOff val="-5005"/>
                <a:lumOff val="1177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Recommendations</a:t>
          </a:r>
        </a:p>
      </dsp:txBody>
      <dsp:txXfrm>
        <a:off x="1662830" y="3044438"/>
        <a:ext cx="2171923" cy="1303153"/>
      </dsp:txXfrm>
    </dsp:sp>
    <dsp:sp modelId="{AD14C057-F5FC-4859-9711-548EFE4DC045}">
      <dsp:nvSpPr>
        <dsp:cNvPr id="0" name=""/>
        <dsp:cNvSpPr/>
      </dsp:nvSpPr>
      <dsp:spPr>
        <a:xfrm>
          <a:off x="4051946" y="3044438"/>
          <a:ext cx="2171923" cy="1303153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Conclusion</a:t>
          </a:r>
        </a:p>
      </dsp:txBody>
      <dsp:txXfrm>
        <a:off x="4051946" y="3044438"/>
        <a:ext cx="2171923" cy="13031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AA27B5-D247-4D29-8032-1B1D26D43F72}">
      <dsp:nvSpPr>
        <dsp:cNvPr id="0" name=""/>
        <dsp:cNvSpPr/>
      </dsp:nvSpPr>
      <dsp:spPr>
        <a:xfrm>
          <a:off x="0" y="0"/>
          <a:ext cx="3182691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BFAD9AC-A30B-41E8-A7B8-7D5C5243B418}">
      <dsp:nvSpPr>
        <dsp:cNvPr id="0" name=""/>
        <dsp:cNvSpPr/>
      </dsp:nvSpPr>
      <dsp:spPr>
        <a:xfrm>
          <a:off x="0" y="0"/>
          <a:ext cx="3182691" cy="830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• Automated sorting systems</a:t>
          </a:r>
        </a:p>
      </dsp:txBody>
      <dsp:txXfrm>
        <a:off x="0" y="0"/>
        <a:ext cx="3182691" cy="830167"/>
      </dsp:txXfrm>
    </dsp:sp>
    <dsp:sp modelId="{B3E7F126-B0A7-4EFB-A3F1-8C33B4FBFEC8}">
      <dsp:nvSpPr>
        <dsp:cNvPr id="0" name=""/>
        <dsp:cNvSpPr/>
      </dsp:nvSpPr>
      <dsp:spPr>
        <a:xfrm>
          <a:off x="0" y="830167"/>
          <a:ext cx="3182691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082D7C-1F94-44CC-A27A-F6CD32C29A38}">
      <dsp:nvSpPr>
        <dsp:cNvPr id="0" name=""/>
        <dsp:cNvSpPr/>
      </dsp:nvSpPr>
      <dsp:spPr>
        <a:xfrm>
          <a:off x="0" y="830167"/>
          <a:ext cx="3182691" cy="830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• Digital tracking</a:t>
          </a:r>
        </a:p>
      </dsp:txBody>
      <dsp:txXfrm>
        <a:off x="0" y="830167"/>
        <a:ext cx="3182691" cy="830167"/>
      </dsp:txXfrm>
    </dsp:sp>
    <dsp:sp modelId="{F356B359-46A5-40CF-B283-316BAD89BFCD}">
      <dsp:nvSpPr>
        <dsp:cNvPr id="0" name=""/>
        <dsp:cNvSpPr/>
      </dsp:nvSpPr>
      <dsp:spPr>
        <a:xfrm>
          <a:off x="0" y="1660334"/>
          <a:ext cx="3182691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B7E8D68-13AD-4366-B082-CD5A95B4A39E}">
      <dsp:nvSpPr>
        <dsp:cNvPr id="0" name=""/>
        <dsp:cNvSpPr/>
      </dsp:nvSpPr>
      <dsp:spPr>
        <a:xfrm>
          <a:off x="0" y="1660334"/>
          <a:ext cx="3182691" cy="830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• Parcel growth</a:t>
          </a:r>
        </a:p>
      </dsp:txBody>
      <dsp:txXfrm>
        <a:off x="0" y="1660334"/>
        <a:ext cx="3182691" cy="830167"/>
      </dsp:txXfrm>
    </dsp:sp>
    <dsp:sp modelId="{8BC0878E-A3A2-46D9-B013-1669548655F9}">
      <dsp:nvSpPr>
        <dsp:cNvPr id="0" name=""/>
        <dsp:cNvSpPr/>
      </dsp:nvSpPr>
      <dsp:spPr>
        <a:xfrm>
          <a:off x="0" y="2490501"/>
          <a:ext cx="3182691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728C906-F7FD-449A-B55B-DFF4C52DF7ED}">
      <dsp:nvSpPr>
        <dsp:cNvPr id="0" name=""/>
        <dsp:cNvSpPr/>
      </dsp:nvSpPr>
      <dsp:spPr>
        <a:xfrm>
          <a:off x="0" y="2490501"/>
          <a:ext cx="3182691" cy="830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• Workforce development</a:t>
          </a:r>
        </a:p>
      </dsp:txBody>
      <dsp:txXfrm>
        <a:off x="0" y="2490501"/>
        <a:ext cx="3182691" cy="8301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6D422F-7CB2-4A21-AF68-20DC128A26D7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• Identify role requirements</a:t>
          </a:r>
        </a:p>
      </dsp:txBody>
      <dsp:txXfrm>
        <a:off x="429570" y="472"/>
        <a:ext cx="3346456" cy="2007873"/>
      </dsp:txXfrm>
    </dsp:sp>
    <dsp:sp modelId="{C0A205D3-9A87-4AA6-A3CA-18C843262562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• Define responsibilities</a:t>
          </a:r>
        </a:p>
      </dsp:txBody>
      <dsp:txXfrm>
        <a:off x="4110672" y="472"/>
        <a:ext cx="3346456" cy="2007873"/>
      </dsp:txXfrm>
    </dsp:sp>
    <dsp:sp modelId="{3F11F8E6-DC86-4321-B956-235C0497D791}">
      <dsp:nvSpPr>
        <dsp:cNvPr id="0" name=""/>
        <dsp:cNvSpPr/>
      </dsp:nvSpPr>
      <dsp:spPr>
        <a:xfrm>
          <a:off x="2270121" y="2342991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• Set candidate criteria</a:t>
          </a:r>
        </a:p>
      </dsp:txBody>
      <dsp:txXfrm>
        <a:off x="2270121" y="2342991"/>
        <a:ext cx="3346456" cy="20078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5DFAED-3765-4764-B368-D99B02628C9F}">
      <dsp:nvSpPr>
        <dsp:cNvPr id="0" name=""/>
        <dsp:cNvSpPr/>
      </dsp:nvSpPr>
      <dsp:spPr>
        <a:xfrm>
          <a:off x="0" y="0"/>
          <a:ext cx="4306824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3B3646E-1669-4E81-8BDA-907761709763}">
      <dsp:nvSpPr>
        <dsp:cNvPr id="0" name=""/>
        <dsp:cNvSpPr/>
      </dsp:nvSpPr>
      <dsp:spPr>
        <a:xfrm>
          <a:off x="0" y="0"/>
          <a:ext cx="4306824" cy="586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Royal Mail Careers</a:t>
          </a:r>
        </a:p>
      </dsp:txBody>
      <dsp:txXfrm>
        <a:off x="0" y="0"/>
        <a:ext cx="4306824" cy="586177"/>
      </dsp:txXfrm>
    </dsp:sp>
    <dsp:sp modelId="{39645B88-4BAD-4B0C-A5B5-FE7F68F231B1}">
      <dsp:nvSpPr>
        <dsp:cNvPr id="0" name=""/>
        <dsp:cNvSpPr/>
      </dsp:nvSpPr>
      <dsp:spPr>
        <a:xfrm>
          <a:off x="0" y="586177"/>
          <a:ext cx="4306824" cy="0"/>
        </a:xfrm>
        <a:prstGeom prst="line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2F2F20-AFF8-41BC-9F89-FFFBE252399B}">
      <dsp:nvSpPr>
        <dsp:cNvPr id="0" name=""/>
        <dsp:cNvSpPr/>
      </dsp:nvSpPr>
      <dsp:spPr>
        <a:xfrm>
          <a:off x="0" y="586177"/>
          <a:ext cx="4306824" cy="586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LinkedIn</a:t>
          </a:r>
        </a:p>
      </dsp:txBody>
      <dsp:txXfrm>
        <a:off x="0" y="586177"/>
        <a:ext cx="4306824" cy="586177"/>
      </dsp:txXfrm>
    </dsp:sp>
    <dsp:sp modelId="{337586BB-9157-41F1-AD62-8981E7350CF1}">
      <dsp:nvSpPr>
        <dsp:cNvPr id="0" name=""/>
        <dsp:cNvSpPr/>
      </dsp:nvSpPr>
      <dsp:spPr>
        <a:xfrm>
          <a:off x="0" y="1172354"/>
          <a:ext cx="4306824" cy="0"/>
        </a:xfrm>
        <a:prstGeom prst="lin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B03944A-0055-4A41-A005-8F497121A4B1}">
      <dsp:nvSpPr>
        <dsp:cNvPr id="0" name=""/>
        <dsp:cNvSpPr/>
      </dsp:nvSpPr>
      <dsp:spPr>
        <a:xfrm>
          <a:off x="0" y="1172354"/>
          <a:ext cx="4306824" cy="586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Indeed</a:t>
          </a:r>
        </a:p>
      </dsp:txBody>
      <dsp:txXfrm>
        <a:off x="0" y="1172354"/>
        <a:ext cx="4306824" cy="586177"/>
      </dsp:txXfrm>
    </dsp:sp>
    <dsp:sp modelId="{E58A62F1-2F54-44FE-A819-F511519C57BE}">
      <dsp:nvSpPr>
        <dsp:cNvPr id="0" name=""/>
        <dsp:cNvSpPr/>
      </dsp:nvSpPr>
      <dsp:spPr>
        <a:xfrm>
          <a:off x="0" y="1758531"/>
          <a:ext cx="4306824" cy="0"/>
        </a:xfrm>
        <a:prstGeom prst="lin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AF3D41-3B98-481F-9531-87025C16425D}">
      <dsp:nvSpPr>
        <dsp:cNvPr id="0" name=""/>
        <dsp:cNvSpPr/>
      </dsp:nvSpPr>
      <dsp:spPr>
        <a:xfrm>
          <a:off x="0" y="1758531"/>
          <a:ext cx="4306824" cy="586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• Graduate sites</a:t>
          </a:r>
        </a:p>
      </dsp:txBody>
      <dsp:txXfrm>
        <a:off x="0" y="1758531"/>
        <a:ext cx="4306824" cy="58617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58FCAF-63D8-4328-B920-5C26B05B5F84}">
      <dsp:nvSpPr>
        <dsp:cNvPr id="0" name=""/>
        <dsp:cNvSpPr/>
      </dsp:nvSpPr>
      <dsp:spPr>
        <a:xfrm>
          <a:off x="606258" y="106936"/>
          <a:ext cx="632021" cy="6320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D7DED9-A0EB-4F54-911B-E44D2582B61D}">
      <dsp:nvSpPr>
        <dsp:cNvPr id="0" name=""/>
        <dsp:cNvSpPr/>
      </dsp:nvSpPr>
      <dsp:spPr>
        <a:xfrm>
          <a:off x="220023" y="949710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Operations Manager</a:t>
          </a:r>
        </a:p>
      </dsp:txBody>
      <dsp:txXfrm>
        <a:off x="220023" y="949710"/>
        <a:ext cx="1404492" cy="561796"/>
      </dsp:txXfrm>
    </dsp:sp>
    <dsp:sp modelId="{6692E5CA-5790-4392-8CAA-049927DC297D}">
      <dsp:nvSpPr>
        <dsp:cNvPr id="0" name=""/>
        <dsp:cNvSpPr/>
      </dsp:nvSpPr>
      <dsp:spPr>
        <a:xfrm>
          <a:off x="2256536" y="106936"/>
          <a:ext cx="632021" cy="6320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638404-E980-4718-A99A-008C7BD5E2A4}">
      <dsp:nvSpPr>
        <dsp:cNvPr id="0" name=""/>
        <dsp:cNvSpPr/>
      </dsp:nvSpPr>
      <dsp:spPr>
        <a:xfrm>
          <a:off x="1870301" y="949710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Same questions</a:t>
          </a:r>
        </a:p>
      </dsp:txBody>
      <dsp:txXfrm>
        <a:off x="1870301" y="949710"/>
        <a:ext cx="1404492" cy="561796"/>
      </dsp:txXfrm>
    </dsp:sp>
    <dsp:sp modelId="{000C0F9F-7390-495D-911A-43AA33324B8A}">
      <dsp:nvSpPr>
        <dsp:cNvPr id="0" name=""/>
        <dsp:cNvSpPr/>
      </dsp:nvSpPr>
      <dsp:spPr>
        <a:xfrm>
          <a:off x="606258" y="1862630"/>
          <a:ext cx="632021" cy="6320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A8C344-A8E6-4A96-B813-483A83445CBA}">
      <dsp:nvSpPr>
        <dsp:cNvPr id="0" name=""/>
        <dsp:cNvSpPr/>
      </dsp:nvSpPr>
      <dsp:spPr>
        <a:xfrm>
          <a:off x="220023" y="2705403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Fair assessment</a:t>
          </a:r>
        </a:p>
      </dsp:txBody>
      <dsp:txXfrm>
        <a:off x="220023" y="2705403"/>
        <a:ext cx="1404492" cy="561796"/>
      </dsp:txXfrm>
    </dsp:sp>
    <dsp:sp modelId="{A832A8D1-1CF7-4C03-80EB-23202D4B1F69}">
      <dsp:nvSpPr>
        <dsp:cNvPr id="0" name=""/>
        <dsp:cNvSpPr/>
      </dsp:nvSpPr>
      <dsp:spPr>
        <a:xfrm>
          <a:off x="2256536" y="1862630"/>
          <a:ext cx="632021" cy="6320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8C709-D997-4BFE-949B-42C7AFFEB601}">
      <dsp:nvSpPr>
        <dsp:cNvPr id="0" name=""/>
        <dsp:cNvSpPr/>
      </dsp:nvSpPr>
      <dsp:spPr>
        <a:xfrm>
          <a:off x="1870301" y="2705403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Reduced bias</a:t>
          </a:r>
        </a:p>
      </dsp:txBody>
      <dsp:txXfrm>
        <a:off x="1870301" y="2705403"/>
        <a:ext cx="1404492" cy="56179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A61A00-C1E2-4BB1-9008-A79EE742AB00}">
      <dsp:nvSpPr>
        <dsp:cNvPr id="0" name=""/>
        <dsp:cNvSpPr/>
      </dsp:nvSpPr>
      <dsp:spPr>
        <a:xfrm>
          <a:off x="0" y="0"/>
          <a:ext cx="6556696" cy="92241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Change Manager</a:t>
          </a:r>
        </a:p>
      </dsp:txBody>
      <dsp:txXfrm>
        <a:off x="27017" y="27017"/>
        <a:ext cx="5483391" cy="868383"/>
      </dsp:txXfrm>
    </dsp:sp>
    <dsp:sp modelId="{1CC787B0-451F-4481-AB83-E239901C1759}">
      <dsp:nvSpPr>
        <dsp:cNvPr id="0" name=""/>
        <dsp:cNvSpPr/>
      </dsp:nvSpPr>
      <dsp:spPr>
        <a:xfrm>
          <a:off x="549123" y="1090129"/>
          <a:ext cx="6556696" cy="922417"/>
        </a:xfrm>
        <a:prstGeom prst="roundRect">
          <a:avLst>
            <a:gd name="adj" fmla="val 10000"/>
          </a:avLst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• Focus on behaviours</a:t>
          </a:r>
        </a:p>
      </dsp:txBody>
      <dsp:txXfrm>
        <a:off x="576140" y="1117146"/>
        <a:ext cx="5353968" cy="868383"/>
      </dsp:txXfrm>
    </dsp:sp>
    <dsp:sp modelId="{06861D48-DBD0-454E-B47A-91833E94D216}">
      <dsp:nvSpPr>
        <dsp:cNvPr id="0" name=""/>
        <dsp:cNvSpPr/>
      </dsp:nvSpPr>
      <dsp:spPr>
        <a:xfrm>
          <a:off x="1090050" y="2180258"/>
          <a:ext cx="6556696" cy="922417"/>
        </a:xfrm>
        <a:prstGeom prst="roundRect">
          <a:avLst>
            <a:gd name="adj" fmla="val 10000"/>
          </a:avLst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• Measures competencies</a:t>
          </a:r>
        </a:p>
      </dsp:txBody>
      <dsp:txXfrm>
        <a:off x="1117067" y="2207275"/>
        <a:ext cx="5362164" cy="868383"/>
      </dsp:txXfrm>
    </dsp:sp>
    <dsp:sp modelId="{D33B045E-1D03-4D9C-B0C8-4F614ABDA771}">
      <dsp:nvSpPr>
        <dsp:cNvPr id="0" name=""/>
        <dsp:cNvSpPr/>
      </dsp:nvSpPr>
      <dsp:spPr>
        <a:xfrm>
          <a:off x="1639174" y="3270387"/>
          <a:ext cx="6556696" cy="922417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• Evidence-based selection</a:t>
          </a:r>
        </a:p>
      </dsp:txBody>
      <dsp:txXfrm>
        <a:off x="1666191" y="3297404"/>
        <a:ext cx="5353968" cy="868383"/>
      </dsp:txXfrm>
    </dsp:sp>
    <dsp:sp modelId="{3076619A-AB0B-4627-AAA7-717C1B1400E6}">
      <dsp:nvSpPr>
        <dsp:cNvPr id="0" name=""/>
        <dsp:cNvSpPr/>
      </dsp:nvSpPr>
      <dsp:spPr>
        <a:xfrm>
          <a:off x="5957125" y="706487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6092028" y="706487"/>
        <a:ext cx="329765" cy="451177"/>
      </dsp:txXfrm>
    </dsp:sp>
    <dsp:sp modelId="{6FDF8F09-5D77-4503-A386-B4FCF940E3B5}">
      <dsp:nvSpPr>
        <dsp:cNvPr id="0" name=""/>
        <dsp:cNvSpPr/>
      </dsp:nvSpPr>
      <dsp:spPr>
        <a:xfrm>
          <a:off x="6506249" y="179661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6641152" y="1796616"/>
        <a:ext cx="329765" cy="451177"/>
      </dsp:txXfrm>
    </dsp:sp>
    <dsp:sp modelId="{6B5A2117-85AA-4532-8F9B-F50EFE4FDD05}">
      <dsp:nvSpPr>
        <dsp:cNvPr id="0" name=""/>
        <dsp:cNvSpPr/>
      </dsp:nvSpPr>
      <dsp:spPr>
        <a:xfrm>
          <a:off x="7047176" y="288674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182079" y="2886746"/>
        <a:ext cx="329765" cy="45117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5EC083-1BB2-438E-83E3-08F2AF1BE28F}">
      <dsp:nvSpPr>
        <dsp:cNvPr id="0" name=""/>
        <dsp:cNvSpPr/>
      </dsp:nvSpPr>
      <dsp:spPr>
        <a:xfrm>
          <a:off x="0" y="170658"/>
          <a:ext cx="3494817" cy="69556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Project Manager</a:t>
          </a:r>
        </a:p>
      </dsp:txBody>
      <dsp:txXfrm>
        <a:off x="33955" y="204613"/>
        <a:ext cx="3426907" cy="627655"/>
      </dsp:txXfrm>
    </dsp:sp>
    <dsp:sp modelId="{7A87870A-01F6-4589-A2B3-289D08D28783}">
      <dsp:nvSpPr>
        <dsp:cNvPr id="0" name=""/>
        <dsp:cNvSpPr/>
      </dsp:nvSpPr>
      <dsp:spPr>
        <a:xfrm>
          <a:off x="0" y="949743"/>
          <a:ext cx="3494817" cy="69556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• Multiple assessors</a:t>
          </a:r>
        </a:p>
      </dsp:txBody>
      <dsp:txXfrm>
        <a:off x="33955" y="983698"/>
        <a:ext cx="3426907" cy="627655"/>
      </dsp:txXfrm>
    </dsp:sp>
    <dsp:sp modelId="{096DF577-1AE9-4164-A5DE-9A18A91D5E9E}">
      <dsp:nvSpPr>
        <dsp:cNvPr id="0" name=""/>
        <dsp:cNvSpPr/>
      </dsp:nvSpPr>
      <dsp:spPr>
        <a:xfrm>
          <a:off x="0" y="1728828"/>
          <a:ext cx="3494817" cy="69556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• Broader evaluation</a:t>
          </a:r>
        </a:p>
      </dsp:txBody>
      <dsp:txXfrm>
        <a:off x="33955" y="1762783"/>
        <a:ext cx="3426907" cy="627655"/>
      </dsp:txXfrm>
    </dsp:sp>
    <dsp:sp modelId="{261C126F-3E03-4420-8A88-4104197CBAB4}">
      <dsp:nvSpPr>
        <dsp:cNvPr id="0" name=""/>
        <dsp:cNvSpPr/>
      </dsp:nvSpPr>
      <dsp:spPr>
        <a:xfrm>
          <a:off x="0" y="2507913"/>
          <a:ext cx="3494817" cy="69556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• Better decisions</a:t>
          </a:r>
        </a:p>
      </dsp:txBody>
      <dsp:txXfrm>
        <a:off x="33955" y="2541868"/>
        <a:ext cx="3426907" cy="62765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31DAFF-73D7-46DA-87F9-C0A7AF277BCD}">
      <dsp:nvSpPr>
        <dsp:cNvPr id="0" name=""/>
        <dsp:cNvSpPr/>
      </dsp:nvSpPr>
      <dsp:spPr>
        <a:xfrm>
          <a:off x="0" y="376960"/>
          <a:ext cx="5051582" cy="11033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Behavioural</a:t>
          </a:r>
        </a:p>
      </dsp:txBody>
      <dsp:txXfrm>
        <a:off x="53859" y="430819"/>
        <a:ext cx="4943864" cy="995592"/>
      </dsp:txXfrm>
    </dsp:sp>
    <dsp:sp modelId="{36C7ABDC-60EC-4A58-BCA0-2F707CF96A78}">
      <dsp:nvSpPr>
        <dsp:cNvPr id="0" name=""/>
        <dsp:cNvSpPr/>
      </dsp:nvSpPr>
      <dsp:spPr>
        <a:xfrm>
          <a:off x="0" y="1612750"/>
          <a:ext cx="5051582" cy="1103310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Situational</a:t>
          </a:r>
        </a:p>
      </dsp:txBody>
      <dsp:txXfrm>
        <a:off x="53859" y="1666609"/>
        <a:ext cx="4943864" cy="995592"/>
      </dsp:txXfrm>
    </dsp:sp>
    <dsp:sp modelId="{DA0E03A1-CFF0-4FAD-880A-6E841C8713AB}">
      <dsp:nvSpPr>
        <dsp:cNvPr id="0" name=""/>
        <dsp:cNvSpPr/>
      </dsp:nvSpPr>
      <dsp:spPr>
        <a:xfrm>
          <a:off x="0" y="2848540"/>
          <a:ext cx="5051582" cy="1103310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Competency-Based</a:t>
          </a:r>
        </a:p>
      </dsp:txBody>
      <dsp:txXfrm>
        <a:off x="53859" y="2902399"/>
        <a:ext cx="4943864" cy="995592"/>
      </dsp:txXfrm>
    </dsp:sp>
    <dsp:sp modelId="{29B7B6D6-B75F-434A-BEF6-D0F08A709D98}">
      <dsp:nvSpPr>
        <dsp:cNvPr id="0" name=""/>
        <dsp:cNvSpPr/>
      </dsp:nvSpPr>
      <dsp:spPr>
        <a:xfrm>
          <a:off x="0" y="4084331"/>
          <a:ext cx="5051582" cy="110331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Probing</a:t>
          </a:r>
        </a:p>
      </dsp:txBody>
      <dsp:txXfrm>
        <a:off x="53859" y="4138190"/>
        <a:ext cx="4943864" cy="99559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252C26-E398-45AE-BC07-7006229BD263}">
      <dsp:nvSpPr>
        <dsp:cNvPr id="0" name=""/>
        <dsp:cNvSpPr/>
      </dsp:nvSpPr>
      <dsp:spPr>
        <a:xfrm>
          <a:off x="0" y="384853"/>
          <a:ext cx="3064248" cy="13747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Compare interaction, flexibility, cost and reach.</a:t>
          </a:r>
        </a:p>
      </dsp:txBody>
      <dsp:txXfrm>
        <a:off x="67110" y="451963"/>
        <a:ext cx="2930028" cy="1240530"/>
      </dsp:txXfrm>
    </dsp:sp>
    <dsp:sp modelId="{7A049208-7C47-493B-BCA6-B0FFB2C7FC8C}">
      <dsp:nvSpPr>
        <dsp:cNvPr id="0" name=""/>
        <dsp:cNvSpPr/>
      </dsp:nvSpPr>
      <dsp:spPr>
        <a:xfrm>
          <a:off x="0" y="1831603"/>
          <a:ext cx="3064248" cy="1374750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Hybrid approach recommended.</a:t>
          </a:r>
        </a:p>
      </dsp:txBody>
      <dsp:txXfrm>
        <a:off x="67110" y="1898713"/>
        <a:ext cx="2930028" cy="124053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5E3C7B-019A-4DA0-953D-FBA9EA7AC5D8}">
      <dsp:nvSpPr>
        <dsp:cNvPr id="0" name=""/>
        <dsp:cNvSpPr/>
      </dsp:nvSpPr>
      <dsp:spPr>
        <a:xfrm>
          <a:off x="0" y="899860"/>
          <a:ext cx="5051582" cy="8634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• Structured recruitment</a:t>
          </a:r>
        </a:p>
      </dsp:txBody>
      <dsp:txXfrm>
        <a:off x="42151" y="942011"/>
        <a:ext cx="4967280" cy="779158"/>
      </dsp:txXfrm>
    </dsp:sp>
    <dsp:sp modelId="{63A94780-9946-4BA3-B346-C5EA606D725A}">
      <dsp:nvSpPr>
        <dsp:cNvPr id="0" name=""/>
        <dsp:cNvSpPr/>
      </dsp:nvSpPr>
      <dsp:spPr>
        <a:xfrm>
          <a:off x="0" y="1867001"/>
          <a:ext cx="5051582" cy="863460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• Competency questions</a:t>
          </a:r>
        </a:p>
      </dsp:txBody>
      <dsp:txXfrm>
        <a:off x="42151" y="1909152"/>
        <a:ext cx="4967280" cy="779158"/>
      </dsp:txXfrm>
    </dsp:sp>
    <dsp:sp modelId="{B8CD0A5E-6DF6-49D7-AA3D-E5213CBF1799}">
      <dsp:nvSpPr>
        <dsp:cNvPr id="0" name=""/>
        <dsp:cNvSpPr/>
      </dsp:nvSpPr>
      <dsp:spPr>
        <a:xfrm>
          <a:off x="0" y="2834141"/>
          <a:ext cx="5051582" cy="863460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• Hybrid interviews</a:t>
          </a:r>
        </a:p>
      </dsp:txBody>
      <dsp:txXfrm>
        <a:off x="42151" y="2876292"/>
        <a:ext cx="4967280" cy="779158"/>
      </dsp:txXfrm>
    </dsp:sp>
    <dsp:sp modelId="{12BBB4C9-2618-4239-BC38-494101C5CCAD}">
      <dsp:nvSpPr>
        <dsp:cNvPr id="0" name=""/>
        <dsp:cNvSpPr/>
      </dsp:nvSpPr>
      <dsp:spPr>
        <a:xfrm>
          <a:off x="0" y="3801280"/>
          <a:ext cx="5051582" cy="86346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• Equal opportunities</a:t>
          </a:r>
        </a:p>
      </dsp:txBody>
      <dsp:txXfrm>
        <a:off x="42151" y="3843431"/>
        <a:ext cx="4967280" cy="77915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16532B-BB36-43DF-BC12-D8143F1E4FA6}">
      <dsp:nvSpPr>
        <dsp:cNvPr id="0" name=""/>
        <dsp:cNvSpPr/>
      </dsp:nvSpPr>
      <dsp:spPr>
        <a:xfrm>
          <a:off x="548934" y="288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E6628A-4D5A-42EF-8FB2-D4F186C237B0}">
      <dsp:nvSpPr>
        <dsp:cNvPr id="0" name=""/>
        <dsp:cNvSpPr/>
      </dsp:nvSpPr>
      <dsp:spPr>
        <a:xfrm>
          <a:off x="762368" y="213721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670AF8-DCAF-4232-9676-EC218E9B7EA3}">
      <dsp:nvSpPr>
        <dsp:cNvPr id="0" name=""/>
        <dsp:cNvSpPr/>
      </dsp:nvSpPr>
      <dsp:spPr>
        <a:xfrm>
          <a:off x="22878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Armstrong &amp; Taylor (2023)</a:t>
          </a:r>
        </a:p>
      </dsp:txBody>
      <dsp:txXfrm>
        <a:off x="228784" y="1313725"/>
        <a:ext cx="1641796" cy="656718"/>
      </dsp:txXfrm>
    </dsp:sp>
    <dsp:sp modelId="{56E4AC99-2FC1-4216-AEC5-37E37C538DD2}">
      <dsp:nvSpPr>
        <dsp:cNvPr id="0" name=""/>
        <dsp:cNvSpPr/>
      </dsp:nvSpPr>
      <dsp:spPr>
        <a:xfrm>
          <a:off x="2478046" y="288"/>
          <a:ext cx="1001496" cy="10014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5D87F0-6869-4280-9DB9-11B9141A8851}">
      <dsp:nvSpPr>
        <dsp:cNvPr id="0" name=""/>
        <dsp:cNvSpPr/>
      </dsp:nvSpPr>
      <dsp:spPr>
        <a:xfrm>
          <a:off x="2691479" y="213721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36944-040B-496F-9D23-610DCDFF71B9}">
      <dsp:nvSpPr>
        <dsp:cNvPr id="0" name=""/>
        <dsp:cNvSpPr/>
      </dsp:nvSpPr>
      <dsp:spPr>
        <a:xfrm>
          <a:off x="2157895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Bratton et al. (2022)</a:t>
          </a:r>
        </a:p>
      </dsp:txBody>
      <dsp:txXfrm>
        <a:off x="2157895" y="1313725"/>
        <a:ext cx="1641796" cy="656718"/>
      </dsp:txXfrm>
    </dsp:sp>
    <dsp:sp modelId="{F23100FB-82D5-463E-AD9A-4CF8951387EB}">
      <dsp:nvSpPr>
        <dsp:cNvPr id="0" name=""/>
        <dsp:cNvSpPr/>
      </dsp:nvSpPr>
      <dsp:spPr>
        <a:xfrm>
          <a:off x="4407157" y="288"/>
          <a:ext cx="1001496" cy="100149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D6334C-40D6-4163-8529-4D5573412472}">
      <dsp:nvSpPr>
        <dsp:cNvPr id="0" name=""/>
        <dsp:cNvSpPr/>
      </dsp:nvSpPr>
      <dsp:spPr>
        <a:xfrm>
          <a:off x="4620591" y="213721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B3D236-A71D-47AA-AE03-F45845DC9683}">
      <dsp:nvSpPr>
        <dsp:cNvPr id="0" name=""/>
        <dsp:cNvSpPr/>
      </dsp:nvSpPr>
      <dsp:spPr>
        <a:xfrm>
          <a:off x="4087007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CIPD (2024)</a:t>
          </a:r>
        </a:p>
      </dsp:txBody>
      <dsp:txXfrm>
        <a:off x="4087007" y="1313725"/>
        <a:ext cx="1641796" cy="656718"/>
      </dsp:txXfrm>
    </dsp:sp>
    <dsp:sp modelId="{1C350EC4-62BD-4792-A471-AF15521F6630}">
      <dsp:nvSpPr>
        <dsp:cNvPr id="0" name=""/>
        <dsp:cNvSpPr/>
      </dsp:nvSpPr>
      <dsp:spPr>
        <a:xfrm>
          <a:off x="6336268" y="288"/>
          <a:ext cx="1001496" cy="100149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3342B7-7AAF-4CF2-A96B-0B78F66454FB}">
      <dsp:nvSpPr>
        <dsp:cNvPr id="0" name=""/>
        <dsp:cNvSpPr/>
      </dsp:nvSpPr>
      <dsp:spPr>
        <a:xfrm>
          <a:off x="6549702" y="213721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51D0F-DFB0-4016-A4EB-4AA6D64D795E}">
      <dsp:nvSpPr>
        <dsp:cNvPr id="0" name=""/>
        <dsp:cNvSpPr/>
      </dsp:nvSpPr>
      <dsp:spPr>
        <a:xfrm>
          <a:off x="601611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Dessler (2023)</a:t>
          </a:r>
        </a:p>
      </dsp:txBody>
      <dsp:txXfrm>
        <a:off x="6016118" y="1313725"/>
        <a:ext cx="1641796" cy="656718"/>
      </dsp:txXfrm>
    </dsp:sp>
    <dsp:sp modelId="{55BEFC0A-AEB2-4173-A13A-101C4C413AB8}">
      <dsp:nvSpPr>
        <dsp:cNvPr id="0" name=""/>
        <dsp:cNvSpPr/>
      </dsp:nvSpPr>
      <dsp:spPr>
        <a:xfrm>
          <a:off x="1513490" y="2380893"/>
          <a:ext cx="1001496" cy="100149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93ED55-6A93-44E0-8192-F2D04CFC2AC4}">
      <dsp:nvSpPr>
        <dsp:cNvPr id="0" name=""/>
        <dsp:cNvSpPr/>
      </dsp:nvSpPr>
      <dsp:spPr>
        <a:xfrm>
          <a:off x="1726924" y="2594327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6A0803-08E5-4B36-B212-60110136A663}">
      <dsp:nvSpPr>
        <dsp:cNvPr id="0" name=""/>
        <dsp:cNvSpPr/>
      </dsp:nvSpPr>
      <dsp:spPr>
        <a:xfrm>
          <a:off x="1193340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Torrington et al. (2023)</a:t>
          </a:r>
        </a:p>
      </dsp:txBody>
      <dsp:txXfrm>
        <a:off x="1193340" y="3694331"/>
        <a:ext cx="1641796" cy="656718"/>
      </dsp:txXfrm>
    </dsp:sp>
    <dsp:sp modelId="{B1D56B6C-1B5E-47AA-87E0-142B7A477659}">
      <dsp:nvSpPr>
        <dsp:cNvPr id="0" name=""/>
        <dsp:cNvSpPr/>
      </dsp:nvSpPr>
      <dsp:spPr>
        <a:xfrm>
          <a:off x="3442601" y="2380893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137D1-F920-4547-A24F-DC00137021AF}">
      <dsp:nvSpPr>
        <dsp:cNvPr id="0" name=""/>
        <dsp:cNvSpPr/>
      </dsp:nvSpPr>
      <dsp:spPr>
        <a:xfrm>
          <a:off x="3656035" y="2594327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770790-B9BA-4D25-A198-71218BA9E2CC}">
      <dsp:nvSpPr>
        <dsp:cNvPr id="0" name=""/>
        <dsp:cNvSpPr/>
      </dsp:nvSpPr>
      <dsp:spPr>
        <a:xfrm>
          <a:off x="3122451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Wilton (2022)</a:t>
          </a:r>
        </a:p>
      </dsp:txBody>
      <dsp:txXfrm>
        <a:off x="3122451" y="3694331"/>
        <a:ext cx="1641796" cy="656718"/>
      </dsp:txXfrm>
    </dsp:sp>
    <dsp:sp modelId="{021978D1-2900-4882-BB20-F44E1150BAA5}">
      <dsp:nvSpPr>
        <dsp:cNvPr id="0" name=""/>
        <dsp:cNvSpPr/>
      </dsp:nvSpPr>
      <dsp:spPr>
        <a:xfrm>
          <a:off x="5371713" y="2380893"/>
          <a:ext cx="1001496" cy="10014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A9DFC1-6467-4557-8EE6-2087A0A69BDA}">
      <dsp:nvSpPr>
        <dsp:cNvPr id="0" name=""/>
        <dsp:cNvSpPr/>
      </dsp:nvSpPr>
      <dsp:spPr>
        <a:xfrm>
          <a:off x="5585146" y="2594327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F1F7F5-BC38-412D-97EF-D9D98C492342}">
      <dsp:nvSpPr>
        <dsp:cNvPr id="0" name=""/>
        <dsp:cNvSpPr/>
      </dsp:nvSpPr>
      <dsp:spPr>
        <a:xfrm>
          <a:off x="5051562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Royal Mail (2024)</a:t>
          </a:r>
        </a:p>
      </dsp:txBody>
      <dsp:txXfrm>
        <a:off x="5051562" y="3694331"/>
        <a:ext cx="1641796" cy="656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336136" y="1336710"/>
            <a:ext cx="68580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88181" y="1092216"/>
            <a:ext cx="6346209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33933" y="3515977"/>
            <a:ext cx="2501979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76002" y="1496845"/>
            <a:ext cx="68580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74277" y="1668285"/>
            <a:ext cx="4318303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797" y="586855"/>
            <a:ext cx="3172575" cy="3387497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3000">
                <a:solidFill>
                  <a:srgbClr val="FFFFFF"/>
                </a:solidFill>
              </a:rPr>
              <a:t>Recruitment and Selection Processes Supporting Organisational Transformation: Royal Mail Group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68" y="649480"/>
            <a:ext cx="3646835" cy="5546047"/>
          </a:xfrm>
        </p:spPr>
        <p:txBody>
          <a:bodyPr anchor="ctr">
            <a:normAutofit/>
          </a:bodyPr>
          <a:lstStyle/>
          <a:p>
            <a:r>
              <a:rPr lang="en-GB" sz="1700" dirty="0"/>
              <a:t>Student Name: Emanuel Stoica</a:t>
            </a:r>
          </a:p>
          <a:p>
            <a:r>
              <a:rPr lang="en-GB" sz="1700" dirty="0"/>
              <a:t>Student Number: 2424657</a:t>
            </a:r>
          </a:p>
          <a:p>
            <a:r>
              <a:rPr lang="en-GB" sz="1700" dirty="0"/>
              <a:t>Module: LCLM5002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E0B5E98-2F6D-8AE9-51B0-469AB24F1F7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20000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40DE1D-993B-EEF3-9AA6-AA2A448144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1694347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/>
              <a:t>Royal Mail Overview</a:t>
            </a:r>
          </a:p>
        </p:txBody>
      </p:sp>
      <p:sp>
        <p:nvSpPr>
          <p:cNvPr id="2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r>
              <a:rPr lang="en-GB" sz="1900"/>
              <a:t>• UK postal and parcel delivery company</a:t>
            </a:r>
          </a:p>
          <a:p>
            <a:r>
              <a:rPr lang="en-GB" sz="1900"/>
              <a:t>• Nationwide operations</a:t>
            </a:r>
          </a:p>
          <a:p>
            <a:r>
              <a:rPr lang="en-GB" sz="1900"/>
              <a:t>• Investing in automation</a:t>
            </a:r>
          </a:p>
          <a:p>
            <a:r>
              <a:rPr lang="en-GB" sz="1900"/>
              <a:t>• Digital transformation</a:t>
            </a:r>
          </a:p>
        </p:txBody>
      </p:sp>
      <p:pic>
        <p:nvPicPr>
          <p:cNvPr id="4" name="Picture 3" descr="Ofcom: Universal postal service must modernise">
            <a:extLst>
              <a:ext uri="{FF2B5EF4-FFF2-40B4-BE49-F238E27FC236}">
                <a16:creationId xmlns:a16="http://schemas.microsoft.com/office/drawing/2014/main" id="{7579EE47-86D0-BA3C-DD0F-714AF420B5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754" r="46743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Organisational Transformation</a:t>
            </a: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ttps://images.openai.com/static-rsc-4/vmOFVQ2X3uzbm8J2zXBdA65c_aKdDC48IXd_tDvWqWEPUV1xPW3ahfhZXlh-ZvLSXuVZAD3AfdCeRL8cXxBjFM4pgTkvVLM0o4sQLhpnaWBUunkjPpsd7N4XCe3uK8C9iF_Utucyc3JQsjAq-y_ELCVOtNMVUHGD2WAN81yu8A3u2U3afpi4z4efW_5Q6tQs?purpose=fullsize">
            <a:extLst>
              <a:ext uri="{FF2B5EF4-FFF2-40B4-BE49-F238E27FC236}">
                <a16:creationId xmlns:a16="http://schemas.microsoft.com/office/drawing/2014/main" id="{75162CDB-B984-269D-02BE-024B708762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006" r="18679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8FF1BD-172D-0C21-0B08-3CF79999C7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2360175"/>
              </p:ext>
            </p:extLst>
          </p:nvPr>
        </p:nvGraphicFramePr>
        <p:xfrm>
          <a:off x="480060" y="2872899"/>
          <a:ext cx="3182691" cy="3320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88" y="0"/>
            <a:ext cx="4548176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2281" y="841664"/>
            <a:ext cx="3655995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Recruitment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1015" y="841664"/>
            <a:ext cx="3650704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Job Analysis → Job Description → Person Specification → Advertisement → Interview → Selection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3AB883F-C14A-E1A9-D06D-CDA7F07CD7F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10712" r="287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Job Analysis, Job Description and Person Specification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97DC9F-B5A2-E2A5-91CB-898AADBA2F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909643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1756" y="502400"/>
            <a:ext cx="2525379" cy="1818064"/>
          </a:xfrm>
        </p:spPr>
        <p:txBody>
          <a:bodyPr>
            <a:normAutofit/>
          </a:bodyPr>
          <a:lstStyle/>
          <a:p>
            <a:r>
              <a:rPr lang="en-GB" sz="2400"/>
              <a:t>Advertising Platforms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DF48DBA-E340-8F06-131C-341A872875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123"/>
          <a:stretch>
            <a:fillRect/>
          </a:stretch>
        </p:blipFill>
        <p:spPr>
          <a:xfrm>
            <a:off x="3416427" y="6"/>
            <a:ext cx="5727572" cy="2762724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9144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32BED0B-97FA-DE6E-B0BF-5881CEDDA73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778" r="10280" b="2"/>
          <a:stretch>
            <a:fillRect/>
          </a:stretch>
        </p:blipFill>
        <p:spPr>
          <a:xfrm>
            <a:off x="20" y="2826737"/>
            <a:ext cx="3424313" cy="4031263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429" y="3404996"/>
            <a:ext cx="6858002" cy="4800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AC870C-5BF0-A74F-C753-DA0329A107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4682756"/>
              </p:ext>
            </p:extLst>
          </p:nvPr>
        </p:nvGraphicFramePr>
        <p:xfrm>
          <a:off x="4087224" y="3455208"/>
          <a:ext cx="4306824" cy="23447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F4ABDAA-7FC0-8705-43C7-353E86AB59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622" r="24929" b="-1"/>
          <a:stretch>
            <a:fillRect/>
          </a:stretch>
        </p:blipFill>
        <p:spPr>
          <a:xfrm>
            <a:off x="4577270" y="10"/>
            <a:ext cx="4566728" cy="6857990"/>
          </a:xfrm>
          <a:prstGeom prst="rect">
            <a:avLst/>
          </a:prstGeom>
        </p:spPr>
      </p:pic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328512"/>
            <a:ext cx="3583791" cy="1628970"/>
          </a:xfrm>
        </p:spPr>
        <p:txBody>
          <a:bodyPr anchor="ctr">
            <a:normAutofit/>
          </a:bodyPr>
          <a:lstStyle/>
          <a:p>
            <a:r>
              <a:rPr lang="en-GB" sz="3500"/>
              <a:t>Structured Interview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9C9FC7-E4CA-2EA8-ABF2-6BF478901F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7983211"/>
              </p:ext>
            </p:extLst>
          </p:nvPr>
        </p:nvGraphicFramePr>
        <p:xfrm>
          <a:off x="571350" y="2884929"/>
          <a:ext cx="3494817" cy="33741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Competency-Based Interview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65D500-6852-B446-B925-1368B6B1A7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7704155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889D59-5FD7-2468-F1CC-3FA7D7C8E3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549" r="18002" b="-1"/>
          <a:stretch>
            <a:fillRect/>
          </a:stretch>
        </p:blipFill>
        <p:spPr>
          <a:xfrm>
            <a:off x="4577270" y="10"/>
            <a:ext cx="4566728" cy="6857990"/>
          </a:xfrm>
          <a:prstGeom prst="rect">
            <a:avLst/>
          </a:prstGeom>
        </p:spPr>
      </p:pic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328512"/>
            <a:ext cx="3583791" cy="1628970"/>
          </a:xfrm>
        </p:spPr>
        <p:txBody>
          <a:bodyPr anchor="ctr">
            <a:normAutofit/>
          </a:bodyPr>
          <a:lstStyle/>
          <a:p>
            <a:r>
              <a:rPr lang="en-GB" sz="3500"/>
              <a:t>Panel Interview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70ABA0-2508-C8EA-5521-0C3E737E4D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9240102"/>
              </p:ext>
            </p:extLst>
          </p:nvPr>
        </p:nvGraphicFramePr>
        <p:xfrm>
          <a:off x="571350" y="2884929"/>
          <a:ext cx="3494817" cy="33741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5A632B-B15A-489E-8337-BC0F40DB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8946" y="859948"/>
            <a:ext cx="2240924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Questioning Techniques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51547D7-AD18-407B-A5F4-F8225B5DC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64089" y="434266"/>
            <a:ext cx="5413275" cy="5922084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9CD4B0-644E-D55C-FB21-2AF3E6B3CA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4974970"/>
              </p:ext>
            </p:extLst>
          </p:nvPr>
        </p:nvGraphicFramePr>
        <p:xfrm>
          <a:off x="3572933" y="609600"/>
          <a:ext cx="5051582" cy="55646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1138036"/>
            <a:ext cx="3064248" cy="1402470"/>
          </a:xfrm>
        </p:spPr>
        <p:txBody>
          <a:bodyPr anchor="t">
            <a:normAutofit/>
          </a:bodyPr>
          <a:lstStyle/>
          <a:p>
            <a:r>
              <a:rPr lang="en-GB" sz="2800"/>
              <a:t>Face-to-Face vs Virtual Interviews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8855" y="87114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30F7F3CC-B36D-1C5E-FBDB-520DC6CE97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313" r="11938" b="-1"/>
          <a:stretch>
            <a:fillRect/>
          </a:stretch>
        </p:blipFill>
        <p:spPr>
          <a:xfrm>
            <a:off x="4238244" y="10"/>
            <a:ext cx="4905756" cy="685799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86C67A-DCB7-708F-2D97-6616AE8695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9082734"/>
              </p:ext>
            </p:extLst>
          </p:nvPr>
        </p:nvGraphicFramePr>
        <p:xfrm>
          <a:off x="571500" y="2551176"/>
          <a:ext cx="3064248" cy="35912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5A632B-B15A-489E-8337-BC0F40DB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8946" y="859948"/>
            <a:ext cx="2240924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2100">
                <a:solidFill>
                  <a:srgbClr val="FFFFFF"/>
                </a:solidFill>
              </a:rPr>
              <a:t>Recommendations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51547D7-AD18-407B-A5F4-F8225B5DC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64089" y="434266"/>
            <a:ext cx="5413275" cy="5922084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53398B-8B58-379B-9450-99E346A514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82715"/>
              </p:ext>
            </p:extLst>
          </p:nvPr>
        </p:nvGraphicFramePr>
        <p:xfrm>
          <a:off x="3572933" y="609600"/>
          <a:ext cx="5051582" cy="55646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9143998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559294"/>
            <a:ext cx="9143998" cy="6298279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-428"/>
            <a:ext cx="4572000" cy="6858000"/>
          </a:xfrm>
          <a:prstGeom prst="rect">
            <a:avLst/>
          </a:prstGeom>
          <a:gradFill>
            <a:gsLst>
              <a:gs pos="13000">
                <a:srgbClr val="000000">
                  <a:alpha val="72000"/>
                </a:srgbClr>
              </a:gs>
              <a:gs pos="99000">
                <a:schemeClr val="accent1">
                  <a:lumMod val="50000"/>
                  <a:alpha val="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8852" y="1028700"/>
            <a:ext cx="7460478" cy="10906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42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214188"/>
            <a:ext cx="6858000" cy="49244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400">
                <a:solidFill>
                  <a:srgbClr val="FFFFFF"/>
                </a:solidFill>
              </a:rPr>
              <a:t>Recruitment and selection are critical to successful organisational transformation.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32B3ACB3-D689-442E-8A40-8680B0FEB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539257" y="1506860"/>
            <a:ext cx="4065484" cy="6636797"/>
          </a:xfrm>
          <a:custGeom>
            <a:avLst/>
            <a:gdLst>
              <a:gd name="connsiteX0" fmla="*/ 0 w 4065484"/>
              <a:gd name="connsiteY0" fmla="*/ 4424531 h 8849062"/>
              <a:gd name="connsiteX1" fmla="*/ 3899197 w 4065484"/>
              <a:gd name="connsiteY1" fmla="*/ 8840480 h 8849062"/>
              <a:gd name="connsiteX2" fmla="*/ 4065484 w 4065484"/>
              <a:gd name="connsiteY2" fmla="*/ 8849062 h 8849062"/>
              <a:gd name="connsiteX3" fmla="*/ 4065483 w 4065484"/>
              <a:gd name="connsiteY3" fmla="*/ 0 h 8849062"/>
              <a:gd name="connsiteX4" fmla="*/ 3899197 w 4065484"/>
              <a:gd name="connsiteY4" fmla="*/ 8581 h 8849062"/>
              <a:gd name="connsiteX5" fmla="*/ 0 w 4065484"/>
              <a:gd name="connsiteY5" fmla="*/ 4424531 h 8849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065484" h="8849062">
                <a:moveTo>
                  <a:pt x="0" y="4424531"/>
                </a:moveTo>
                <a:cubicBezTo>
                  <a:pt x="0" y="6722831"/>
                  <a:pt x="1709076" y="8613167"/>
                  <a:pt x="3899197" y="8840480"/>
                </a:cubicBezTo>
                <a:lnTo>
                  <a:pt x="4065484" y="8849062"/>
                </a:lnTo>
                <a:lnTo>
                  <a:pt x="4065483" y="0"/>
                </a:lnTo>
                <a:lnTo>
                  <a:pt x="3899197" y="8581"/>
                </a:lnTo>
                <a:cubicBezTo>
                  <a:pt x="1709075" y="235897"/>
                  <a:pt x="0" y="2126232"/>
                  <a:pt x="0" y="44245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"/>
                </a:schemeClr>
              </a:gs>
              <a:gs pos="68000">
                <a:schemeClr val="accent1">
                  <a:alpha val="15000"/>
                </a:schemeClr>
              </a:gs>
            </a:gsLst>
            <a:lin ang="21594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EA487A-3306-C68B-E774-03A66C9248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6858"/>
          <a:stretch>
            <a:fillRect/>
          </a:stretch>
        </p:blipFill>
        <p:spPr>
          <a:xfrm>
            <a:off x="1757476" y="3351745"/>
            <a:ext cx="5639669" cy="3506255"/>
          </a:xfrm>
          <a:custGeom>
            <a:avLst/>
            <a:gdLst/>
            <a:ahLst/>
            <a:cxnLst/>
            <a:rect l="l" t="t" r="r" b="b"/>
            <a:pathLst>
              <a:path w="7519558" h="3506255">
                <a:moveTo>
                  <a:pt x="3759779" y="0"/>
                </a:moveTo>
                <a:cubicBezTo>
                  <a:pt x="5713450" y="0"/>
                  <a:pt x="7320331" y="1484777"/>
                  <a:pt x="7513560" y="3387468"/>
                </a:cubicBezTo>
                <a:lnTo>
                  <a:pt x="7519558" y="3506255"/>
                </a:lnTo>
                <a:lnTo>
                  <a:pt x="0" y="3506255"/>
                </a:lnTo>
                <a:lnTo>
                  <a:pt x="5998" y="3387468"/>
                </a:lnTo>
                <a:cubicBezTo>
                  <a:pt x="199227" y="1484777"/>
                  <a:pt x="1806109" y="0"/>
                  <a:pt x="3759779" y="0"/>
                </a:cubicBezTo>
                <a:close/>
              </a:path>
            </a:pathLst>
          </a:cu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38A6AF-3F3D-691C-D16E-27D40D657C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4939278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246</Words>
  <Application>Microsoft Office PowerPoint</Application>
  <PresentationFormat>On-screen Show (4:3)</PresentationFormat>
  <Paragraphs>72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Recruitment and Selection Processes Supporting Organisational Transformation: Royal Mail Group plc</vt:lpstr>
      <vt:lpstr>Contents</vt:lpstr>
      <vt:lpstr>Royal Mail Overview</vt:lpstr>
      <vt:lpstr>Organisational Transformation</vt:lpstr>
      <vt:lpstr>Recruitment Process</vt:lpstr>
      <vt:lpstr>Job Analysis, Job Description and Person Specification</vt:lpstr>
      <vt:lpstr>Advertising Platforms</vt:lpstr>
      <vt:lpstr>Structured Interview</vt:lpstr>
      <vt:lpstr>Competency-Based Interview</vt:lpstr>
      <vt:lpstr>Panel Interview</vt:lpstr>
      <vt:lpstr>Questioning Techniques</vt:lpstr>
      <vt:lpstr>Face-to-Face vs Virtual Interviews</vt:lpstr>
      <vt:lpstr>Recommendations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Emanuel Stoica</dc:creator>
  <cp:keywords/>
  <dc:description>generated using python-pptx</dc:description>
  <cp:lastModifiedBy>Emanuel Stoica (2424657)</cp:lastModifiedBy>
  <cp:revision>2</cp:revision>
  <dcterms:created xsi:type="dcterms:W3CDTF">2013-01-27T09:14:16Z</dcterms:created>
  <dcterms:modified xsi:type="dcterms:W3CDTF">2026-06-09T11:22:50Z</dcterms:modified>
  <cp:category/>
</cp:coreProperties>
</file>