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94"/>
  </p:normalViewPr>
  <p:slideViewPr>
    <p:cSldViewPr snapToGrid="0">
      <p:cViewPr varScale="1">
        <p:scale>
          <a:sx n="121" d="100"/>
          <a:sy n="121" d="100"/>
        </p:scale>
        <p:origin x="74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492BE-E14E-1DBC-50B9-F5EE01C4A00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B8C8294-4CC4-F129-F5CD-545A09889BD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9470A50-4BAA-6DD1-6A0A-5ECAF8930059}"/>
              </a:ext>
            </a:extLst>
          </p:cNvPr>
          <p:cNvSpPr>
            <a:spLocks noGrp="1"/>
          </p:cNvSpPr>
          <p:nvPr>
            <p:ph type="dt" sz="half" idx="10"/>
          </p:nvPr>
        </p:nvSpPr>
        <p:spPr/>
        <p:txBody>
          <a:bodyPr/>
          <a:lstStyle/>
          <a:p>
            <a:fld id="{E3334080-CF13-5940-AEA2-2D581E04E11A}" type="datetimeFigureOut">
              <a:rPr lang="en-US" smtClean="0"/>
              <a:t>11/3/23</a:t>
            </a:fld>
            <a:endParaRPr lang="en-US"/>
          </a:p>
        </p:txBody>
      </p:sp>
      <p:sp>
        <p:nvSpPr>
          <p:cNvPr id="5" name="Footer Placeholder 4">
            <a:extLst>
              <a:ext uri="{FF2B5EF4-FFF2-40B4-BE49-F238E27FC236}">
                <a16:creationId xmlns:a16="http://schemas.microsoft.com/office/drawing/2014/main" id="{A21A8916-52BB-F0B7-1094-A91B576C54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1247A7-0D3B-274A-C190-2D6812FD032B}"/>
              </a:ext>
            </a:extLst>
          </p:cNvPr>
          <p:cNvSpPr>
            <a:spLocks noGrp="1"/>
          </p:cNvSpPr>
          <p:nvPr>
            <p:ph type="sldNum" sz="quarter" idx="12"/>
          </p:nvPr>
        </p:nvSpPr>
        <p:spPr/>
        <p:txBody>
          <a:bodyPr/>
          <a:lstStyle/>
          <a:p>
            <a:fld id="{EBDAB466-8F73-2C4E-A499-B4ED7EBE8435}" type="slidenum">
              <a:rPr lang="en-US" smtClean="0"/>
              <a:t>‹#›</a:t>
            </a:fld>
            <a:endParaRPr lang="en-US"/>
          </a:p>
        </p:txBody>
      </p:sp>
    </p:spTree>
    <p:extLst>
      <p:ext uri="{BB962C8B-B14F-4D97-AF65-F5344CB8AC3E}">
        <p14:creationId xmlns:p14="http://schemas.microsoft.com/office/powerpoint/2010/main" val="11383506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893B4-6529-A2D6-9138-6D45A42A59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19E0E1D-D1DC-1750-864A-AA97A4B9A59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D21136-6AEA-0B88-1709-063943D9E80C}"/>
              </a:ext>
            </a:extLst>
          </p:cNvPr>
          <p:cNvSpPr>
            <a:spLocks noGrp="1"/>
          </p:cNvSpPr>
          <p:nvPr>
            <p:ph type="dt" sz="half" idx="10"/>
          </p:nvPr>
        </p:nvSpPr>
        <p:spPr/>
        <p:txBody>
          <a:bodyPr/>
          <a:lstStyle/>
          <a:p>
            <a:fld id="{E3334080-CF13-5940-AEA2-2D581E04E11A}" type="datetimeFigureOut">
              <a:rPr lang="en-US" smtClean="0"/>
              <a:t>11/3/23</a:t>
            </a:fld>
            <a:endParaRPr lang="en-US"/>
          </a:p>
        </p:txBody>
      </p:sp>
      <p:sp>
        <p:nvSpPr>
          <p:cNvPr id="5" name="Footer Placeholder 4">
            <a:extLst>
              <a:ext uri="{FF2B5EF4-FFF2-40B4-BE49-F238E27FC236}">
                <a16:creationId xmlns:a16="http://schemas.microsoft.com/office/drawing/2014/main" id="{DEB1BE45-01E3-6314-88A9-14DCF3EE41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EDBE3E-44C0-10E9-CE5E-8BD4BEC05EAF}"/>
              </a:ext>
            </a:extLst>
          </p:cNvPr>
          <p:cNvSpPr>
            <a:spLocks noGrp="1"/>
          </p:cNvSpPr>
          <p:nvPr>
            <p:ph type="sldNum" sz="quarter" idx="12"/>
          </p:nvPr>
        </p:nvSpPr>
        <p:spPr/>
        <p:txBody>
          <a:bodyPr/>
          <a:lstStyle/>
          <a:p>
            <a:fld id="{EBDAB466-8F73-2C4E-A499-B4ED7EBE8435}" type="slidenum">
              <a:rPr lang="en-US" smtClean="0"/>
              <a:t>‹#›</a:t>
            </a:fld>
            <a:endParaRPr lang="en-US"/>
          </a:p>
        </p:txBody>
      </p:sp>
    </p:spTree>
    <p:extLst>
      <p:ext uri="{BB962C8B-B14F-4D97-AF65-F5344CB8AC3E}">
        <p14:creationId xmlns:p14="http://schemas.microsoft.com/office/powerpoint/2010/main" val="1067488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125E2-1C99-D0E6-F9F8-F5C620EED8B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D3DDCC8-9F33-D849-B338-9A4B9E80B1A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BBF600C-9441-368A-11F3-DCBF6E3C4D5C}"/>
              </a:ext>
            </a:extLst>
          </p:cNvPr>
          <p:cNvSpPr>
            <a:spLocks noGrp="1"/>
          </p:cNvSpPr>
          <p:nvPr>
            <p:ph type="dt" sz="half" idx="10"/>
          </p:nvPr>
        </p:nvSpPr>
        <p:spPr/>
        <p:txBody>
          <a:bodyPr/>
          <a:lstStyle/>
          <a:p>
            <a:fld id="{E3334080-CF13-5940-AEA2-2D581E04E11A}" type="datetimeFigureOut">
              <a:rPr lang="en-US" smtClean="0"/>
              <a:t>11/3/23</a:t>
            </a:fld>
            <a:endParaRPr lang="en-US"/>
          </a:p>
        </p:txBody>
      </p:sp>
      <p:sp>
        <p:nvSpPr>
          <p:cNvPr id="5" name="Footer Placeholder 4">
            <a:extLst>
              <a:ext uri="{FF2B5EF4-FFF2-40B4-BE49-F238E27FC236}">
                <a16:creationId xmlns:a16="http://schemas.microsoft.com/office/drawing/2014/main" id="{902C2A9C-5813-0D35-2A91-3766DD292A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554023-F2FA-812C-F9D1-E3B1970C61EA}"/>
              </a:ext>
            </a:extLst>
          </p:cNvPr>
          <p:cNvSpPr>
            <a:spLocks noGrp="1"/>
          </p:cNvSpPr>
          <p:nvPr>
            <p:ph type="sldNum" sz="quarter" idx="12"/>
          </p:nvPr>
        </p:nvSpPr>
        <p:spPr/>
        <p:txBody>
          <a:bodyPr/>
          <a:lstStyle/>
          <a:p>
            <a:fld id="{EBDAB466-8F73-2C4E-A499-B4ED7EBE8435}" type="slidenum">
              <a:rPr lang="en-US" smtClean="0"/>
              <a:t>‹#›</a:t>
            </a:fld>
            <a:endParaRPr lang="en-US"/>
          </a:p>
        </p:txBody>
      </p:sp>
    </p:spTree>
    <p:extLst>
      <p:ext uri="{BB962C8B-B14F-4D97-AF65-F5344CB8AC3E}">
        <p14:creationId xmlns:p14="http://schemas.microsoft.com/office/powerpoint/2010/main" val="36823417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35D55-B48A-D773-5876-E8436B75D7A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963248-7EDE-6437-56CE-2FCD87BEF60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A5BD912-C06C-31A3-8602-107381D7177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86FCFB5-B23E-DEED-837A-16FD11204E50}"/>
              </a:ext>
            </a:extLst>
          </p:cNvPr>
          <p:cNvSpPr>
            <a:spLocks noGrp="1"/>
          </p:cNvSpPr>
          <p:nvPr>
            <p:ph type="dt" sz="half" idx="10"/>
          </p:nvPr>
        </p:nvSpPr>
        <p:spPr/>
        <p:txBody>
          <a:bodyPr/>
          <a:lstStyle/>
          <a:p>
            <a:fld id="{E3334080-CF13-5940-AEA2-2D581E04E11A}" type="datetimeFigureOut">
              <a:rPr lang="en-US" smtClean="0"/>
              <a:t>11/3/23</a:t>
            </a:fld>
            <a:endParaRPr lang="en-US"/>
          </a:p>
        </p:txBody>
      </p:sp>
      <p:sp>
        <p:nvSpPr>
          <p:cNvPr id="6" name="Footer Placeholder 5">
            <a:extLst>
              <a:ext uri="{FF2B5EF4-FFF2-40B4-BE49-F238E27FC236}">
                <a16:creationId xmlns:a16="http://schemas.microsoft.com/office/drawing/2014/main" id="{A94F15D0-7951-9D14-B011-2FA5666B62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BFC65E-9E53-02F2-D004-7DE9CF7DB6A1}"/>
              </a:ext>
            </a:extLst>
          </p:cNvPr>
          <p:cNvSpPr>
            <a:spLocks noGrp="1"/>
          </p:cNvSpPr>
          <p:nvPr>
            <p:ph type="sldNum" sz="quarter" idx="12"/>
          </p:nvPr>
        </p:nvSpPr>
        <p:spPr/>
        <p:txBody>
          <a:bodyPr/>
          <a:lstStyle/>
          <a:p>
            <a:fld id="{EBDAB466-8F73-2C4E-A499-B4ED7EBE8435}" type="slidenum">
              <a:rPr lang="en-US" smtClean="0"/>
              <a:t>‹#›</a:t>
            </a:fld>
            <a:endParaRPr lang="en-US"/>
          </a:p>
        </p:txBody>
      </p:sp>
    </p:spTree>
    <p:extLst>
      <p:ext uri="{BB962C8B-B14F-4D97-AF65-F5344CB8AC3E}">
        <p14:creationId xmlns:p14="http://schemas.microsoft.com/office/powerpoint/2010/main" val="3690374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80426-0FCA-6EA4-34A6-AB90406B4DF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3D39104-2D4C-B5DD-176E-A916DCA974C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E46BE63-37DA-F5F4-897E-1CE6FFA8E09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DFCFB94-C2A3-BA69-2D16-AFAE2A4EB3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7990B0C-08F4-98D6-79C0-0F9ABB2A642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86AFECA-5E84-26DC-40FF-6585E431BBB6}"/>
              </a:ext>
            </a:extLst>
          </p:cNvPr>
          <p:cNvSpPr>
            <a:spLocks noGrp="1"/>
          </p:cNvSpPr>
          <p:nvPr>
            <p:ph type="dt" sz="half" idx="10"/>
          </p:nvPr>
        </p:nvSpPr>
        <p:spPr/>
        <p:txBody>
          <a:bodyPr/>
          <a:lstStyle/>
          <a:p>
            <a:fld id="{E3334080-CF13-5940-AEA2-2D581E04E11A}" type="datetimeFigureOut">
              <a:rPr lang="en-US" smtClean="0"/>
              <a:t>11/3/23</a:t>
            </a:fld>
            <a:endParaRPr lang="en-US"/>
          </a:p>
        </p:txBody>
      </p:sp>
      <p:sp>
        <p:nvSpPr>
          <p:cNvPr id="8" name="Footer Placeholder 7">
            <a:extLst>
              <a:ext uri="{FF2B5EF4-FFF2-40B4-BE49-F238E27FC236}">
                <a16:creationId xmlns:a16="http://schemas.microsoft.com/office/drawing/2014/main" id="{12643B7D-B18E-AD49-7B6A-CB56C867F05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295DA7B-F274-ECEA-BE90-642B43DFE944}"/>
              </a:ext>
            </a:extLst>
          </p:cNvPr>
          <p:cNvSpPr>
            <a:spLocks noGrp="1"/>
          </p:cNvSpPr>
          <p:nvPr>
            <p:ph type="sldNum" sz="quarter" idx="12"/>
          </p:nvPr>
        </p:nvSpPr>
        <p:spPr/>
        <p:txBody>
          <a:bodyPr/>
          <a:lstStyle/>
          <a:p>
            <a:fld id="{EBDAB466-8F73-2C4E-A499-B4ED7EBE8435}" type="slidenum">
              <a:rPr lang="en-US" smtClean="0"/>
              <a:t>‹#›</a:t>
            </a:fld>
            <a:endParaRPr lang="en-US"/>
          </a:p>
        </p:txBody>
      </p:sp>
    </p:spTree>
    <p:extLst>
      <p:ext uri="{BB962C8B-B14F-4D97-AF65-F5344CB8AC3E}">
        <p14:creationId xmlns:p14="http://schemas.microsoft.com/office/powerpoint/2010/main" val="841175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26965-2DCF-8F12-E681-4243B402603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BF1C961-2ECC-42B7-B503-658C18BE31B8}"/>
              </a:ext>
            </a:extLst>
          </p:cNvPr>
          <p:cNvSpPr>
            <a:spLocks noGrp="1"/>
          </p:cNvSpPr>
          <p:nvPr>
            <p:ph type="dt" sz="half" idx="10"/>
          </p:nvPr>
        </p:nvSpPr>
        <p:spPr/>
        <p:txBody>
          <a:bodyPr/>
          <a:lstStyle/>
          <a:p>
            <a:fld id="{E3334080-CF13-5940-AEA2-2D581E04E11A}" type="datetimeFigureOut">
              <a:rPr lang="en-US" smtClean="0"/>
              <a:t>11/3/23</a:t>
            </a:fld>
            <a:endParaRPr lang="en-US"/>
          </a:p>
        </p:txBody>
      </p:sp>
      <p:sp>
        <p:nvSpPr>
          <p:cNvPr id="4" name="Footer Placeholder 3">
            <a:extLst>
              <a:ext uri="{FF2B5EF4-FFF2-40B4-BE49-F238E27FC236}">
                <a16:creationId xmlns:a16="http://schemas.microsoft.com/office/drawing/2014/main" id="{83245BC0-BD77-94DA-F3CA-AD8E49D195E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90A1244-EFF2-0C72-ABA6-148DA71201CF}"/>
              </a:ext>
            </a:extLst>
          </p:cNvPr>
          <p:cNvSpPr>
            <a:spLocks noGrp="1"/>
          </p:cNvSpPr>
          <p:nvPr>
            <p:ph type="sldNum" sz="quarter" idx="12"/>
          </p:nvPr>
        </p:nvSpPr>
        <p:spPr/>
        <p:txBody>
          <a:bodyPr/>
          <a:lstStyle/>
          <a:p>
            <a:fld id="{EBDAB466-8F73-2C4E-A499-B4ED7EBE8435}" type="slidenum">
              <a:rPr lang="en-US" smtClean="0"/>
              <a:t>‹#›</a:t>
            </a:fld>
            <a:endParaRPr lang="en-US"/>
          </a:p>
        </p:txBody>
      </p:sp>
    </p:spTree>
    <p:extLst>
      <p:ext uri="{BB962C8B-B14F-4D97-AF65-F5344CB8AC3E}">
        <p14:creationId xmlns:p14="http://schemas.microsoft.com/office/powerpoint/2010/main" val="21844321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773A77-3AC6-0CE3-574B-2166C346B759}"/>
              </a:ext>
            </a:extLst>
          </p:cNvPr>
          <p:cNvSpPr>
            <a:spLocks noGrp="1"/>
          </p:cNvSpPr>
          <p:nvPr>
            <p:ph type="dt" sz="half" idx="10"/>
          </p:nvPr>
        </p:nvSpPr>
        <p:spPr/>
        <p:txBody>
          <a:bodyPr/>
          <a:lstStyle/>
          <a:p>
            <a:fld id="{E3334080-CF13-5940-AEA2-2D581E04E11A}" type="datetimeFigureOut">
              <a:rPr lang="en-US" smtClean="0"/>
              <a:t>11/3/23</a:t>
            </a:fld>
            <a:endParaRPr lang="en-US"/>
          </a:p>
        </p:txBody>
      </p:sp>
      <p:sp>
        <p:nvSpPr>
          <p:cNvPr id="3" name="Footer Placeholder 2">
            <a:extLst>
              <a:ext uri="{FF2B5EF4-FFF2-40B4-BE49-F238E27FC236}">
                <a16:creationId xmlns:a16="http://schemas.microsoft.com/office/drawing/2014/main" id="{1A965C1E-B4B7-0661-9987-362410B241D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8D32130-514A-032D-4FE8-8FFFB5567A6D}"/>
              </a:ext>
            </a:extLst>
          </p:cNvPr>
          <p:cNvSpPr>
            <a:spLocks noGrp="1"/>
          </p:cNvSpPr>
          <p:nvPr>
            <p:ph type="sldNum" sz="quarter" idx="12"/>
          </p:nvPr>
        </p:nvSpPr>
        <p:spPr/>
        <p:txBody>
          <a:bodyPr/>
          <a:lstStyle/>
          <a:p>
            <a:fld id="{EBDAB466-8F73-2C4E-A499-B4ED7EBE8435}" type="slidenum">
              <a:rPr lang="en-US" smtClean="0"/>
              <a:t>‹#›</a:t>
            </a:fld>
            <a:endParaRPr lang="en-US"/>
          </a:p>
        </p:txBody>
      </p:sp>
    </p:spTree>
    <p:extLst>
      <p:ext uri="{BB962C8B-B14F-4D97-AF65-F5344CB8AC3E}">
        <p14:creationId xmlns:p14="http://schemas.microsoft.com/office/powerpoint/2010/main" val="31557068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77A3B-4354-73C7-2092-EE47D7356F6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98F1764-F6DE-B7E6-8979-57383BCABB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353EAF9-F4BA-538A-A67D-AA634878DC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635EC0D-AAF2-78C5-55A4-BC0F3AA11B51}"/>
              </a:ext>
            </a:extLst>
          </p:cNvPr>
          <p:cNvSpPr>
            <a:spLocks noGrp="1"/>
          </p:cNvSpPr>
          <p:nvPr>
            <p:ph type="dt" sz="half" idx="10"/>
          </p:nvPr>
        </p:nvSpPr>
        <p:spPr/>
        <p:txBody>
          <a:bodyPr/>
          <a:lstStyle/>
          <a:p>
            <a:fld id="{E3334080-CF13-5940-AEA2-2D581E04E11A}" type="datetimeFigureOut">
              <a:rPr lang="en-US" smtClean="0"/>
              <a:t>11/3/23</a:t>
            </a:fld>
            <a:endParaRPr lang="en-US"/>
          </a:p>
        </p:txBody>
      </p:sp>
      <p:sp>
        <p:nvSpPr>
          <p:cNvPr id="6" name="Footer Placeholder 5">
            <a:extLst>
              <a:ext uri="{FF2B5EF4-FFF2-40B4-BE49-F238E27FC236}">
                <a16:creationId xmlns:a16="http://schemas.microsoft.com/office/drawing/2014/main" id="{2DC216B0-A001-392B-03D2-56B19FBA88F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9C7787-86F4-F2A2-0BD6-22203752C75D}"/>
              </a:ext>
            </a:extLst>
          </p:cNvPr>
          <p:cNvSpPr>
            <a:spLocks noGrp="1"/>
          </p:cNvSpPr>
          <p:nvPr>
            <p:ph type="sldNum" sz="quarter" idx="12"/>
          </p:nvPr>
        </p:nvSpPr>
        <p:spPr/>
        <p:txBody>
          <a:bodyPr/>
          <a:lstStyle/>
          <a:p>
            <a:fld id="{EBDAB466-8F73-2C4E-A499-B4ED7EBE8435}" type="slidenum">
              <a:rPr lang="en-US" smtClean="0"/>
              <a:t>‹#›</a:t>
            </a:fld>
            <a:endParaRPr lang="en-US"/>
          </a:p>
        </p:txBody>
      </p:sp>
    </p:spTree>
    <p:extLst>
      <p:ext uri="{BB962C8B-B14F-4D97-AF65-F5344CB8AC3E}">
        <p14:creationId xmlns:p14="http://schemas.microsoft.com/office/powerpoint/2010/main" val="3324282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DACA8-AC80-7D0D-5204-27F7025B62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23DA881-2A41-C232-6426-D595DEB738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251148-10B7-E905-1280-BBE517AA32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FE8FD02-33CE-6333-1D9C-EAED22D245A9}"/>
              </a:ext>
            </a:extLst>
          </p:cNvPr>
          <p:cNvSpPr>
            <a:spLocks noGrp="1"/>
          </p:cNvSpPr>
          <p:nvPr>
            <p:ph type="dt" sz="half" idx="10"/>
          </p:nvPr>
        </p:nvSpPr>
        <p:spPr/>
        <p:txBody>
          <a:bodyPr/>
          <a:lstStyle/>
          <a:p>
            <a:fld id="{E3334080-CF13-5940-AEA2-2D581E04E11A}" type="datetimeFigureOut">
              <a:rPr lang="en-US" smtClean="0"/>
              <a:t>11/3/23</a:t>
            </a:fld>
            <a:endParaRPr lang="en-US"/>
          </a:p>
        </p:txBody>
      </p:sp>
      <p:sp>
        <p:nvSpPr>
          <p:cNvPr id="6" name="Footer Placeholder 5">
            <a:extLst>
              <a:ext uri="{FF2B5EF4-FFF2-40B4-BE49-F238E27FC236}">
                <a16:creationId xmlns:a16="http://schemas.microsoft.com/office/drawing/2014/main" id="{2CAF1B28-5E71-2F9C-8C8D-33D0CC8545D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D08D695-CE44-49DC-D526-C55D9CDF5DA0}"/>
              </a:ext>
            </a:extLst>
          </p:cNvPr>
          <p:cNvSpPr>
            <a:spLocks noGrp="1"/>
          </p:cNvSpPr>
          <p:nvPr>
            <p:ph type="sldNum" sz="quarter" idx="12"/>
          </p:nvPr>
        </p:nvSpPr>
        <p:spPr/>
        <p:txBody>
          <a:bodyPr/>
          <a:lstStyle/>
          <a:p>
            <a:fld id="{EBDAB466-8F73-2C4E-A499-B4ED7EBE8435}" type="slidenum">
              <a:rPr lang="en-US" smtClean="0"/>
              <a:t>‹#›</a:t>
            </a:fld>
            <a:endParaRPr lang="en-US"/>
          </a:p>
        </p:txBody>
      </p:sp>
    </p:spTree>
    <p:extLst>
      <p:ext uri="{BB962C8B-B14F-4D97-AF65-F5344CB8AC3E}">
        <p14:creationId xmlns:p14="http://schemas.microsoft.com/office/powerpoint/2010/main" val="9772407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537DE-5034-1711-A415-6932FAAA8C2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01117F0-ED9D-FA2B-4A7C-E05BEAC562B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3AC2CCC-10D4-B2D1-3281-3B47E207DC44}"/>
              </a:ext>
            </a:extLst>
          </p:cNvPr>
          <p:cNvSpPr>
            <a:spLocks noGrp="1"/>
          </p:cNvSpPr>
          <p:nvPr>
            <p:ph type="dt" sz="half" idx="10"/>
          </p:nvPr>
        </p:nvSpPr>
        <p:spPr/>
        <p:txBody>
          <a:bodyPr/>
          <a:lstStyle/>
          <a:p>
            <a:fld id="{E3334080-CF13-5940-AEA2-2D581E04E11A}" type="datetimeFigureOut">
              <a:rPr lang="en-US" smtClean="0"/>
              <a:t>11/3/23</a:t>
            </a:fld>
            <a:endParaRPr lang="en-US"/>
          </a:p>
        </p:txBody>
      </p:sp>
      <p:sp>
        <p:nvSpPr>
          <p:cNvPr id="5" name="Footer Placeholder 4">
            <a:extLst>
              <a:ext uri="{FF2B5EF4-FFF2-40B4-BE49-F238E27FC236}">
                <a16:creationId xmlns:a16="http://schemas.microsoft.com/office/drawing/2014/main" id="{06672BEA-7823-CD70-DD07-2DAF09526C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6CE65F-57EB-B96E-B968-5551E30C7C0C}"/>
              </a:ext>
            </a:extLst>
          </p:cNvPr>
          <p:cNvSpPr>
            <a:spLocks noGrp="1"/>
          </p:cNvSpPr>
          <p:nvPr>
            <p:ph type="sldNum" sz="quarter" idx="12"/>
          </p:nvPr>
        </p:nvSpPr>
        <p:spPr/>
        <p:txBody>
          <a:bodyPr/>
          <a:lstStyle/>
          <a:p>
            <a:fld id="{EBDAB466-8F73-2C4E-A499-B4ED7EBE8435}" type="slidenum">
              <a:rPr lang="en-US" smtClean="0"/>
              <a:t>‹#›</a:t>
            </a:fld>
            <a:endParaRPr lang="en-US"/>
          </a:p>
        </p:txBody>
      </p:sp>
    </p:spTree>
    <p:extLst>
      <p:ext uri="{BB962C8B-B14F-4D97-AF65-F5344CB8AC3E}">
        <p14:creationId xmlns:p14="http://schemas.microsoft.com/office/powerpoint/2010/main" val="22522578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EE1A7B-2FA0-36F7-E30B-34AFA329038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F98F470-BBC4-4797-BA1B-9D3C746E16A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E7542C-738B-AB79-B56D-F52BF610846F}"/>
              </a:ext>
            </a:extLst>
          </p:cNvPr>
          <p:cNvSpPr>
            <a:spLocks noGrp="1"/>
          </p:cNvSpPr>
          <p:nvPr>
            <p:ph type="dt" sz="half" idx="10"/>
          </p:nvPr>
        </p:nvSpPr>
        <p:spPr/>
        <p:txBody>
          <a:bodyPr/>
          <a:lstStyle/>
          <a:p>
            <a:fld id="{E3334080-CF13-5940-AEA2-2D581E04E11A}" type="datetimeFigureOut">
              <a:rPr lang="en-US" smtClean="0"/>
              <a:t>11/3/23</a:t>
            </a:fld>
            <a:endParaRPr lang="en-US"/>
          </a:p>
        </p:txBody>
      </p:sp>
      <p:sp>
        <p:nvSpPr>
          <p:cNvPr id="5" name="Footer Placeholder 4">
            <a:extLst>
              <a:ext uri="{FF2B5EF4-FFF2-40B4-BE49-F238E27FC236}">
                <a16:creationId xmlns:a16="http://schemas.microsoft.com/office/drawing/2014/main" id="{7D018557-EA16-0893-2E4F-819567FBA1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D03D03-9C7B-D108-CD8D-9C0F4C93EF0C}"/>
              </a:ext>
            </a:extLst>
          </p:cNvPr>
          <p:cNvSpPr>
            <a:spLocks noGrp="1"/>
          </p:cNvSpPr>
          <p:nvPr>
            <p:ph type="sldNum" sz="quarter" idx="12"/>
          </p:nvPr>
        </p:nvSpPr>
        <p:spPr/>
        <p:txBody>
          <a:bodyPr/>
          <a:lstStyle/>
          <a:p>
            <a:fld id="{EBDAB466-8F73-2C4E-A499-B4ED7EBE8435}" type="slidenum">
              <a:rPr lang="en-US" smtClean="0"/>
              <a:t>‹#›</a:t>
            </a:fld>
            <a:endParaRPr lang="en-US"/>
          </a:p>
        </p:txBody>
      </p:sp>
    </p:spTree>
    <p:extLst>
      <p:ext uri="{BB962C8B-B14F-4D97-AF65-F5344CB8AC3E}">
        <p14:creationId xmlns:p14="http://schemas.microsoft.com/office/powerpoint/2010/main" val="10686031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F38567-1770-E1CF-0E8A-5C6B76BD73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9575231-1A3A-B0AB-BA01-B6D4C335F1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646899-08E5-80E1-9195-1E421B3AC42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3334080-CF13-5940-AEA2-2D581E04E11A}" type="datetimeFigureOut">
              <a:rPr lang="en-US" smtClean="0"/>
              <a:t>11/3/23</a:t>
            </a:fld>
            <a:endParaRPr lang="en-US"/>
          </a:p>
        </p:txBody>
      </p:sp>
      <p:sp>
        <p:nvSpPr>
          <p:cNvPr id="5" name="Footer Placeholder 4">
            <a:extLst>
              <a:ext uri="{FF2B5EF4-FFF2-40B4-BE49-F238E27FC236}">
                <a16:creationId xmlns:a16="http://schemas.microsoft.com/office/drawing/2014/main" id="{A028F575-F3BA-9024-534E-94D526C0CD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6E5C535-64B9-A91A-860C-38A0BE51A3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DAB466-8F73-2C4E-A499-B4ED7EBE8435}" type="slidenum">
              <a:rPr lang="en-US" smtClean="0"/>
              <a:t>‹#›</a:t>
            </a:fld>
            <a:endParaRPr lang="en-US"/>
          </a:p>
        </p:txBody>
      </p:sp>
    </p:spTree>
    <p:extLst>
      <p:ext uri="{BB962C8B-B14F-4D97-AF65-F5344CB8AC3E}">
        <p14:creationId xmlns:p14="http://schemas.microsoft.com/office/powerpoint/2010/main" val="35146190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D6735-0225-1533-720A-9217368394C8}"/>
              </a:ext>
            </a:extLst>
          </p:cNvPr>
          <p:cNvSpPr>
            <a:spLocks noGrp="1"/>
          </p:cNvSpPr>
          <p:nvPr>
            <p:ph type="ctrTitle"/>
          </p:nvPr>
        </p:nvSpPr>
        <p:spPr/>
        <p:txBody>
          <a:bodyPr/>
          <a:lstStyle/>
          <a:p>
            <a:r>
              <a:rPr lang="en-US" dirty="0"/>
              <a:t>Due Care &amp; Due Diligence</a:t>
            </a:r>
          </a:p>
        </p:txBody>
      </p:sp>
      <p:sp>
        <p:nvSpPr>
          <p:cNvPr id="3" name="Subtitle 2">
            <a:extLst>
              <a:ext uri="{FF2B5EF4-FFF2-40B4-BE49-F238E27FC236}">
                <a16:creationId xmlns:a16="http://schemas.microsoft.com/office/drawing/2014/main" id="{9174433F-99EF-8B39-3AB1-4E3755722444}"/>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31986612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2BD86-D9E9-7499-9AD8-E8D48A9F8F75}"/>
              </a:ext>
            </a:extLst>
          </p:cNvPr>
          <p:cNvSpPr>
            <a:spLocks noGrp="1"/>
          </p:cNvSpPr>
          <p:nvPr>
            <p:ph type="title"/>
          </p:nvPr>
        </p:nvSpPr>
        <p:spPr/>
        <p:txBody>
          <a:bodyPr/>
          <a:lstStyle/>
          <a:p>
            <a:r>
              <a:rPr lang="en-US" dirty="0"/>
              <a:t>Due Care</a:t>
            </a:r>
          </a:p>
        </p:txBody>
      </p:sp>
      <p:sp>
        <p:nvSpPr>
          <p:cNvPr id="3" name="Content Placeholder 2">
            <a:extLst>
              <a:ext uri="{FF2B5EF4-FFF2-40B4-BE49-F238E27FC236}">
                <a16:creationId xmlns:a16="http://schemas.microsoft.com/office/drawing/2014/main" id="{0149D50F-1C8F-6331-D634-79A504F1E54E}"/>
              </a:ext>
            </a:extLst>
          </p:cNvPr>
          <p:cNvSpPr>
            <a:spLocks noGrp="1"/>
          </p:cNvSpPr>
          <p:nvPr>
            <p:ph idx="1"/>
          </p:nvPr>
        </p:nvSpPr>
        <p:spPr>
          <a:xfrm>
            <a:off x="838200" y="2476226"/>
            <a:ext cx="10515600" cy="1905547"/>
          </a:xfrm>
        </p:spPr>
        <p:txBody>
          <a:bodyPr>
            <a:normAutofit/>
          </a:bodyPr>
          <a:lstStyle/>
          <a:p>
            <a:pPr marL="0" indent="0">
              <a:buNone/>
            </a:pPr>
            <a:r>
              <a:rPr lang="en-GB" b="0" i="0" u="none" strike="noStrike" dirty="0">
                <a:solidFill>
                  <a:srgbClr val="374151"/>
                </a:solidFill>
                <a:effectLst/>
                <a:latin typeface="Söhne"/>
              </a:rPr>
              <a:t>Due care refers to the reasonable steps taken by an organisation to prevent harm to their property or others. In the context of Data Security, it involves implementing measures that meet the expected standards of protection and precaution.</a:t>
            </a:r>
          </a:p>
          <a:p>
            <a:endParaRPr lang="en-US" dirty="0"/>
          </a:p>
        </p:txBody>
      </p:sp>
    </p:spTree>
    <p:extLst>
      <p:ext uri="{BB962C8B-B14F-4D97-AF65-F5344CB8AC3E}">
        <p14:creationId xmlns:p14="http://schemas.microsoft.com/office/powerpoint/2010/main" val="41750377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E154B-0BAD-2DF2-A1F7-EEE2B43447AD}"/>
              </a:ext>
            </a:extLst>
          </p:cNvPr>
          <p:cNvSpPr>
            <a:spLocks noGrp="1"/>
          </p:cNvSpPr>
          <p:nvPr>
            <p:ph type="title"/>
          </p:nvPr>
        </p:nvSpPr>
        <p:spPr/>
        <p:txBody>
          <a:bodyPr/>
          <a:lstStyle/>
          <a:p>
            <a:r>
              <a:rPr lang="en-US" dirty="0"/>
              <a:t>Areas to exercise Due Care</a:t>
            </a:r>
          </a:p>
        </p:txBody>
      </p:sp>
      <p:sp>
        <p:nvSpPr>
          <p:cNvPr id="3" name="Content Placeholder 2">
            <a:extLst>
              <a:ext uri="{FF2B5EF4-FFF2-40B4-BE49-F238E27FC236}">
                <a16:creationId xmlns:a16="http://schemas.microsoft.com/office/drawing/2014/main" id="{E1748ABF-2FCA-4E27-F20A-CC96AB4B1C7B}"/>
              </a:ext>
            </a:extLst>
          </p:cNvPr>
          <p:cNvSpPr>
            <a:spLocks noGrp="1"/>
          </p:cNvSpPr>
          <p:nvPr>
            <p:ph idx="1"/>
          </p:nvPr>
        </p:nvSpPr>
        <p:spPr/>
        <p:txBody>
          <a:bodyPr>
            <a:normAutofit fontScale="92500" lnSpcReduction="20000"/>
          </a:bodyPr>
          <a:lstStyle/>
          <a:p>
            <a:pPr algn="l">
              <a:buFont typeface="Arial" panose="020B0604020202020204" pitchFamily="34" charset="0"/>
              <a:buChar char="•"/>
            </a:pPr>
            <a:r>
              <a:rPr lang="en-GB" b="0" i="0" u="none" strike="noStrike" dirty="0">
                <a:solidFill>
                  <a:srgbClr val="374151"/>
                </a:solidFill>
                <a:effectLst/>
                <a:latin typeface="Söhne"/>
              </a:rPr>
              <a:t>Legal Compliance: Ensures adherence to data protection laws and regulations.</a:t>
            </a:r>
          </a:p>
          <a:p>
            <a:pPr algn="l">
              <a:buFont typeface="Arial" panose="020B0604020202020204" pitchFamily="34" charset="0"/>
              <a:buChar char="•"/>
            </a:pPr>
            <a:r>
              <a:rPr lang="en-GB" b="0" i="0" u="none" strike="noStrike" dirty="0">
                <a:solidFill>
                  <a:srgbClr val="374151"/>
                </a:solidFill>
                <a:effectLst/>
                <a:latin typeface="Söhne"/>
              </a:rPr>
              <a:t>Risk Management: Identifies and mitigates potential data breaches and security threats.</a:t>
            </a:r>
          </a:p>
          <a:p>
            <a:pPr algn="l">
              <a:buFont typeface="Arial" panose="020B0604020202020204" pitchFamily="34" charset="0"/>
              <a:buChar char="•"/>
            </a:pPr>
            <a:r>
              <a:rPr lang="en-GB" b="0" i="0" u="none" strike="noStrike" dirty="0">
                <a:solidFill>
                  <a:srgbClr val="374151"/>
                </a:solidFill>
                <a:effectLst/>
                <a:latin typeface="Söhne"/>
              </a:rPr>
              <a:t>Reputation Management: Builds trust and credibility with stakeholders and the public.</a:t>
            </a:r>
          </a:p>
          <a:p>
            <a:pPr algn="l">
              <a:buFont typeface="Arial" panose="020B0604020202020204" pitchFamily="34" charset="0"/>
              <a:buChar char="•"/>
            </a:pPr>
            <a:r>
              <a:rPr lang="en-GB" b="0" i="0" u="none" strike="noStrike" dirty="0">
                <a:solidFill>
                  <a:srgbClr val="374151"/>
                </a:solidFill>
                <a:effectLst/>
                <a:latin typeface="Söhne"/>
              </a:rPr>
              <a:t>Protection Against Liability: Minimizes the risk of legal repercussions and damages resulting from negligence.</a:t>
            </a:r>
          </a:p>
          <a:p>
            <a:pPr algn="l">
              <a:buFont typeface="Arial" panose="020B0604020202020204" pitchFamily="34" charset="0"/>
              <a:buChar char="•"/>
            </a:pPr>
            <a:r>
              <a:rPr lang="en-GB" b="0" i="0" u="none" strike="noStrike" dirty="0">
                <a:solidFill>
                  <a:srgbClr val="374151"/>
                </a:solidFill>
                <a:effectLst/>
                <a:latin typeface="Söhne"/>
              </a:rPr>
              <a:t>Business Continuity: Ensures the smooth functioning of operations by minimizing disruptions.</a:t>
            </a:r>
          </a:p>
          <a:p>
            <a:pPr algn="l">
              <a:buFont typeface="Arial" panose="020B0604020202020204" pitchFamily="34" charset="0"/>
              <a:buChar char="•"/>
            </a:pPr>
            <a:r>
              <a:rPr lang="en-GB" b="0" i="0" u="none" strike="noStrike" dirty="0">
                <a:solidFill>
                  <a:srgbClr val="374151"/>
                </a:solidFill>
                <a:effectLst/>
                <a:latin typeface="Söhne"/>
              </a:rPr>
              <a:t>Ethical Responsibility: Demonstrates a commitment to safeguarding data and respecting privacy rights.</a:t>
            </a:r>
          </a:p>
          <a:p>
            <a:endParaRPr lang="en-US" dirty="0"/>
          </a:p>
        </p:txBody>
      </p:sp>
    </p:spTree>
    <p:extLst>
      <p:ext uri="{BB962C8B-B14F-4D97-AF65-F5344CB8AC3E}">
        <p14:creationId xmlns:p14="http://schemas.microsoft.com/office/powerpoint/2010/main" val="36447962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47FC2-5DCC-D553-5E91-FD15C504E1A0}"/>
              </a:ext>
            </a:extLst>
          </p:cNvPr>
          <p:cNvSpPr>
            <a:spLocks noGrp="1"/>
          </p:cNvSpPr>
          <p:nvPr>
            <p:ph type="title"/>
          </p:nvPr>
        </p:nvSpPr>
        <p:spPr/>
        <p:txBody>
          <a:bodyPr/>
          <a:lstStyle/>
          <a:p>
            <a:r>
              <a:rPr lang="en-US" dirty="0"/>
              <a:t>Due Diligence</a:t>
            </a:r>
          </a:p>
        </p:txBody>
      </p:sp>
      <p:sp>
        <p:nvSpPr>
          <p:cNvPr id="3" name="Content Placeholder 2">
            <a:extLst>
              <a:ext uri="{FF2B5EF4-FFF2-40B4-BE49-F238E27FC236}">
                <a16:creationId xmlns:a16="http://schemas.microsoft.com/office/drawing/2014/main" id="{9C0954A8-9834-992D-BCB5-D03297A98B3A}"/>
              </a:ext>
            </a:extLst>
          </p:cNvPr>
          <p:cNvSpPr>
            <a:spLocks noGrp="1"/>
          </p:cNvSpPr>
          <p:nvPr>
            <p:ph idx="1"/>
          </p:nvPr>
        </p:nvSpPr>
        <p:spPr>
          <a:xfrm>
            <a:off x="838200" y="1690687"/>
            <a:ext cx="10515600" cy="4279189"/>
          </a:xfrm>
        </p:spPr>
        <p:txBody>
          <a:bodyPr/>
          <a:lstStyle/>
          <a:p>
            <a:pPr marL="0" indent="0">
              <a:buNone/>
            </a:pPr>
            <a:r>
              <a:rPr lang="en-GB" b="0" i="0" u="none" strike="noStrike" dirty="0">
                <a:solidFill>
                  <a:srgbClr val="374151"/>
                </a:solidFill>
                <a:effectLst/>
                <a:latin typeface="Söhne"/>
              </a:rPr>
              <a:t>Due diligence involves the comprehensive assessment and investigation of a business or individual before entering into a transaction or agreement. It aims to uncover any potential risks, liabilities, or issues that could impact the decision-making process. It typically includes thorough research, analysis, and verification of information to make informed decisions.</a:t>
            </a:r>
          </a:p>
          <a:p>
            <a:pPr marL="0" indent="0">
              <a:buNone/>
            </a:pPr>
            <a:r>
              <a:rPr lang="en-GB" dirty="0">
                <a:solidFill>
                  <a:srgbClr val="374151"/>
                </a:solidFill>
                <a:latin typeface="Söhne"/>
              </a:rPr>
              <a:t>An example could be a company completing thorough checks on a potential software vendors security protocols, their adherence to relevant standards and regulations, as well as their general reputation</a:t>
            </a:r>
          </a:p>
        </p:txBody>
      </p:sp>
    </p:spTree>
    <p:extLst>
      <p:ext uri="{BB962C8B-B14F-4D97-AF65-F5344CB8AC3E}">
        <p14:creationId xmlns:p14="http://schemas.microsoft.com/office/powerpoint/2010/main" val="12025099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91</TotalTime>
  <Words>224</Words>
  <Application>Microsoft Macintosh PowerPoint</Application>
  <PresentationFormat>Widescreen</PresentationFormat>
  <Paragraphs>13</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Söhne</vt:lpstr>
      <vt:lpstr>Office Theme</vt:lpstr>
      <vt:lpstr>Due Care &amp; Due Diligence</vt:lpstr>
      <vt:lpstr>Due Care</vt:lpstr>
      <vt:lpstr>Areas to exercise Due Care</vt:lpstr>
      <vt:lpstr>Due Diligence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Due Care &amp; Due Diligence</dc:title>
  <dc:creator>Ryan Morris (1550957)</dc:creator>
  <cp:lastModifiedBy>Ryan Morris (1550957)</cp:lastModifiedBy>
  <cp:revision>1</cp:revision>
  <dcterms:created xsi:type="dcterms:W3CDTF">2023-11-03T07:47:01Z</dcterms:created>
  <dcterms:modified xsi:type="dcterms:W3CDTF">2023-11-03T09:18:02Z</dcterms:modified>
</cp:coreProperties>
</file>