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4" r:id="rId9"/>
    <p:sldId id="266" r:id="rId10"/>
    <p:sldId id="26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nil khadka" userId="95e19c14d57e1eea" providerId="LiveId" clId="{7DD31998-9C5B-4DF1-BE82-6DAE487485D4}"/>
    <pc:docChg chg="undo custSel addSld delSld modSld">
      <pc:chgData name="sunil khadka" userId="95e19c14d57e1eea" providerId="LiveId" clId="{7DD31998-9C5B-4DF1-BE82-6DAE487485D4}" dt="2026-01-19T10:53:23.159" v="1517" actId="1038"/>
      <pc:docMkLst>
        <pc:docMk/>
      </pc:docMkLst>
      <pc:sldChg chg="modSp new mod">
        <pc:chgData name="sunil khadka" userId="95e19c14d57e1eea" providerId="LiveId" clId="{7DD31998-9C5B-4DF1-BE82-6DAE487485D4}" dt="2026-01-19T10:39:08.952" v="1427" actId="14100"/>
        <pc:sldMkLst>
          <pc:docMk/>
          <pc:sldMk cId="4050197862" sldId="256"/>
        </pc:sldMkLst>
        <pc:spChg chg="mod">
          <ac:chgData name="sunil khadka" userId="95e19c14d57e1eea" providerId="LiveId" clId="{7DD31998-9C5B-4DF1-BE82-6DAE487485D4}" dt="2026-01-19T10:38:48.540" v="1407"/>
          <ac:spMkLst>
            <pc:docMk/>
            <pc:sldMk cId="4050197862" sldId="256"/>
            <ac:spMk id="2" creationId="{0ABB94A6-33D5-7DC4-1779-13F41ADCDFAE}"/>
          </ac:spMkLst>
        </pc:spChg>
        <pc:spChg chg="mod">
          <ac:chgData name="sunil khadka" userId="95e19c14d57e1eea" providerId="LiveId" clId="{7DD31998-9C5B-4DF1-BE82-6DAE487485D4}" dt="2026-01-19T10:39:08.952" v="1427" actId="14100"/>
          <ac:spMkLst>
            <pc:docMk/>
            <pc:sldMk cId="4050197862" sldId="256"/>
            <ac:spMk id="3" creationId="{5CCC2266-57B0-55E4-753E-9AE6F109D7B8}"/>
          </ac:spMkLst>
        </pc:spChg>
      </pc:sldChg>
      <pc:sldChg chg="modSp new mod">
        <pc:chgData name="sunil khadka" userId="95e19c14d57e1eea" providerId="LiveId" clId="{7DD31998-9C5B-4DF1-BE82-6DAE487485D4}" dt="2026-01-19T10:38:48.625" v="1409" actId="27636"/>
        <pc:sldMkLst>
          <pc:docMk/>
          <pc:sldMk cId="1683475126" sldId="257"/>
        </pc:sldMkLst>
        <pc:spChg chg="mod">
          <ac:chgData name="sunil khadka" userId="95e19c14d57e1eea" providerId="LiveId" clId="{7DD31998-9C5B-4DF1-BE82-6DAE487485D4}" dt="2026-01-19T10:38:48.540" v="1407"/>
          <ac:spMkLst>
            <pc:docMk/>
            <pc:sldMk cId="1683475126" sldId="257"/>
            <ac:spMk id="2" creationId="{778DB692-B5C5-4C1E-FBBF-BE76C550531F}"/>
          </ac:spMkLst>
        </pc:spChg>
        <pc:spChg chg="mod">
          <ac:chgData name="sunil khadka" userId="95e19c14d57e1eea" providerId="LiveId" clId="{7DD31998-9C5B-4DF1-BE82-6DAE487485D4}" dt="2026-01-19T10:38:48.625" v="1409" actId="27636"/>
          <ac:spMkLst>
            <pc:docMk/>
            <pc:sldMk cId="1683475126" sldId="257"/>
            <ac:spMk id="3" creationId="{4AA10947-5743-BD23-FE2F-85BBD4BF2B27}"/>
          </ac:spMkLst>
        </pc:spChg>
      </pc:sldChg>
      <pc:sldChg chg="modSp new mod">
        <pc:chgData name="sunil khadka" userId="95e19c14d57e1eea" providerId="LiveId" clId="{7DD31998-9C5B-4DF1-BE82-6DAE487485D4}" dt="2026-01-19T10:38:48.640" v="1410" actId="27636"/>
        <pc:sldMkLst>
          <pc:docMk/>
          <pc:sldMk cId="2635991334" sldId="258"/>
        </pc:sldMkLst>
        <pc:spChg chg="mod">
          <ac:chgData name="sunil khadka" userId="95e19c14d57e1eea" providerId="LiveId" clId="{7DD31998-9C5B-4DF1-BE82-6DAE487485D4}" dt="2026-01-19T10:38:48.540" v="1407"/>
          <ac:spMkLst>
            <pc:docMk/>
            <pc:sldMk cId="2635991334" sldId="258"/>
            <ac:spMk id="2" creationId="{8572DAFF-5F67-B460-1893-9173A58856F9}"/>
          </ac:spMkLst>
        </pc:spChg>
        <pc:spChg chg="mod">
          <ac:chgData name="sunil khadka" userId="95e19c14d57e1eea" providerId="LiveId" clId="{7DD31998-9C5B-4DF1-BE82-6DAE487485D4}" dt="2026-01-19T10:38:48.640" v="1410" actId="27636"/>
          <ac:spMkLst>
            <pc:docMk/>
            <pc:sldMk cId="2635991334" sldId="258"/>
            <ac:spMk id="3" creationId="{BC8CF8FF-15F3-92C9-1672-025854699ACC}"/>
          </ac:spMkLst>
        </pc:spChg>
      </pc:sldChg>
      <pc:sldChg chg="modSp new mod">
        <pc:chgData name="sunil khadka" userId="95e19c14d57e1eea" providerId="LiveId" clId="{7DD31998-9C5B-4DF1-BE82-6DAE487485D4}" dt="2026-01-19T10:38:48.648" v="1411" actId="27636"/>
        <pc:sldMkLst>
          <pc:docMk/>
          <pc:sldMk cId="654444883" sldId="259"/>
        </pc:sldMkLst>
        <pc:spChg chg="mod">
          <ac:chgData name="sunil khadka" userId="95e19c14d57e1eea" providerId="LiveId" clId="{7DD31998-9C5B-4DF1-BE82-6DAE487485D4}" dt="2026-01-19T10:38:48.540" v="1407"/>
          <ac:spMkLst>
            <pc:docMk/>
            <pc:sldMk cId="654444883" sldId="259"/>
            <ac:spMk id="2" creationId="{8D6BE3CF-2AAD-8586-E189-B63CD4A0102E}"/>
          </ac:spMkLst>
        </pc:spChg>
        <pc:spChg chg="mod">
          <ac:chgData name="sunil khadka" userId="95e19c14d57e1eea" providerId="LiveId" clId="{7DD31998-9C5B-4DF1-BE82-6DAE487485D4}" dt="2026-01-19T10:38:48.648" v="1411" actId="27636"/>
          <ac:spMkLst>
            <pc:docMk/>
            <pc:sldMk cId="654444883" sldId="259"/>
            <ac:spMk id="3" creationId="{2D8B49A1-F272-4CA3-0F04-8AEB820419D6}"/>
          </ac:spMkLst>
        </pc:spChg>
      </pc:sldChg>
      <pc:sldChg chg="modSp new mod">
        <pc:chgData name="sunil khadka" userId="95e19c14d57e1eea" providerId="LiveId" clId="{7DD31998-9C5B-4DF1-BE82-6DAE487485D4}" dt="2026-01-19T10:38:48.540" v="1407"/>
        <pc:sldMkLst>
          <pc:docMk/>
          <pc:sldMk cId="1407809821" sldId="260"/>
        </pc:sldMkLst>
        <pc:spChg chg="mod">
          <ac:chgData name="sunil khadka" userId="95e19c14d57e1eea" providerId="LiveId" clId="{7DD31998-9C5B-4DF1-BE82-6DAE487485D4}" dt="2026-01-19T10:38:48.540" v="1407"/>
          <ac:spMkLst>
            <pc:docMk/>
            <pc:sldMk cId="1407809821" sldId="260"/>
            <ac:spMk id="2" creationId="{16539B33-32A8-39EC-12CF-EEF203EBE4E8}"/>
          </ac:spMkLst>
        </pc:spChg>
        <pc:spChg chg="mod">
          <ac:chgData name="sunil khadka" userId="95e19c14d57e1eea" providerId="LiveId" clId="{7DD31998-9C5B-4DF1-BE82-6DAE487485D4}" dt="2026-01-19T10:38:48.540" v="1407"/>
          <ac:spMkLst>
            <pc:docMk/>
            <pc:sldMk cId="1407809821" sldId="260"/>
            <ac:spMk id="3" creationId="{3EA5F884-7CE6-35DF-F801-0ADCB5502D35}"/>
          </ac:spMkLst>
        </pc:spChg>
      </pc:sldChg>
      <pc:sldChg chg="modSp new mod">
        <pc:chgData name="sunil khadka" userId="95e19c14d57e1eea" providerId="LiveId" clId="{7DD31998-9C5B-4DF1-BE82-6DAE487485D4}" dt="2026-01-19T10:52:15.659" v="1444" actId="5793"/>
        <pc:sldMkLst>
          <pc:docMk/>
          <pc:sldMk cId="3701221976" sldId="261"/>
        </pc:sldMkLst>
        <pc:spChg chg="mod">
          <ac:chgData name="sunil khadka" userId="95e19c14d57e1eea" providerId="LiveId" clId="{7DD31998-9C5B-4DF1-BE82-6DAE487485D4}" dt="2026-01-19T10:38:48.540" v="1407"/>
          <ac:spMkLst>
            <pc:docMk/>
            <pc:sldMk cId="3701221976" sldId="261"/>
            <ac:spMk id="2" creationId="{77885B24-B804-7BF4-12FF-B0D2764621E0}"/>
          </ac:spMkLst>
        </pc:spChg>
        <pc:spChg chg="mod">
          <ac:chgData name="sunil khadka" userId="95e19c14d57e1eea" providerId="LiveId" clId="{7DD31998-9C5B-4DF1-BE82-6DAE487485D4}" dt="2026-01-19T10:52:15.659" v="1444" actId="5793"/>
          <ac:spMkLst>
            <pc:docMk/>
            <pc:sldMk cId="3701221976" sldId="261"/>
            <ac:spMk id="3" creationId="{0E614CBB-8654-EF32-A5C3-067B64D2125D}"/>
          </ac:spMkLst>
        </pc:spChg>
      </pc:sldChg>
      <pc:sldChg chg="modSp add mod">
        <pc:chgData name="sunil khadka" userId="95e19c14d57e1eea" providerId="LiveId" clId="{7DD31998-9C5B-4DF1-BE82-6DAE487485D4}" dt="2026-01-19T10:49:16.337" v="1436" actId="27636"/>
        <pc:sldMkLst>
          <pc:docMk/>
          <pc:sldMk cId="3999570508" sldId="262"/>
        </pc:sldMkLst>
        <pc:spChg chg="mod">
          <ac:chgData name="sunil khadka" userId="95e19c14d57e1eea" providerId="LiveId" clId="{7DD31998-9C5B-4DF1-BE82-6DAE487485D4}" dt="2026-01-19T10:38:48.540" v="1407"/>
          <ac:spMkLst>
            <pc:docMk/>
            <pc:sldMk cId="3999570508" sldId="262"/>
            <ac:spMk id="2" creationId="{072C28A2-E613-B8FB-FCB3-467BD7DCCCA1}"/>
          </ac:spMkLst>
        </pc:spChg>
        <pc:spChg chg="mod">
          <ac:chgData name="sunil khadka" userId="95e19c14d57e1eea" providerId="LiveId" clId="{7DD31998-9C5B-4DF1-BE82-6DAE487485D4}" dt="2026-01-19T10:49:16.337" v="1436" actId="27636"/>
          <ac:spMkLst>
            <pc:docMk/>
            <pc:sldMk cId="3999570508" sldId="262"/>
            <ac:spMk id="3" creationId="{E7F4DB12-EC09-7960-F746-8B9E7D99CCBD}"/>
          </ac:spMkLst>
        </pc:spChg>
      </pc:sldChg>
      <pc:sldChg chg="modSp new mod">
        <pc:chgData name="sunil khadka" userId="95e19c14d57e1eea" providerId="LiveId" clId="{7DD31998-9C5B-4DF1-BE82-6DAE487485D4}" dt="2026-01-19T10:38:48.540" v="1407"/>
        <pc:sldMkLst>
          <pc:docMk/>
          <pc:sldMk cId="55057056" sldId="264"/>
        </pc:sldMkLst>
        <pc:spChg chg="mod">
          <ac:chgData name="sunil khadka" userId="95e19c14d57e1eea" providerId="LiveId" clId="{7DD31998-9C5B-4DF1-BE82-6DAE487485D4}" dt="2026-01-19T10:38:48.540" v="1407"/>
          <ac:spMkLst>
            <pc:docMk/>
            <pc:sldMk cId="55057056" sldId="264"/>
            <ac:spMk id="2" creationId="{0BC45939-999A-1622-0046-D10A1E6841B2}"/>
          </ac:spMkLst>
        </pc:spChg>
        <pc:spChg chg="mod">
          <ac:chgData name="sunil khadka" userId="95e19c14d57e1eea" providerId="LiveId" clId="{7DD31998-9C5B-4DF1-BE82-6DAE487485D4}" dt="2026-01-19T10:38:48.540" v="1407"/>
          <ac:spMkLst>
            <pc:docMk/>
            <pc:sldMk cId="55057056" sldId="264"/>
            <ac:spMk id="3" creationId="{9AC4E7AC-A5F7-013F-5C71-1FF26D887DBD}"/>
          </ac:spMkLst>
        </pc:spChg>
      </pc:sldChg>
      <pc:sldChg chg="modSp new mod">
        <pc:chgData name="sunil khadka" userId="95e19c14d57e1eea" providerId="LiveId" clId="{7DD31998-9C5B-4DF1-BE82-6DAE487485D4}" dt="2026-01-19T10:38:48.675" v="1413" actId="27636"/>
        <pc:sldMkLst>
          <pc:docMk/>
          <pc:sldMk cId="4262498599" sldId="266"/>
        </pc:sldMkLst>
        <pc:spChg chg="mod">
          <ac:chgData name="sunil khadka" userId="95e19c14d57e1eea" providerId="LiveId" clId="{7DD31998-9C5B-4DF1-BE82-6DAE487485D4}" dt="2026-01-19T10:38:48.540" v="1407"/>
          <ac:spMkLst>
            <pc:docMk/>
            <pc:sldMk cId="4262498599" sldId="266"/>
            <ac:spMk id="2" creationId="{E7B97C23-C562-9F18-5C0D-3CC18CC1E3A4}"/>
          </ac:spMkLst>
        </pc:spChg>
        <pc:spChg chg="mod">
          <ac:chgData name="sunil khadka" userId="95e19c14d57e1eea" providerId="LiveId" clId="{7DD31998-9C5B-4DF1-BE82-6DAE487485D4}" dt="2026-01-19T10:38:48.675" v="1413" actId="27636"/>
          <ac:spMkLst>
            <pc:docMk/>
            <pc:sldMk cId="4262498599" sldId="266"/>
            <ac:spMk id="3" creationId="{70FDE1B0-9E6C-A01A-ACC1-FCF5701A1B81}"/>
          </ac:spMkLst>
        </pc:spChg>
      </pc:sldChg>
      <pc:sldChg chg="addSp delSp modSp new mod">
        <pc:chgData name="sunil khadka" userId="95e19c14d57e1eea" providerId="LiveId" clId="{7DD31998-9C5B-4DF1-BE82-6DAE487485D4}" dt="2026-01-19T10:53:23.159" v="1517" actId="1038"/>
        <pc:sldMkLst>
          <pc:docMk/>
          <pc:sldMk cId="889693394" sldId="267"/>
        </pc:sldMkLst>
        <pc:spChg chg="mod">
          <ac:chgData name="sunil khadka" userId="95e19c14d57e1eea" providerId="LiveId" clId="{7DD31998-9C5B-4DF1-BE82-6DAE487485D4}" dt="2026-01-19T10:53:23.159" v="1517" actId="1038"/>
          <ac:spMkLst>
            <pc:docMk/>
            <pc:sldMk cId="889693394" sldId="267"/>
            <ac:spMk id="2" creationId="{D5CFF58C-8978-AAA8-A9E1-762EFA368644}"/>
          </ac:spMkLst>
        </pc:spChg>
        <pc:spChg chg="del mod">
          <ac:chgData name="sunil khadka" userId="95e19c14d57e1eea" providerId="LiveId" clId="{7DD31998-9C5B-4DF1-BE82-6DAE487485D4}" dt="2026-01-19T10:53:10.364" v="1447" actId="478"/>
          <ac:spMkLst>
            <pc:docMk/>
            <pc:sldMk cId="889693394" sldId="267"/>
            <ac:spMk id="3" creationId="{DC759EEB-793E-6FC8-1EAA-8C5391A83232}"/>
          </ac:spMkLst>
        </pc:spChg>
        <pc:spChg chg="add del mod">
          <ac:chgData name="sunil khadka" userId="95e19c14d57e1eea" providerId="LiveId" clId="{7DD31998-9C5B-4DF1-BE82-6DAE487485D4}" dt="2026-01-19T10:53:12.032" v="1448" actId="478"/>
          <ac:spMkLst>
            <pc:docMk/>
            <pc:sldMk cId="889693394" sldId="267"/>
            <ac:spMk id="5" creationId="{A547A078-FF31-0A33-15BC-EB76237D976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DCCEF5B-4679-4B2D-AA00-2F6FBAC8B5D3}" type="datetimeFigureOut">
              <a:rPr lang="en-US" smtClean="0"/>
              <a:t>1/19/2026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7E356524-5D3F-4BA5-A2B6-721F5E7A802C}" type="slidenum">
              <a:rPr lang="en-US" smtClean="0"/>
              <a:t>‹#›</a:t>
            </a:fld>
            <a:endParaRPr lang="en-US"/>
          </a:p>
        </p:txBody>
      </p:sp>
    </p:spTree>
    <p:extLst>
      <p:ext uri="{BB962C8B-B14F-4D97-AF65-F5344CB8AC3E}">
        <p14:creationId xmlns:p14="http://schemas.microsoft.com/office/powerpoint/2010/main" val="11020140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CCEF5B-4679-4B2D-AA00-2F6FBAC8B5D3}" type="datetimeFigureOut">
              <a:rPr lang="en-US" smtClean="0"/>
              <a:t>1/19/2026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E356524-5D3F-4BA5-A2B6-721F5E7A802C}" type="slidenum">
              <a:rPr lang="en-US" smtClean="0"/>
              <a:t>‹#›</a:t>
            </a:fld>
            <a:endParaRPr lang="en-US"/>
          </a:p>
        </p:txBody>
      </p:sp>
    </p:spTree>
    <p:extLst>
      <p:ext uri="{BB962C8B-B14F-4D97-AF65-F5344CB8AC3E}">
        <p14:creationId xmlns:p14="http://schemas.microsoft.com/office/powerpoint/2010/main" val="8038308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CCEF5B-4679-4B2D-AA00-2F6FBAC8B5D3}" type="datetimeFigureOut">
              <a:rPr lang="en-US" smtClean="0"/>
              <a:t>1/19/2026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E356524-5D3F-4BA5-A2B6-721F5E7A802C}" type="slidenum">
              <a:rPr lang="en-US" smtClean="0"/>
              <a:t>‹#›</a:t>
            </a:fld>
            <a:endParaRPr lang="en-US"/>
          </a:p>
        </p:txBody>
      </p:sp>
    </p:spTree>
    <p:extLst>
      <p:ext uri="{BB962C8B-B14F-4D97-AF65-F5344CB8AC3E}">
        <p14:creationId xmlns:p14="http://schemas.microsoft.com/office/powerpoint/2010/main" val="2847222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DCCEF5B-4679-4B2D-AA00-2F6FBAC8B5D3}" type="datetimeFigureOut">
              <a:rPr lang="en-US" smtClean="0"/>
              <a:t>1/19/2026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7E356524-5D3F-4BA5-A2B6-721F5E7A802C}" type="slidenum">
              <a:rPr lang="en-US" smtClean="0"/>
              <a:t>‹#›</a:t>
            </a:fld>
            <a:endParaRPr lang="en-US"/>
          </a:p>
        </p:txBody>
      </p:sp>
    </p:spTree>
    <p:extLst>
      <p:ext uri="{BB962C8B-B14F-4D97-AF65-F5344CB8AC3E}">
        <p14:creationId xmlns:p14="http://schemas.microsoft.com/office/powerpoint/2010/main" val="4189618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DCCEF5B-4679-4B2D-AA00-2F6FBAC8B5D3}" type="datetimeFigureOut">
              <a:rPr lang="en-US" smtClean="0"/>
              <a:t>1/19/2026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7E356524-5D3F-4BA5-A2B6-721F5E7A802C}" type="slidenum">
              <a:rPr lang="en-US" smtClean="0"/>
              <a:t>‹#›</a:t>
            </a:fld>
            <a:endParaRPr lang="en-US"/>
          </a:p>
        </p:txBody>
      </p:sp>
    </p:spTree>
    <p:extLst>
      <p:ext uri="{BB962C8B-B14F-4D97-AF65-F5344CB8AC3E}">
        <p14:creationId xmlns:p14="http://schemas.microsoft.com/office/powerpoint/2010/main" val="1862466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DCCEF5B-4679-4B2D-AA00-2F6FBAC8B5D3}" type="datetimeFigureOut">
              <a:rPr lang="en-US" smtClean="0"/>
              <a:t>1/19/2026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7E356524-5D3F-4BA5-A2B6-721F5E7A802C}" type="slidenum">
              <a:rPr lang="en-US" smtClean="0"/>
              <a:t>‹#›</a:t>
            </a:fld>
            <a:endParaRPr lang="en-US"/>
          </a:p>
        </p:txBody>
      </p:sp>
    </p:spTree>
    <p:extLst>
      <p:ext uri="{BB962C8B-B14F-4D97-AF65-F5344CB8AC3E}">
        <p14:creationId xmlns:p14="http://schemas.microsoft.com/office/powerpoint/2010/main" val="209662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CCEF5B-4679-4B2D-AA00-2F6FBAC8B5D3}" type="datetimeFigureOut">
              <a:rPr lang="en-US" smtClean="0"/>
              <a:t>1/19/2026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7E356524-5D3F-4BA5-A2B6-721F5E7A802C}" type="slidenum">
              <a:rPr lang="en-US" smtClean="0"/>
              <a:t>‹#›</a:t>
            </a:fld>
            <a:endParaRPr lang="en-US"/>
          </a:p>
        </p:txBody>
      </p:sp>
    </p:spTree>
    <p:extLst>
      <p:ext uri="{BB962C8B-B14F-4D97-AF65-F5344CB8AC3E}">
        <p14:creationId xmlns:p14="http://schemas.microsoft.com/office/powerpoint/2010/main" val="31435893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DCCEF5B-4679-4B2D-AA00-2F6FBAC8B5D3}" type="datetimeFigureOut">
              <a:rPr lang="en-US" smtClean="0"/>
              <a:t>1/19/2026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7E356524-5D3F-4BA5-A2B6-721F5E7A802C}" type="slidenum">
              <a:rPr lang="en-US" smtClean="0"/>
              <a:t>‹#›</a:t>
            </a:fld>
            <a:endParaRPr lang="en-US"/>
          </a:p>
        </p:txBody>
      </p:sp>
    </p:spTree>
    <p:extLst>
      <p:ext uri="{BB962C8B-B14F-4D97-AF65-F5344CB8AC3E}">
        <p14:creationId xmlns:p14="http://schemas.microsoft.com/office/powerpoint/2010/main" val="1706977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DCCEF5B-4679-4B2D-AA00-2F6FBAC8B5D3}" type="datetimeFigureOut">
              <a:rPr lang="en-US" smtClean="0"/>
              <a:t>1/19/2026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E356524-5D3F-4BA5-A2B6-721F5E7A802C}" type="slidenum">
              <a:rPr lang="en-US" smtClean="0"/>
              <a:t>‹#›</a:t>
            </a:fld>
            <a:endParaRPr lang="en-US"/>
          </a:p>
        </p:txBody>
      </p:sp>
    </p:spTree>
    <p:extLst>
      <p:ext uri="{BB962C8B-B14F-4D97-AF65-F5344CB8AC3E}">
        <p14:creationId xmlns:p14="http://schemas.microsoft.com/office/powerpoint/2010/main" val="22929595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CCEF5B-4679-4B2D-AA00-2F6FBAC8B5D3}" type="datetimeFigureOut">
              <a:rPr lang="en-US" smtClean="0"/>
              <a:t>1/19/2026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E356524-5D3F-4BA5-A2B6-721F5E7A802C}" type="slidenum">
              <a:rPr lang="en-US" smtClean="0"/>
              <a:t>‹#›</a:t>
            </a:fld>
            <a:endParaRPr lang="en-US"/>
          </a:p>
        </p:txBody>
      </p:sp>
    </p:spTree>
    <p:extLst>
      <p:ext uri="{BB962C8B-B14F-4D97-AF65-F5344CB8AC3E}">
        <p14:creationId xmlns:p14="http://schemas.microsoft.com/office/powerpoint/2010/main" val="4095716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CCEF5B-4679-4B2D-AA00-2F6FBAC8B5D3}" type="datetimeFigureOut">
              <a:rPr lang="en-US" smtClean="0"/>
              <a:t>1/19/2026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E356524-5D3F-4BA5-A2B6-721F5E7A802C}"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965627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DCCEF5B-4679-4B2D-AA00-2F6FBAC8B5D3}" type="datetimeFigureOut">
              <a:rPr lang="en-US" smtClean="0"/>
              <a:t>1/19/2026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E356524-5D3F-4BA5-A2B6-721F5E7A802C}" type="slidenum">
              <a:rPr lang="en-US" smtClean="0"/>
              <a:t>‹#›</a:t>
            </a:fld>
            <a:endParaRPr lang="en-US"/>
          </a:p>
        </p:txBody>
      </p:sp>
    </p:spTree>
    <p:extLst>
      <p:ext uri="{BB962C8B-B14F-4D97-AF65-F5344CB8AC3E}">
        <p14:creationId xmlns:p14="http://schemas.microsoft.com/office/powerpoint/2010/main" val="3437209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DCCEF5B-4679-4B2D-AA00-2F6FBAC8B5D3}" type="datetimeFigureOut">
              <a:rPr lang="en-US" smtClean="0"/>
              <a:t>1/19/2026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E356524-5D3F-4BA5-A2B6-721F5E7A802C}"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9032251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DCCEF5B-4679-4B2D-AA00-2F6FBAC8B5D3}" type="datetimeFigureOut">
              <a:rPr lang="en-US" smtClean="0"/>
              <a:t>1/19/2026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E356524-5D3F-4BA5-A2B6-721F5E7A802C}" type="slidenum">
              <a:rPr lang="en-US" smtClean="0"/>
              <a:t>‹#›</a:t>
            </a:fld>
            <a:endParaRPr lang="en-US"/>
          </a:p>
        </p:txBody>
      </p:sp>
    </p:spTree>
    <p:extLst>
      <p:ext uri="{BB962C8B-B14F-4D97-AF65-F5344CB8AC3E}">
        <p14:creationId xmlns:p14="http://schemas.microsoft.com/office/powerpoint/2010/main" val="27957737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CCEF5B-4679-4B2D-AA00-2F6FBAC8B5D3}" type="datetimeFigureOut">
              <a:rPr lang="en-US" smtClean="0"/>
              <a:t>1/19/2026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E356524-5D3F-4BA5-A2B6-721F5E7A802C}" type="slidenum">
              <a:rPr lang="en-US" smtClean="0"/>
              <a:t>‹#›</a:t>
            </a:fld>
            <a:endParaRPr lang="en-US"/>
          </a:p>
        </p:txBody>
      </p:sp>
    </p:spTree>
    <p:extLst>
      <p:ext uri="{BB962C8B-B14F-4D97-AF65-F5344CB8AC3E}">
        <p14:creationId xmlns:p14="http://schemas.microsoft.com/office/powerpoint/2010/main" val="14828090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CCEF5B-4679-4B2D-AA00-2F6FBAC8B5D3}" type="datetimeFigureOut">
              <a:rPr lang="en-US" smtClean="0"/>
              <a:t>1/19/2026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E356524-5D3F-4BA5-A2B6-721F5E7A802C}" type="slidenum">
              <a:rPr lang="en-US" smtClean="0"/>
              <a:t>‹#›</a:t>
            </a:fld>
            <a:endParaRPr lang="en-US"/>
          </a:p>
        </p:txBody>
      </p:sp>
    </p:spTree>
    <p:extLst>
      <p:ext uri="{BB962C8B-B14F-4D97-AF65-F5344CB8AC3E}">
        <p14:creationId xmlns:p14="http://schemas.microsoft.com/office/powerpoint/2010/main" val="30899958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DCCEF5B-4679-4B2D-AA00-2F6FBAC8B5D3}" type="datetimeFigureOut">
              <a:rPr lang="en-US" smtClean="0"/>
              <a:t>1/19/2026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7E356524-5D3F-4BA5-A2B6-721F5E7A802C}" type="slidenum">
              <a:rPr lang="en-US" smtClean="0"/>
              <a:t>‹#›</a:t>
            </a:fld>
            <a:endParaRPr lang="en-US"/>
          </a:p>
        </p:txBody>
      </p:sp>
    </p:spTree>
    <p:extLst>
      <p:ext uri="{BB962C8B-B14F-4D97-AF65-F5344CB8AC3E}">
        <p14:creationId xmlns:p14="http://schemas.microsoft.com/office/powerpoint/2010/main" val="40871351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B94A6-33D5-7DC4-1779-13F41ADCDFAE}"/>
              </a:ext>
            </a:extLst>
          </p:cNvPr>
          <p:cNvSpPr>
            <a:spLocks noGrp="1"/>
          </p:cNvSpPr>
          <p:nvPr>
            <p:ph type="ctrTitle"/>
          </p:nvPr>
        </p:nvSpPr>
        <p:spPr/>
        <p:txBody>
          <a:bodyPr>
            <a:normAutofit fontScale="90000"/>
          </a:bodyPr>
          <a:lstStyle/>
          <a:p>
            <a:r>
              <a:rPr lang="en-US" dirty="0"/>
              <a:t>Article-Police Crime: Investigating Insider Fraud in UK Policing</a:t>
            </a:r>
            <a:br>
              <a:rPr lang="en-GB" dirty="0">
                <a:latin typeface="Aptos" panose="020B0004020202020204" pitchFamily="34" charset="0"/>
              </a:rPr>
            </a:br>
            <a:endParaRPr lang="en-US" dirty="0"/>
          </a:p>
        </p:txBody>
      </p:sp>
      <p:sp>
        <p:nvSpPr>
          <p:cNvPr id="3" name="Subtitle 2">
            <a:extLst>
              <a:ext uri="{FF2B5EF4-FFF2-40B4-BE49-F238E27FC236}">
                <a16:creationId xmlns:a16="http://schemas.microsoft.com/office/drawing/2014/main" id="{5CCC2266-57B0-55E4-753E-9AE6F109D7B8}"/>
              </a:ext>
            </a:extLst>
          </p:cNvPr>
          <p:cNvSpPr>
            <a:spLocks noGrp="1"/>
          </p:cNvSpPr>
          <p:nvPr>
            <p:ph type="subTitle" idx="1"/>
          </p:nvPr>
        </p:nvSpPr>
        <p:spPr>
          <a:xfrm>
            <a:off x="2589213" y="4777379"/>
            <a:ext cx="8915399" cy="1802530"/>
          </a:xfrm>
        </p:spPr>
        <p:txBody>
          <a:bodyPr>
            <a:normAutofit fontScale="25000" lnSpcReduction="20000"/>
          </a:bodyPr>
          <a:lstStyle/>
          <a:p>
            <a:r>
              <a:rPr lang="en-GB" sz="6400" dirty="0"/>
              <a:t>Authors Name: </a:t>
            </a:r>
            <a:r>
              <a:rPr lang="en-US" sz="6400" dirty="0"/>
              <a:t>Rasha Kassem</a:t>
            </a:r>
          </a:p>
          <a:p>
            <a:r>
              <a:rPr lang="en-US" sz="6400" dirty="0"/>
              <a:t>Journal Name: Deviant Behavior (2023)</a:t>
            </a:r>
          </a:p>
          <a:p>
            <a:r>
              <a:rPr lang="en-US" sz="6400" dirty="0"/>
              <a:t>Published by : Taylor &amp; Francis Group, LLC.</a:t>
            </a:r>
          </a:p>
          <a:p>
            <a:endParaRPr lang="en-US" sz="6400" dirty="0"/>
          </a:p>
          <a:p>
            <a:r>
              <a:rPr lang="en-US" sz="6400" dirty="0"/>
              <a:t>Presented by: Bina Subedi (DBA Candidate- </a:t>
            </a:r>
            <a:r>
              <a:rPr lang="en-US" sz="6400" dirty="0" err="1"/>
              <a:t>UWTSD</a:t>
            </a:r>
            <a:r>
              <a:rPr lang="en-US" sz="6400" dirty="0"/>
              <a:t>) </a:t>
            </a:r>
          </a:p>
          <a:p>
            <a:endParaRPr lang="en-US" dirty="0"/>
          </a:p>
        </p:txBody>
      </p:sp>
    </p:spTree>
    <p:extLst>
      <p:ext uri="{BB962C8B-B14F-4D97-AF65-F5344CB8AC3E}">
        <p14:creationId xmlns:p14="http://schemas.microsoft.com/office/powerpoint/2010/main" val="40501978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DB692-B5C5-4C1E-FBBF-BE76C550531F}"/>
              </a:ext>
            </a:extLst>
          </p:cNvPr>
          <p:cNvSpPr>
            <a:spLocks noGrp="1"/>
          </p:cNvSpPr>
          <p:nvPr>
            <p:ph type="title"/>
          </p:nvPr>
        </p:nvSpPr>
        <p:spPr/>
        <p:txBody>
          <a:bodyPr/>
          <a:lstStyle/>
          <a:p>
            <a:r>
              <a:rPr lang="en-GB" dirty="0">
                <a:latin typeface="Aptos" panose="020B0004020202020204" pitchFamily="34" charset="0"/>
              </a:rPr>
              <a:t>Purpose/aim of the research</a:t>
            </a:r>
            <a:br>
              <a:rPr lang="en-GB" dirty="0">
                <a:latin typeface="Aptos" panose="020B0004020202020204" pitchFamily="34" charset="0"/>
              </a:rPr>
            </a:br>
            <a:endParaRPr lang="en-US" dirty="0"/>
          </a:p>
        </p:txBody>
      </p:sp>
      <p:sp>
        <p:nvSpPr>
          <p:cNvPr id="3" name="Content Placeholder 2">
            <a:extLst>
              <a:ext uri="{FF2B5EF4-FFF2-40B4-BE49-F238E27FC236}">
                <a16:creationId xmlns:a16="http://schemas.microsoft.com/office/drawing/2014/main" id="{4AA10947-5743-BD23-FE2F-85BBD4BF2B27}"/>
              </a:ext>
            </a:extLst>
          </p:cNvPr>
          <p:cNvSpPr>
            <a:spLocks noGrp="1"/>
          </p:cNvSpPr>
          <p:nvPr>
            <p:ph idx="1"/>
          </p:nvPr>
        </p:nvSpPr>
        <p:spPr/>
        <p:txBody>
          <a:bodyPr>
            <a:normAutofit/>
          </a:bodyPr>
          <a:lstStyle/>
          <a:p>
            <a:pPr algn="just"/>
            <a:r>
              <a:rPr lang="en-GB" dirty="0"/>
              <a:t>This study addresses these literature gaps by exploring insider fraud in UK policing, particularly insider fraud forms, methods, perpetrators, consequences, and how it is detected. </a:t>
            </a:r>
          </a:p>
          <a:p>
            <a:pPr algn="just"/>
            <a:r>
              <a:rPr lang="en-GB" dirty="0"/>
              <a:t>This study explores the views of experienced UK police officers on insider fraud in UK policing, mainly </a:t>
            </a:r>
          </a:p>
          <a:p>
            <a:pPr algn="just">
              <a:buFont typeface="Wingdings" panose="05000000000000000000" pitchFamily="2" charset="2"/>
              <a:buChar char="ü"/>
            </a:pPr>
            <a:r>
              <a:rPr lang="en-GB" dirty="0"/>
              <a:t>the forms and methods of insider fraud, </a:t>
            </a:r>
          </a:p>
          <a:p>
            <a:pPr algn="just">
              <a:buFont typeface="Wingdings" panose="05000000000000000000" pitchFamily="2" charset="2"/>
              <a:buChar char="ü"/>
            </a:pPr>
            <a:r>
              <a:rPr lang="en-GB" dirty="0"/>
              <a:t> the perpetrators of insider fraud, </a:t>
            </a:r>
          </a:p>
          <a:p>
            <a:pPr algn="just">
              <a:buFont typeface="Wingdings" panose="05000000000000000000" pitchFamily="2" charset="2"/>
              <a:buChar char="ü"/>
            </a:pPr>
            <a:r>
              <a:rPr lang="en-GB" dirty="0"/>
              <a:t> the consequences of committing insider fraud,</a:t>
            </a:r>
          </a:p>
          <a:p>
            <a:pPr algn="just">
              <a:buFont typeface="Wingdings" panose="05000000000000000000" pitchFamily="2" charset="2"/>
              <a:buChar char="ü"/>
            </a:pPr>
            <a:r>
              <a:rPr lang="en-GB" dirty="0"/>
              <a:t>how insider fraud is committed, </a:t>
            </a:r>
          </a:p>
          <a:p>
            <a:pPr algn="just">
              <a:buFont typeface="Wingdings" panose="05000000000000000000" pitchFamily="2" charset="2"/>
              <a:buChar char="ü"/>
            </a:pPr>
            <a:r>
              <a:rPr lang="en-GB" dirty="0"/>
              <a:t>how insider fraud is detected. </a:t>
            </a:r>
            <a:endParaRPr lang="en-US" dirty="0"/>
          </a:p>
        </p:txBody>
      </p:sp>
    </p:spTree>
    <p:extLst>
      <p:ext uri="{BB962C8B-B14F-4D97-AF65-F5344CB8AC3E}">
        <p14:creationId xmlns:p14="http://schemas.microsoft.com/office/powerpoint/2010/main" val="16834751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2DAFF-5F67-B460-1893-9173A58856F9}"/>
              </a:ext>
            </a:extLst>
          </p:cNvPr>
          <p:cNvSpPr>
            <a:spLocks noGrp="1"/>
          </p:cNvSpPr>
          <p:nvPr>
            <p:ph type="title"/>
          </p:nvPr>
        </p:nvSpPr>
        <p:spPr/>
        <p:txBody>
          <a:bodyPr>
            <a:normAutofit/>
          </a:bodyPr>
          <a:lstStyle/>
          <a:p>
            <a:r>
              <a:rPr lang="en-GB" dirty="0">
                <a:latin typeface="Aptos" panose="020B0004020202020204" pitchFamily="34" charset="0"/>
              </a:rPr>
              <a:t>General context or background to the study</a:t>
            </a:r>
            <a:endParaRPr lang="en-US" dirty="0"/>
          </a:p>
        </p:txBody>
      </p:sp>
      <p:sp>
        <p:nvSpPr>
          <p:cNvPr id="3" name="Content Placeholder 2">
            <a:extLst>
              <a:ext uri="{FF2B5EF4-FFF2-40B4-BE49-F238E27FC236}">
                <a16:creationId xmlns:a16="http://schemas.microsoft.com/office/drawing/2014/main" id="{BC8CF8FF-15F3-92C9-1672-025854699ACC}"/>
              </a:ext>
            </a:extLst>
          </p:cNvPr>
          <p:cNvSpPr>
            <a:spLocks noGrp="1"/>
          </p:cNvSpPr>
          <p:nvPr>
            <p:ph idx="1"/>
          </p:nvPr>
        </p:nvSpPr>
        <p:spPr/>
        <p:txBody>
          <a:bodyPr>
            <a:normAutofit/>
          </a:bodyPr>
          <a:lstStyle/>
          <a:p>
            <a:pPr algn="just"/>
            <a:r>
              <a:rPr lang="en-GB" dirty="0"/>
              <a:t>Although insider fraud is the most common and costly fraud type (The Association of Certified Fraud Examiners (ACFE 2022), very little is known about it in the policing literature. In fact, the terminology of insider fraud is hardly used.</a:t>
            </a:r>
          </a:p>
          <a:p>
            <a:pPr algn="just"/>
            <a:r>
              <a:rPr lang="en-GB" dirty="0"/>
              <a:t>The focus of the policing literature has been police corruption, with hardly any evidence of other insider fraud types, including asset misappropriation and financial fraud. </a:t>
            </a:r>
          </a:p>
          <a:p>
            <a:pPr algn="just"/>
            <a:r>
              <a:rPr lang="en-GB" dirty="0"/>
              <a:t>Only a few studies explored the forms and methods of police corruption (Boateng et al. 2019; Dean and Gottschalk 2011; Onyango 2022; Stinson and Brewer 2019; Stinson et al. 2013), and even fewer studies were conducted in the United Kingdom (UK) (Hough et al. 2018; Porter and Warrender 2009). </a:t>
            </a:r>
          </a:p>
        </p:txBody>
      </p:sp>
    </p:spTree>
    <p:extLst>
      <p:ext uri="{BB962C8B-B14F-4D97-AF65-F5344CB8AC3E}">
        <p14:creationId xmlns:p14="http://schemas.microsoft.com/office/powerpoint/2010/main" val="2635991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BE3CF-2AAD-8586-E189-B63CD4A0102E}"/>
              </a:ext>
            </a:extLst>
          </p:cNvPr>
          <p:cNvSpPr>
            <a:spLocks noGrp="1"/>
          </p:cNvSpPr>
          <p:nvPr>
            <p:ph type="title"/>
          </p:nvPr>
        </p:nvSpPr>
        <p:spPr/>
        <p:txBody>
          <a:bodyPr/>
          <a:lstStyle/>
          <a:p>
            <a:r>
              <a:rPr lang="en-GB" dirty="0">
                <a:latin typeface="Aptos" panose="020B0004020202020204" pitchFamily="34" charset="0"/>
              </a:rPr>
              <a:t>General context or background to the study</a:t>
            </a:r>
            <a:endParaRPr lang="en-US" dirty="0"/>
          </a:p>
        </p:txBody>
      </p:sp>
      <p:sp>
        <p:nvSpPr>
          <p:cNvPr id="3" name="Content Placeholder 2">
            <a:extLst>
              <a:ext uri="{FF2B5EF4-FFF2-40B4-BE49-F238E27FC236}">
                <a16:creationId xmlns:a16="http://schemas.microsoft.com/office/drawing/2014/main" id="{2D8B49A1-F272-4CA3-0F04-8AEB820419D6}"/>
              </a:ext>
            </a:extLst>
          </p:cNvPr>
          <p:cNvSpPr>
            <a:spLocks noGrp="1"/>
          </p:cNvSpPr>
          <p:nvPr>
            <p:ph idx="1"/>
          </p:nvPr>
        </p:nvSpPr>
        <p:spPr/>
        <p:txBody>
          <a:bodyPr>
            <a:normAutofit/>
          </a:bodyPr>
          <a:lstStyle/>
          <a:p>
            <a:r>
              <a:rPr lang="en-GB" dirty="0"/>
              <a:t>One study investigated the perpetrators of police corruption and the consequences of perpetrating it (Porter and Warrender 2009), and no study covered how insider fraud or police corruption is detected, especially in the UK, where research on police corruption is generally sparse.</a:t>
            </a:r>
          </a:p>
          <a:p>
            <a:r>
              <a:rPr lang="en-GB" dirty="0"/>
              <a:t>Some of the 5 key authors of this article are: </a:t>
            </a:r>
          </a:p>
          <a:p>
            <a:pPr>
              <a:buFont typeface="Wingdings" panose="05000000000000000000" pitchFamily="2" charset="2"/>
              <a:buChar char="Ø"/>
            </a:pPr>
            <a:r>
              <a:rPr lang="en-US" dirty="0"/>
              <a:t>Wells(2011)</a:t>
            </a:r>
          </a:p>
          <a:p>
            <a:pPr>
              <a:buFont typeface="Wingdings" panose="05000000000000000000" pitchFamily="2" charset="2"/>
              <a:buChar char="Ø"/>
            </a:pPr>
            <a:r>
              <a:rPr lang="en-US" dirty="0"/>
              <a:t>Kassem(2016,2021,2022)</a:t>
            </a:r>
          </a:p>
          <a:p>
            <a:pPr>
              <a:buFont typeface="Wingdings" panose="05000000000000000000" pitchFamily="2" charset="2"/>
              <a:buChar char="Ø"/>
            </a:pPr>
            <a:r>
              <a:rPr lang="en-US" dirty="0"/>
              <a:t>Stinson(2010,2013,2019)</a:t>
            </a:r>
          </a:p>
          <a:p>
            <a:pPr>
              <a:buFont typeface="Wingdings" panose="05000000000000000000" pitchFamily="2" charset="2"/>
              <a:buChar char="Ø"/>
            </a:pPr>
            <a:r>
              <a:rPr lang="en-US" dirty="0"/>
              <a:t>Warrender(2009)</a:t>
            </a:r>
          </a:p>
          <a:p>
            <a:pPr>
              <a:buFont typeface="Wingdings" panose="05000000000000000000" pitchFamily="2" charset="2"/>
              <a:buChar char="Ø"/>
            </a:pPr>
            <a:r>
              <a:rPr lang="en-US" dirty="0"/>
              <a:t>Onyango(2022) . </a:t>
            </a:r>
          </a:p>
        </p:txBody>
      </p:sp>
    </p:spTree>
    <p:extLst>
      <p:ext uri="{BB962C8B-B14F-4D97-AF65-F5344CB8AC3E}">
        <p14:creationId xmlns:p14="http://schemas.microsoft.com/office/powerpoint/2010/main" val="6544448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39B33-32A8-39EC-12CF-EEF203EBE4E8}"/>
              </a:ext>
            </a:extLst>
          </p:cNvPr>
          <p:cNvSpPr>
            <a:spLocks noGrp="1"/>
          </p:cNvSpPr>
          <p:nvPr>
            <p:ph type="title"/>
          </p:nvPr>
        </p:nvSpPr>
        <p:spPr/>
        <p:txBody>
          <a:bodyPr/>
          <a:lstStyle/>
          <a:p>
            <a:r>
              <a:rPr lang="en-GB" dirty="0">
                <a:latin typeface="Aptos" panose="020B0004020202020204" pitchFamily="34" charset="0"/>
              </a:rPr>
              <a:t>Why was it important for the author</a:t>
            </a:r>
            <a:br>
              <a:rPr lang="en-GB" dirty="0">
                <a:latin typeface="Aptos" panose="020B0004020202020204" pitchFamily="34" charset="0"/>
              </a:rPr>
            </a:br>
            <a:endParaRPr lang="en-US" dirty="0"/>
          </a:p>
        </p:txBody>
      </p:sp>
      <p:sp>
        <p:nvSpPr>
          <p:cNvPr id="3" name="Content Placeholder 2">
            <a:extLst>
              <a:ext uri="{FF2B5EF4-FFF2-40B4-BE49-F238E27FC236}">
                <a16:creationId xmlns:a16="http://schemas.microsoft.com/office/drawing/2014/main" id="{3EA5F884-7CE6-35DF-F801-0ADCB5502D35}"/>
              </a:ext>
            </a:extLst>
          </p:cNvPr>
          <p:cNvSpPr>
            <a:spLocks noGrp="1"/>
          </p:cNvSpPr>
          <p:nvPr>
            <p:ph idx="1"/>
          </p:nvPr>
        </p:nvSpPr>
        <p:spPr/>
        <p:txBody>
          <a:bodyPr/>
          <a:lstStyle/>
          <a:p>
            <a:pPr algn="just"/>
            <a:r>
              <a:rPr lang="en-GB" dirty="0"/>
              <a:t>This study is important because knowledge of police crime is much needed for police crime policing, ensuring police integrity and legitimacy (Gottschalk 2009). </a:t>
            </a:r>
          </a:p>
          <a:p>
            <a:pPr algn="just"/>
            <a:r>
              <a:rPr lang="en-GB" dirty="0"/>
              <a:t>Additionally, there is a legitimate reason to examine officers’ opinions about misconduct in a police force that has not been well studied and historically labelled as corrupt and insensitive to public needs, as Boateng et al. (2019) pointed out.</a:t>
            </a:r>
            <a:endParaRPr lang="en-US" dirty="0"/>
          </a:p>
        </p:txBody>
      </p:sp>
    </p:spTree>
    <p:extLst>
      <p:ext uri="{BB962C8B-B14F-4D97-AF65-F5344CB8AC3E}">
        <p14:creationId xmlns:p14="http://schemas.microsoft.com/office/powerpoint/2010/main" val="1407809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85B24-B804-7BF4-12FF-B0D2764621E0}"/>
              </a:ext>
            </a:extLst>
          </p:cNvPr>
          <p:cNvSpPr>
            <a:spLocks noGrp="1"/>
          </p:cNvSpPr>
          <p:nvPr>
            <p:ph type="title"/>
          </p:nvPr>
        </p:nvSpPr>
        <p:spPr/>
        <p:txBody>
          <a:bodyPr/>
          <a:lstStyle/>
          <a:p>
            <a:r>
              <a:rPr lang="en-GB" dirty="0">
                <a:latin typeface="Aptos" panose="020B0004020202020204" pitchFamily="34" charset="0"/>
              </a:rPr>
              <a:t>Was data/information collected?</a:t>
            </a:r>
            <a:endParaRPr lang="en-US" dirty="0"/>
          </a:p>
        </p:txBody>
      </p:sp>
      <p:sp>
        <p:nvSpPr>
          <p:cNvPr id="3" name="Content Placeholder 2">
            <a:extLst>
              <a:ext uri="{FF2B5EF4-FFF2-40B4-BE49-F238E27FC236}">
                <a16:creationId xmlns:a16="http://schemas.microsoft.com/office/drawing/2014/main" id="{0E614CBB-8654-EF32-A5C3-067B64D2125D}"/>
              </a:ext>
            </a:extLst>
          </p:cNvPr>
          <p:cNvSpPr>
            <a:spLocks noGrp="1"/>
          </p:cNvSpPr>
          <p:nvPr>
            <p:ph idx="1"/>
          </p:nvPr>
        </p:nvSpPr>
        <p:spPr/>
        <p:txBody>
          <a:bodyPr>
            <a:normAutofit/>
          </a:bodyPr>
          <a:lstStyle/>
          <a:p>
            <a:pPr algn="just"/>
            <a:r>
              <a:rPr lang="en-GB" dirty="0"/>
              <a:t>A systematic literature review was conducted to identify prior studies investigating insider fraud in policing. Two decades of peer-reviewed academic journal articles from 2002 to 2023 were systematically reviewed using multiple search engines and databases for relevant papers. </a:t>
            </a:r>
          </a:p>
          <a:p>
            <a:pPr algn="just"/>
            <a:r>
              <a:rPr lang="en-GB" dirty="0"/>
              <a:t>The data was collected via semi-structured interviews with twenty-six experienced police officers in the UK between May and June 2022.</a:t>
            </a:r>
          </a:p>
          <a:p>
            <a:pPr marL="0" indent="0" algn="just">
              <a:buNone/>
            </a:pPr>
            <a:endParaRPr lang="en-GB" dirty="0"/>
          </a:p>
        </p:txBody>
      </p:sp>
    </p:spTree>
    <p:extLst>
      <p:ext uri="{BB962C8B-B14F-4D97-AF65-F5344CB8AC3E}">
        <p14:creationId xmlns:p14="http://schemas.microsoft.com/office/powerpoint/2010/main" val="37012219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758E51-995B-03E7-FDE4-8F693DB9DB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2C28A2-E613-B8FB-FCB3-467BD7DCCCA1}"/>
              </a:ext>
            </a:extLst>
          </p:cNvPr>
          <p:cNvSpPr>
            <a:spLocks noGrp="1"/>
          </p:cNvSpPr>
          <p:nvPr>
            <p:ph type="title"/>
          </p:nvPr>
        </p:nvSpPr>
        <p:spPr/>
        <p:txBody>
          <a:bodyPr/>
          <a:lstStyle/>
          <a:p>
            <a:r>
              <a:rPr lang="en-GB" dirty="0">
                <a:latin typeface="Aptos" panose="020B0004020202020204" pitchFamily="34" charset="0"/>
              </a:rPr>
              <a:t>How was data collected?</a:t>
            </a:r>
            <a:endParaRPr lang="en-US" dirty="0"/>
          </a:p>
        </p:txBody>
      </p:sp>
      <p:sp>
        <p:nvSpPr>
          <p:cNvPr id="3" name="Content Placeholder 2">
            <a:extLst>
              <a:ext uri="{FF2B5EF4-FFF2-40B4-BE49-F238E27FC236}">
                <a16:creationId xmlns:a16="http://schemas.microsoft.com/office/drawing/2014/main" id="{E7F4DB12-EC09-7960-F746-8B9E7D99CCBD}"/>
              </a:ext>
            </a:extLst>
          </p:cNvPr>
          <p:cNvSpPr>
            <a:spLocks noGrp="1"/>
          </p:cNvSpPr>
          <p:nvPr>
            <p:ph idx="1"/>
          </p:nvPr>
        </p:nvSpPr>
        <p:spPr/>
        <p:txBody>
          <a:bodyPr>
            <a:normAutofit fontScale="92500" lnSpcReduction="10000"/>
          </a:bodyPr>
          <a:lstStyle/>
          <a:p>
            <a:pPr algn="just"/>
            <a:r>
              <a:rPr lang="en-GB" dirty="0"/>
              <a:t>This study explores the views of experienced UK police officers on insider fraud in UK policing, mainly</a:t>
            </a:r>
          </a:p>
          <a:p>
            <a:pPr algn="just">
              <a:buFont typeface="Wingdings" panose="05000000000000000000" pitchFamily="2" charset="2"/>
              <a:buChar char="Ø"/>
            </a:pPr>
            <a:r>
              <a:rPr lang="en-GB" dirty="0"/>
              <a:t>the forms and methods of insider fraud, </a:t>
            </a:r>
          </a:p>
          <a:p>
            <a:pPr algn="just">
              <a:buFont typeface="Wingdings" panose="05000000000000000000" pitchFamily="2" charset="2"/>
              <a:buChar char="Ø"/>
            </a:pPr>
            <a:r>
              <a:rPr lang="en-GB" dirty="0"/>
              <a:t>the perpetrators of insider fraud, </a:t>
            </a:r>
          </a:p>
          <a:p>
            <a:pPr algn="just">
              <a:buFont typeface="Wingdings" panose="05000000000000000000" pitchFamily="2" charset="2"/>
              <a:buChar char="Ø"/>
            </a:pPr>
            <a:r>
              <a:rPr lang="en-GB" dirty="0"/>
              <a:t>the consequences of committing insider fraud, </a:t>
            </a:r>
          </a:p>
          <a:p>
            <a:pPr algn="just">
              <a:buFont typeface="Wingdings" panose="05000000000000000000" pitchFamily="2" charset="2"/>
              <a:buChar char="Ø"/>
            </a:pPr>
            <a:r>
              <a:rPr lang="en-GB" dirty="0"/>
              <a:t>how insider fraud is committed, </a:t>
            </a:r>
          </a:p>
          <a:p>
            <a:pPr algn="just">
              <a:buFont typeface="Wingdings" panose="05000000000000000000" pitchFamily="2" charset="2"/>
              <a:buChar char="Ø"/>
            </a:pPr>
            <a:r>
              <a:rPr lang="en-GB" dirty="0"/>
              <a:t>how insider fraud is detected.</a:t>
            </a:r>
          </a:p>
          <a:p>
            <a:pPr algn="just"/>
            <a:r>
              <a:rPr lang="en-GB" dirty="0"/>
              <a:t>Most participants (15, 58%) have twenty years of experience and above in UK policing, and none have less than seven years of experience. </a:t>
            </a:r>
          </a:p>
          <a:p>
            <a:r>
              <a:rPr lang="en-GB" dirty="0"/>
              <a:t>The age of participants were most ranges between 31 and 60 years old.</a:t>
            </a:r>
          </a:p>
          <a:p>
            <a:r>
              <a:rPr lang="en-GB" dirty="0"/>
              <a:t>The majority are male and white British.</a:t>
            </a:r>
          </a:p>
        </p:txBody>
      </p:sp>
    </p:spTree>
    <p:extLst>
      <p:ext uri="{BB962C8B-B14F-4D97-AF65-F5344CB8AC3E}">
        <p14:creationId xmlns:p14="http://schemas.microsoft.com/office/powerpoint/2010/main" val="3999570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5939-999A-1622-0046-D10A1E6841B2}"/>
              </a:ext>
            </a:extLst>
          </p:cNvPr>
          <p:cNvSpPr>
            <a:spLocks noGrp="1"/>
          </p:cNvSpPr>
          <p:nvPr>
            <p:ph type="title"/>
          </p:nvPr>
        </p:nvSpPr>
        <p:spPr/>
        <p:txBody>
          <a:bodyPr>
            <a:normAutofit/>
          </a:bodyPr>
          <a:lstStyle/>
          <a:p>
            <a:r>
              <a:rPr lang="en-GB" dirty="0">
                <a:latin typeface="Aptos" panose="020B0004020202020204" pitchFamily="34" charset="0"/>
              </a:rPr>
              <a:t>What were the findings presented by the author?</a:t>
            </a:r>
            <a:endParaRPr lang="en-US" dirty="0"/>
          </a:p>
        </p:txBody>
      </p:sp>
      <p:sp>
        <p:nvSpPr>
          <p:cNvPr id="3" name="Content Placeholder 2">
            <a:extLst>
              <a:ext uri="{FF2B5EF4-FFF2-40B4-BE49-F238E27FC236}">
                <a16:creationId xmlns:a16="http://schemas.microsoft.com/office/drawing/2014/main" id="{9AC4E7AC-A5F7-013F-5C71-1FF26D887DBD}"/>
              </a:ext>
            </a:extLst>
          </p:cNvPr>
          <p:cNvSpPr>
            <a:spLocks noGrp="1"/>
          </p:cNvSpPr>
          <p:nvPr>
            <p:ph idx="1"/>
          </p:nvPr>
        </p:nvSpPr>
        <p:spPr/>
        <p:txBody>
          <a:bodyPr>
            <a:normAutofit/>
          </a:bodyPr>
          <a:lstStyle/>
          <a:p>
            <a:pPr algn="just"/>
            <a:r>
              <a:rPr lang="en-GB" dirty="0"/>
              <a:t>Various forms of corruption were identified and summarized in this study. However, the results show that the abuse of authority for sexual gain is the most common form of police corruption in the UK and was seen as a considerable risk to policing integrity. These findings alert policing organizations to cases of violence against women and children. This police crime requires close monitoring to protect the vulnerable and enhance policing integrity. It also has research implications as it highlights a research area worth investigating in the future. In particular, how to reduce sexual exploitation by police officers and protect victims of sexual abuse, especially women and children.</a:t>
            </a:r>
          </a:p>
        </p:txBody>
      </p:sp>
    </p:spTree>
    <p:extLst>
      <p:ext uri="{BB962C8B-B14F-4D97-AF65-F5344CB8AC3E}">
        <p14:creationId xmlns:p14="http://schemas.microsoft.com/office/powerpoint/2010/main" val="55057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97C23-C562-9F18-5C0D-3CC18CC1E3A4}"/>
              </a:ext>
            </a:extLst>
          </p:cNvPr>
          <p:cNvSpPr>
            <a:spLocks noGrp="1"/>
          </p:cNvSpPr>
          <p:nvPr>
            <p:ph type="title"/>
          </p:nvPr>
        </p:nvSpPr>
        <p:spPr/>
        <p:txBody>
          <a:bodyPr/>
          <a:lstStyle/>
          <a:p>
            <a:r>
              <a:rPr lang="en-GB" dirty="0">
                <a:latin typeface="Aptos" panose="020B0004020202020204" pitchFamily="34" charset="0"/>
              </a:rPr>
              <a:t>What is your take on the research ?</a:t>
            </a:r>
            <a:endParaRPr lang="en-US" dirty="0"/>
          </a:p>
        </p:txBody>
      </p:sp>
      <p:sp>
        <p:nvSpPr>
          <p:cNvPr id="3" name="Content Placeholder 2">
            <a:extLst>
              <a:ext uri="{FF2B5EF4-FFF2-40B4-BE49-F238E27FC236}">
                <a16:creationId xmlns:a16="http://schemas.microsoft.com/office/drawing/2014/main" id="{70FDE1B0-9E6C-A01A-ACC1-FCF5701A1B81}"/>
              </a:ext>
            </a:extLst>
          </p:cNvPr>
          <p:cNvSpPr>
            <a:spLocks noGrp="1"/>
          </p:cNvSpPr>
          <p:nvPr>
            <p:ph idx="1"/>
          </p:nvPr>
        </p:nvSpPr>
        <p:spPr/>
        <p:txBody>
          <a:bodyPr>
            <a:normAutofit/>
          </a:bodyPr>
          <a:lstStyle/>
          <a:p>
            <a:pPr algn="just"/>
            <a:r>
              <a:rPr lang="en-GB" dirty="0"/>
              <a:t>It is really surprising to note that insider frauds like corruption, assets misappropriation and fraudulent financial reporting has been identified in Uk policing which is a law enforcement organization.</a:t>
            </a:r>
          </a:p>
          <a:p>
            <a:pPr algn="just"/>
            <a:r>
              <a:rPr lang="en-GB" dirty="0"/>
              <a:t>However, the recommendation put forward to prevent police corruption: (</a:t>
            </a:r>
            <a:r>
              <a:rPr lang="en-GB" dirty="0" err="1"/>
              <a:t>i</a:t>
            </a:r>
            <a:r>
              <a:rPr lang="en-GB" dirty="0"/>
              <a:t>) allocate more resources to investigate corruption, (ii) create mechanisms to make it easier for civilians to report corruption, and (iii) advertise these mechanisms in the community it serves; acts as a reminder that the organization is working towards reducing the incidents of frauds.</a:t>
            </a:r>
          </a:p>
          <a:p>
            <a:pPr algn="just"/>
            <a:r>
              <a:rPr lang="en-GB" dirty="0"/>
              <a:t>I would suggest that monitoring should be considered throughout policing organizations and at all levels and there is a need for ethical training that raises awareness about insider fraud and its impact on police legitimacy.</a:t>
            </a:r>
          </a:p>
        </p:txBody>
      </p:sp>
    </p:spTree>
    <p:extLst>
      <p:ext uri="{BB962C8B-B14F-4D97-AF65-F5344CB8AC3E}">
        <p14:creationId xmlns:p14="http://schemas.microsoft.com/office/powerpoint/2010/main" val="42624985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FF58C-8978-AAA8-A9E1-762EFA368644}"/>
              </a:ext>
            </a:extLst>
          </p:cNvPr>
          <p:cNvSpPr>
            <a:spLocks noGrp="1"/>
          </p:cNvSpPr>
          <p:nvPr>
            <p:ph type="title"/>
          </p:nvPr>
        </p:nvSpPr>
        <p:spPr>
          <a:xfrm>
            <a:off x="1989609" y="2999663"/>
            <a:ext cx="8911687" cy="1280890"/>
          </a:xfrm>
        </p:spPr>
        <p:txBody>
          <a:bodyPr/>
          <a:lstStyle/>
          <a:p>
            <a:pPr algn="ctr"/>
            <a:r>
              <a:rPr lang="en-GB" dirty="0"/>
              <a:t>Thank You.</a:t>
            </a:r>
            <a:endParaRPr lang="en-US" dirty="0"/>
          </a:p>
        </p:txBody>
      </p:sp>
    </p:spTree>
    <p:extLst>
      <p:ext uri="{BB962C8B-B14F-4D97-AF65-F5344CB8AC3E}">
        <p14:creationId xmlns:p14="http://schemas.microsoft.com/office/powerpoint/2010/main" val="88969339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183</TotalTime>
  <Words>884</Words>
  <Application>Microsoft Office PowerPoint</Application>
  <PresentationFormat>Widescreen</PresentationFormat>
  <Paragraphs>49</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Century Gothic</vt:lpstr>
      <vt:lpstr>Wingdings</vt:lpstr>
      <vt:lpstr>Wingdings 3</vt:lpstr>
      <vt:lpstr>Wisp</vt:lpstr>
      <vt:lpstr>Article-Police Crime: Investigating Insider Fraud in UK Policing </vt:lpstr>
      <vt:lpstr>Purpose/aim of the research </vt:lpstr>
      <vt:lpstr>General context or background to the study</vt:lpstr>
      <vt:lpstr>General context or background to the study</vt:lpstr>
      <vt:lpstr>Why was it important for the author </vt:lpstr>
      <vt:lpstr>Was data/information collected?</vt:lpstr>
      <vt:lpstr>How was data collected?</vt:lpstr>
      <vt:lpstr>What were the findings presented by the author?</vt:lpstr>
      <vt:lpstr>What is your take on the research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sunil khadka</dc:creator>
  <cp:lastModifiedBy>sunil khadka</cp:lastModifiedBy>
  <cp:revision>1</cp:revision>
  <dcterms:created xsi:type="dcterms:W3CDTF">2026-01-13T12:41:06Z</dcterms:created>
  <dcterms:modified xsi:type="dcterms:W3CDTF">2026-01-19T10:53:24Z</dcterms:modified>
</cp:coreProperties>
</file>