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80" r:id="rId23"/>
    <p:sldId id="282" r:id="rId24"/>
    <p:sldId id="279" r:id="rId25"/>
    <p:sldId id="281" r:id="rId26"/>
    <p:sldId id="283" r:id="rId27"/>
    <p:sldId id="284" r:id="rId28"/>
    <p:sldId id="285" r:id="rId29"/>
    <p:sldId id="286" r:id="rId30"/>
    <p:sldId id="287" r:id="rId31"/>
    <p:sldId id="288" r:id="rId32"/>
    <p:sldId id="290" r:id="rId33"/>
    <p:sldId id="289" r:id="rId34"/>
    <p:sldId id="264" r:id="rId35"/>
    <p:sldId id="259" r:id="rId3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2ED80B-09FB-44EC-9C5F-1E0AE370B554}" v="196" dt="2019-03-19T11:23:19.5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/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C02ED80B-09FB-44EC-9C5F-1E0AE370B554}"/>
    <pc:docChg chg="undo custSel mod addSld modSld modMainMaster">
      <pc:chgData name="Ralph Haeussler" userId="a33031a8bc7a0d8c" providerId="LiveId" clId="{C02ED80B-09FB-44EC-9C5F-1E0AE370B554}" dt="2019-03-19T11:23:19.570" v="930" actId="14100"/>
      <pc:docMkLst>
        <pc:docMk/>
      </pc:docMkLst>
      <pc:sldChg chg="modSp modTransition">
        <pc:chgData name="Ralph Haeussler" userId="a33031a8bc7a0d8c" providerId="LiveId" clId="{C02ED80B-09FB-44EC-9C5F-1E0AE370B554}" dt="2019-03-19T08:29:11.611" v="142"/>
        <pc:sldMkLst>
          <pc:docMk/>
          <pc:sldMk cId="2570802248" sldId="256"/>
        </pc:sldMkLst>
        <pc:spChg chg="mod">
          <ac:chgData name="Ralph Haeussler" userId="a33031a8bc7a0d8c" providerId="LiveId" clId="{C02ED80B-09FB-44EC-9C5F-1E0AE370B554}" dt="2019-03-19T08:23:40.238" v="41" actId="20577"/>
          <ac:spMkLst>
            <pc:docMk/>
            <pc:sldMk cId="2570802248" sldId="256"/>
            <ac:spMk id="2" creationId="{E5078253-44C7-44AE-A24C-D539EE3C9EF4}"/>
          </ac:spMkLst>
        </pc:spChg>
      </pc:sldChg>
      <pc:sldChg chg="addSp delSp modSp add modTransition">
        <pc:chgData name="Ralph Haeussler" userId="a33031a8bc7a0d8c" providerId="LiveId" clId="{C02ED80B-09FB-44EC-9C5F-1E0AE370B554}" dt="2019-03-19T08:29:39.690" v="158"/>
        <pc:sldMkLst>
          <pc:docMk/>
          <pc:sldMk cId="2810593406" sldId="257"/>
        </pc:sldMkLst>
        <pc:spChg chg="mod">
          <ac:chgData name="Ralph Haeussler" userId="a33031a8bc7a0d8c" providerId="LiveId" clId="{C02ED80B-09FB-44EC-9C5F-1E0AE370B554}" dt="2019-03-19T08:25:41.521" v="72" actId="14100"/>
          <ac:spMkLst>
            <pc:docMk/>
            <pc:sldMk cId="2810593406" sldId="257"/>
            <ac:spMk id="2" creationId="{C740E005-6FD2-4878-B34F-85FA488EF1A2}"/>
          </ac:spMkLst>
        </pc:spChg>
        <pc:spChg chg="del">
          <ac:chgData name="Ralph Haeussler" userId="a33031a8bc7a0d8c" providerId="LiveId" clId="{C02ED80B-09FB-44EC-9C5F-1E0AE370B554}" dt="2019-03-19T08:24:54.084" v="44"/>
          <ac:spMkLst>
            <pc:docMk/>
            <pc:sldMk cId="2810593406" sldId="257"/>
            <ac:spMk id="3" creationId="{AA95183C-7AF7-470B-B0B3-EFB352A777A3}"/>
          </ac:spMkLst>
        </pc:spChg>
        <pc:picChg chg="add mod ord">
          <ac:chgData name="Ralph Haeussler" userId="a33031a8bc7a0d8c" providerId="LiveId" clId="{C02ED80B-09FB-44EC-9C5F-1E0AE370B554}" dt="2019-03-19T08:25:14.816" v="50" actId="167"/>
          <ac:picMkLst>
            <pc:docMk/>
            <pc:sldMk cId="2810593406" sldId="257"/>
            <ac:picMk id="5" creationId="{AC0F39E8-58C1-4393-A7DA-E90AE4633CBC}"/>
          </ac:picMkLst>
        </pc:picChg>
      </pc:sldChg>
      <pc:sldChg chg="addSp delSp modSp add mod modTransition setBg modAnim">
        <pc:chgData name="Ralph Haeussler" userId="a33031a8bc7a0d8c" providerId="LiveId" clId="{C02ED80B-09FB-44EC-9C5F-1E0AE370B554}" dt="2019-03-19T08:29:28.152" v="157"/>
        <pc:sldMkLst>
          <pc:docMk/>
          <pc:sldMk cId="2099058307" sldId="258"/>
        </pc:sldMkLst>
        <pc:spChg chg="del mod">
          <ac:chgData name="Ralph Haeussler" userId="a33031a8bc7a0d8c" providerId="LiveId" clId="{C02ED80B-09FB-44EC-9C5F-1E0AE370B554}" dt="2019-03-19T08:26:30.285" v="106" actId="478"/>
          <ac:spMkLst>
            <pc:docMk/>
            <pc:sldMk cId="2099058307" sldId="258"/>
            <ac:spMk id="2" creationId="{C740E005-6FD2-4878-B34F-85FA488EF1A2}"/>
          </ac:spMkLst>
        </pc:spChg>
        <pc:spChg chg="add mod">
          <ac:chgData name="Ralph Haeussler" userId="a33031a8bc7a0d8c" providerId="LiveId" clId="{C02ED80B-09FB-44EC-9C5F-1E0AE370B554}" dt="2019-03-19T08:26:30.285" v="106" actId="478"/>
          <ac:spMkLst>
            <pc:docMk/>
            <pc:sldMk cId="2099058307" sldId="258"/>
            <ac:spMk id="4" creationId="{6A80300C-70BA-4009-91FB-402C98CD4849}"/>
          </ac:spMkLst>
        </pc:spChg>
        <pc:spChg chg="add mod">
          <ac:chgData name="Ralph Haeussler" userId="a33031a8bc7a0d8c" providerId="LiveId" clId="{C02ED80B-09FB-44EC-9C5F-1E0AE370B554}" dt="2019-03-19T08:28:27.043" v="128" actId="1076"/>
          <ac:spMkLst>
            <pc:docMk/>
            <pc:sldMk cId="2099058307" sldId="258"/>
            <ac:spMk id="10" creationId="{415E1667-FBFB-4FD1-8603-93FF8676473C}"/>
          </ac:spMkLst>
        </pc:spChg>
        <pc:picChg chg="del">
          <ac:chgData name="Ralph Haeussler" userId="a33031a8bc7a0d8c" providerId="LiveId" clId="{C02ED80B-09FB-44EC-9C5F-1E0AE370B554}" dt="2019-03-19T08:26:12.037" v="74" actId="26606"/>
          <ac:picMkLst>
            <pc:docMk/>
            <pc:sldMk cId="2099058307" sldId="258"/>
            <ac:picMk id="5" creationId="{AC0F39E8-58C1-4393-A7DA-E90AE4633CBC}"/>
          </ac:picMkLst>
        </pc:picChg>
        <pc:picChg chg="add mod">
          <ac:chgData name="Ralph Haeussler" userId="a33031a8bc7a0d8c" providerId="LiveId" clId="{C02ED80B-09FB-44EC-9C5F-1E0AE370B554}" dt="2019-03-19T08:28:43.240" v="133" actId="1440"/>
          <ac:picMkLst>
            <pc:docMk/>
            <pc:sldMk cId="2099058307" sldId="258"/>
            <ac:picMk id="7" creationId="{28F3F504-5799-43EA-B3FF-7B1AFEC18C76}"/>
          </ac:picMkLst>
        </pc:picChg>
        <pc:picChg chg="add">
          <ac:chgData name="Ralph Haeussler" userId="a33031a8bc7a0d8c" providerId="LiveId" clId="{C02ED80B-09FB-44EC-9C5F-1E0AE370B554}" dt="2019-03-19T08:26:12.037" v="74" actId="26606"/>
          <ac:picMkLst>
            <pc:docMk/>
            <pc:sldMk cId="2099058307" sldId="258"/>
            <ac:picMk id="8" creationId="{AC0F39E8-58C1-4393-A7DA-E90AE4633CBC}"/>
          </ac:picMkLst>
        </pc:picChg>
      </pc:sldChg>
      <pc:sldChg chg="addSp delSp modSp add modTransition">
        <pc:chgData name="Ralph Haeussler" userId="a33031a8bc7a0d8c" providerId="LiveId" clId="{C02ED80B-09FB-44EC-9C5F-1E0AE370B554}" dt="2019-03-19T08:29:11.611" v="142"/>
        <pc:sldMkLst>
          <pc:docMk/>
          <pc:sldMk cId="2873547113" sldId="259"/>
        </pc:sldMkLst>
        <pc:spChg chg="del">
          <ac:chgData name="Ralph Haeussler" userId="a33031a8bc7a0d8c" providerId="LiveId" clId="{C02ED80B-09FB-44EC-9C5F-1E0AE370B554}" dt="2019-03-19T08:27:13.695" v="108"/>
          <ac:spMkLst>
            <pc:docMk/>
            <pc:sldMk cId="2873547113" sldId="259"/>
            <ac:spMk id="3" creationId="{681BEA0A-7E8C-4C61-A27D-A68F8FDFF055}"/>
          </ac:spMkLst>
        </pc:spChg>
        <pc:picChg chg="add mod">
          <ac:chgData name="Ralph Haeussler" userId="a33031a8bc7a0d8c" providerId="LiveId" clId="{C02ED80B-09FB-44EC-9C5F-1E0AE370B554}" dt="2019-03-19T08:27:13.695" v="108"/>
          <ac:picMkLst>
            <pc:docMk/>
            <pc:sldMk cId="2873547113" sldId="259"/>
            <ac:picMk id="5" creationId="{1F9B9DE5-BBC0-4E46-A9E3-A58E35B6F083}"/>
          </ac:picMkLst>
        </pc:picChg>
      </pc:sldChg>
      <pc:sldChg chg="addSp delSp modSp add delAnim">
        <pc:chgData name="Ralph Haeussler" userId="a33031a8bc7a0d8c" providerId="LiveId" clId="{C02ED80B-09FB-44EC-9C5F-1E0AE370B554}" dt="2019-03-19T08:31:17.364" v="170" actId="1076"/>
        <pc:sldMkLst>
          <pc:docMk/>
          <pc:sldMk cId="2561413882" sldId="260"/>
        </pc:sldMkLst>
        <pc:graphicFrameChg chg="add del mod">
          <ac:chgData name="Ralph Haeussler" userId="a33031a8bc7a0d8c" providerId="LiveId" clId="{C02ED80B-09FB-44EC-9C5F-1E0AE370B554}" dt="2019-03-19T08:30:40.864" v="162"/>
          <ac:graphicFrameMkLst>
            <pc:docMk/>
            <pc:sldMk cId="2561413882" sldId="260"/>
            <ac:graphicFrameMk id="2" creationId="{D6AA1718-6325-48EE-AA9C-1B821B39268B}"/>
          </ac:graphicFrameMkLst>
        </pc:graphicFrameChg>
        <pc:picChg chg="add mod">
          <ac:chgData name="Ralph Haeussler" userId="a33031a8bc7a0d8c" providerId="LiveId" clId="{C02ED80B-09FB-44EC-9C5F-1E0AE370B554}" dt="2019-03-19T08:31:17.364" v="170" actId="1076"/>
          <ac:picMkLst>
            <pc:docMk/>
            <pc:sldMk cId="2561413882" sldId="260"/>
            <ac:picMk id="5" creationId="{2CFDBA00-FD3A-4A0B-A3C9-77A1AE40F978}"/>
          </ac:picMkLst>
        </pc:picChg>
        <pc:picChg chg="del">
          <ac:chgData name="Ralph Haeussler" userId="a33031a8bc7a0d8c" providerId="LiveId" clId="{C02ED80B-09FB-44EC-9C5F-1E0AE370B554}" dt="2019-03-19T08:30:36.871" v="160" actId="478"/>
          <ac:picMkLst>
            <pc:docMk/>
            <pc:sldMk cId="2561413882" sldId="260"/>
            <ac:picMk id="7" creationId="{28F3F504-5799-43EA-B3FF-7B1AFEC18C76}"/>
          </ac:picMkLst>
        </pc:picChg>
      </pc:sldChg>
      <pc:sldChg chg="addSp delSp modSp add">
        <pc:chgData name="Ralph Haeussler" userId="a33031a8bc7a0d8c" providerId="LiveId" clId="{C02ED80B-09FB-44EC-9C5F-1E0AE370B554}" dt="2019-03-19T08:32:11.671" v="178" actId="1440"/>
        <pc:sldMkLst>
          <pc:docMk/>
          <pc:sldMk cId="3719767162" sldId="261"/>
        </pc:sldMkLst>
        <pc:picChg chg="add mod">
          <ac:chgData name="Ralph Haeussler" userId="a33031a8bc7a0d8c" providerId="LiveId" clId="{C02ED80B-09FB-44EC-9C5F-1E0AE370B554}" dt="2019-03-19T08:32:11.671" v="178" actId="1440"/>
          <ac:picMkLst>
            <pc:docMk/>
            <pc:sldMk cId="3719767162" sldId="261"/>
            <ac:picMk id="3" creationId="{4361AB81-7EEE-4046-8211-7E96C62C7913}"/>
          </ac:picMkLst>
        </pc:picChg>
        <pc:picChg chg="del">
          <ac:chgData name="Ralph Haeussler" userId="a33031a8bc7a0d8c" providerId="LiveId" clId="{C02ED80B-09FB-44EC-9C5F-1E0AE370B554}" dt="2019-03-19T08:32:02.059" v="172" actId="478"/>
          <ac:picMkLst>
            <pc:docMk/>
            <pc:sldMk cId="3719767162" sldId="261"/>
            <ac:picMk id="5" creationId="{2CFDBA00-FD3A-4A0B-A3C9-77A1AE40F978}"/>
          </ac:picMkLst>
        </pc:picChg>
      </pc:sldChg>
      <pc:sldChg chg="addSp delSp modSp add">
        <pc:chgData name="Ralph Haeussler" userId="a33031a8bc7a0d8c" providerId="LiveId" clId="{C02ED80B-09FB-44EC-9C5F-1E0AE370B554}" dt="2019-03-19T08:33:44.792" v="196" actId="14100"/>
        <pc:sldMkLst>
          <pc:docMk/>
          <pc:sldMk cId="1979428484" sldId="262"/>
        </pc:sldMkLst>
        <pc:spChg chg="ord">
          <ac:chgData name="Ralph Haeussler" userId="a33031a8bc7a0d8c" providerId="LiveId" clId="{C02ED80B-09FB-44EC-9C5F-1E0AE370B554}" dt="2019-03-19T08:33:37.920" v="194" actId="166"/>
          <ac:spMkLst>
            <pc:docMk/>
            <pc:sldMk cId="1979428484" sldId="262"/>
            <ac:spMk id="10" creationId="{415E1667-FBFB-4FD1-8603-93FF8676473C}"/>
          </ac:spMkLst>
        </pc:spChg>
        <pc:picChg chg="del">
          <ac:chgData name="Ralph Haeussler" userId="a33031a8bc7a0d8c" providerId="LiveId" clId="{C02ED80B-09FB-44EC-9C5F-1E0AE370B554}" dt="2019-03-19T08:32:55.480" v="180" actId="478"/>
          <ac:picMkLst>
            <pc:docMk/>
            <pc:sldMk cId="1979428484" sldId="262"/>
            <ac:picMk id="3" creationId="{4361AB81-7EEE-4046-8211-7E96C62C7913}"/>
          </ac:picMkLst>
        </pc:picChg>
        <pc:picChg chg="add del mod">
          <ac:chgData name="Ralph Haeussler" userId="a33031a8bc7a0d8c" providerId="LiveId" clId="{C02ED80B-09FB-44EC-9C5F-1E0AE370B554}" dt="2019-03-19T08:33:00.192" v="185"/>
          <ac:picMkLst>
            <pc:docMk/>
            <pc:sldMk cId="1979428484" sldId="262"/>
            <ac:picMk id="5" creationId="{CF8573F7-EF48-4AC2-91F8-DEFD9281C29B}"/>
          </ac:picMkLst>
        </pc:picChg>
        <pc:picChg chg="add mod modCrop">
          <ac:chgData name="Ralph Haeussler" userId="a33031a8bc7a0d8c" providerId="LiveId" clId="{C02ED80B-09FB-44EC-9C5F-1E0AE370B554}" dt="2019-03-19T08:33:44.792" v="196" actId="14100"/>
          <ac:picMkLst>
            <pc:docMk/>
            <pc:sldMk cId="1979428484" sldId="262"/>
            <ac:picMk id="7" creationId="{B174F273-EDDA-4C76-9DD9-3EE422D3B3AC}"/>
          </ac:picMkLst>
        </pc:picChg>
      </pc:sldChg>
      <pc:sldChg chg="addSp delSp modSp add">
        <pc:chgData name="Ralph Haeussler" userId="a33031a8bc7a0d8c" providerId="LiveId" clId="{C02ED80B-09FB-44EC-9C5F-1E0AE370B554}" dt="2019-03-19T08:34:58.010" v="203" actId="1440"/>
        <pc:sldMkLst>
          <pc:docMk/>
          <pc:sldMk cId="343252863" sldId="263"/>
        </pc:sldMkLst>
        <pc:picChg chg="add mod">
          <ac:chgData name="Ralph Haeussler" userId="a33031a8bc7a0d8c" providerId="LiveId" clId="{C02ED80B-09FB-44EC-9C5F-1E0AE370B554}" dt="2019-03-19T08:34:58.010" v="203" actId="1440"/>
          <ac:picMkLst>
            <pc:docMk/>
            <pc:sldMk cId="343252863" sldId="263"/>
            <ac:picMk id="3" creationId="{2AE7E724-182B-4FF5-BD98-81ADDEE745FB}"/>
          </ac:picMkLst>
        </pc:picChg>
        <pc:picChg chg="del">
          <ac:chgData name="Ralph Haeussler" userId="a33031a8bc7a0d8c" providerId="LiveId" clId="{C02ED80B-09FB-44EC-9C5F-1E0AE370B554}" dt="2019-03-19T08:34:52.073" v="198" actId="478"/>
          <ac:picMkLst>
            <pc:docMk/>
            <pc:sldMk cId="343252863" sldId="263"/>
            <ac:picMk id="7" creationId="{B174F273-EDDA-4C76-9DD9-3EE422D3B3AC}"/>
          </ac:picMkLst>
        </pc:picChg>
      </pc:sldChg>
      <pc:sldChg chg="add">
        <pc:chgData name="Ralph Haeussler" userId="a33031a8bc7a0d8c" providerId="LiveId" clId="{C02ED80B-09FB-44EC-9C5F-1E0AE370B554}" dt="2019-03-19T08:35:02.270" v="204"/>
        <pc:sldMkLst>
          <pc:docMk/>
          <pc:sldMk cId="3138883020" sldId="264"/>
        </pc:sldMkLst>
      </pc:sldChg>
      <pc:sldChg chg="addSp delSp modSp add modTransition modAnim">
        <pc:chgData name="Ralph Haeussler" userId="a33031a8bc7a0d8c" providerId="LiveId" clId="{C02ED80B-09FB-44EC-9C5F-1E0AE370B554}" dt="2019-03-19T08:42:43.751" v="438"/>
        <pc:sldMkLst>
          <pc:docMk/>
          <pc:sldMk cId="1504019536" sldId="265"/>
        </pc:sldMkLst>
        <pc:spChg chg="mod">
          <ac:chgData name="Ralph Haeussler" userId="a33031a8bc7a0d8c" providerId="LiveId" clId="{C02ED80B-09FB-44EC-9C5F-1E0AE370B554}" dt="2019-03-19T08:37:41.227" v="285" actId="14100"/>
          <ac:spMkLst>
            <pc:docMk/>
            <pc:sldMk cId="1504019536" sldId="265"/>
            <ac:spMk id="4" creationId="{6A80300C-70BA-4009-91FB-402C98CD4849}"/>
          </ac:spMkLst>
        </pc:spChg>
        <pc:spChg chg="add del mod">
          <ac:chgData name="Ralph Haeussler" userId="a33031a8bc7a0d8c" providerId="LiveId" clId="{C02ED80B-09FB-44EC-9C5F-1E0AE370B554}" dt="2019-03-19T08:37:23.494" v="279"/>
          <ac:spMkLst>
            <pc:docMk/>
            <pc:sldMk cId="1504019536" sldId="265"/>
            <ac:spMk id="5" creationId="{5359376D-2F97-41DE-B894-855FF3BC3198}"/>
          </ac:spMkLst>
        </pc:spChg>
        <pc:spChg chg="add mod">
          <ac:chgData name="Ralph Haeussler" userId="a33031a8bc7a0d8c" providerId="LiveId" clId="{C02ED80B-09FB-44EC-9C5F-1E0AE370B554}" dt="2019-03-19T08:38:41.741" v="363" actId="1076"/>
          <ac:spMkLst>
            <pc:docMk/>
            <pc:sldMk cId="1504019536" sldId="265"/>
            <ac:spMk id="9" creationId="{E8F880F5-969B-47F1-BC34-09C4CD6374CE}"/>
          </ac:spMkLst>
        </pc:spChg>
        <pc:spChg chg="del mod">
          <ac:chgData name="Ralph Haeussler" userId="a33031a8bc7a0d8c" providerId="LiveId" clId="{C02ED80B-09FB-44EC-9C5F-1E0AE370B554}" dt="2019-03-19T08:35:34.546" v="226" actId="478"/>
          <ac:spMkLst>
            <pc:docMk/>
            <pc:sldMk cId="1504019536" sldId="265"/>
            <ac:spMk id="10" creationId="{415E1667-FBFB-4FD1-8603-93FF8676473C}"/>
          </ac:spMkLst>
        </pc:spChg>
        <pc:spChg chg="add">
          <ac:chgData name="Ralph Haeussler" userId="a33031a8bc7a0d8c" providerId="LiveId" clId="{C02ED80B-09FB-44EC-9C5F-1E0AE370B554}" dt="2019-03-19T08:35:24.486" v="207" actId="26606"/>
          <ac:spMkLst>
            <pc:docMk/>
            <pc:sldMk cId="1504019536" sldId="265"/>
            <ac:spMk id="15" creationId="{E7BBC551-30DE-45DA-907B-61CA772DACCD}"/>
          </ac:spMkLst>
        </pc:spChg>
        <pc:picChg chg="del">
          <ac:chgData name="Ralph Haeussler" userId="a33031a8bc7a0d8c" providerId="LiveId" clId="{C02ED80B-09FB-44EC-9C5F-1E0AE370B554}" dt="2019-03-19T08:35:16.432" v="206" actId="478"/>
          <ac:picMkLst>
            <pc:docMk/>
            <pc:sldMk cId="1504019536" sldId="265"/>
            <ac:picMk id="3" creationId="{2AE7E724-182B-4FF5-BD98-81ADDEE745FB}"/>
          </ac:picMkLst>
        </pc:picChg>
        <pc:picChg chg="add mod">
          <ac:chgData name="Ralph Haeussler" userId="a33031a8bc7a0d8c" providerId="LiveId" clId="{C02ED80B-09FB-44EC-9C5F-1E0AE370B554}" dt="2019-03-19T08:37:44.257" v="286" actId="14100"/>
          <ac:picMkLst>
            <pc:docMk/>
            <pc:sldMk cId="1504019536" sldId="265"/>
            <ac:picMk id="7" creationId="{5AB518A7-1A0E-4E74-932A-EBE1059EA412}"/>
          </ac:picMkLst>
        </pc:picChg>
        <pc:picChg chg="mod">
          <ac:chgData name="Ralph Haeussler" userId="a33031a8bc7a0d8c" providerId="LiveId" clId="{C02ED80B-09FB-44EC-9C5F-1E0AE370B554}" dt="2019-03-19T08:35:24.486" v="207" actId="26606"/>
          <ac:picMkLst>
            <pc:docMk/>
            <pc:sldMk cId="1504019536" sldId="265"/>
            <ac:picMk id="8" creationId="{AC0F39E8-58C1-4393-A7DA-E90AE4633CBC}"/>
          </ac:picMkLst>
        </pc:picChg>
      </pc:sldChg>
      <pc:sldChg chg="addSp delSp modSp add delAnim">
        <pc:chgData name="Ralph Haeussler" userId="a33031a8bc7a0d8c" providerId="LiveId" clId="{C02ED80B-09FB-44EC-9C5F-1E0AE370B554}" dt="2019-03-19T08:42:25.463" v="434" actId="20577"/>
        <pc:sldMkLst>
          <pc:docMk/>
          <pc:sldMk cId="2241311066" sldId="266"/>
        </pc:sldMkLst>
        <pc:spChg chg="add del mod">
          <ac:chgData name="Ralph Haeussler" userId="a33031a8bc7a0d8c" providerId="LiveId" clId="{C02ED80B-09FB-44EC-9C5F-1E0AE370B554}" dt="2019-03-19T08:40:14.040" v="411"/>
          <ac:spMkLst>
            <pc:docMk/>
            <pc:sldMk cId="2241311066" sldId="266"/>
            <ac:spMk id="3" creationId="{CCF39204-1A52-4C8B-8023-8EE3D261A6DE}"/>
          </ac:spMkLst>
        </pc:spChg>
        <pc:spChg chg="mod">
          <ac:chgData name="Ralph Haeussler" userId="a33031a8bc7a0d8c" providerId="LiveId" clId="{C02ED80B-09FB-44EC-9C5F-1E0AE370B554}" dt="2019-03-19T08:42:25.463" v="434" actId="20577"/>
          <ac:spMkLst>
            <pc:docMk/>
            <pc:sldMk cId="2241311066" sldId="266"/>
            <ac:spMk id="4" creationId="{6A80300C-70BA-4009-91FB-402C98CD4849}"/>
          </ac:spMkLst>
        </pc:spChg>
        <pc:spChg chg="del mod">
          <ac:chgData name="Ralph Haeussler" userId="a33031a8bc7a0d8c" providerId="LiveId" clId="{C02ED80B-09FB-44EC-9C5F-1E0AE370B554}" dt="2019-03-19T08:40:12.956" v="410" actId="478"/>
          <ac:spMkLst>
            <pc:docMk/>
            <pc:sldMk cId="2241311066" sldId="266"/>
            <ac:spMk id="9" creationId="{E8F880F5-969B-47F1-BC34-09C4CD6374CE}"/>
          </ac:spMkLst>
        </pc:spChg>
        <pc:picChg chg="add mod">
          <ac:chgData name="Ralph Haeussler" userId="a33031a8bc7a0d8c" providerId="LiveId" clId="{C02ED80B-09FB-44EC-9C5F-1E0AE370B554}" dt="2019-03-19T08:40:34.098" v="419" actId="14100"/>
          <ac:picMkLst>
            <pc:docMk/>
            <pc:sldMk cId="2241311066" sldId="266"/>
            <ac:picMk id="6" creationId="{760F0472-18BA-47A7-B603-1173A713AC92}"/>
          </ac:picMkLst>
        </pc:picChg>
        <pc:picChg chg="del">
          <ac:chgData name="Ralph Haeussler" userId="a33031a8bc7a0d8c" providerId="LiveId" clId="{C02ED80B-09FB-44EC-9C5F-1E0AE370B554}" dt="2019-03-19T08:40:09.174" v="408" actId="478"/>
          <ac:picMkLst>
            <pc:docMk/>
            <pc:sldMk cId="2241311066" sldId="266"/>
            <ac:picMk id="7" creationId="{5AB518A7-1A0E-4E74-932A-EBE1059EA412}"/>
          </ac:picMkLst>
        </pc:picChg>
      </pc:sldChg>
      <pc:sldChg chg="addSp delSp modSp add">
        <pc:chgData name="Ralph Haeussler" userId="a33031a8bc7a0d8c" providerId="LiveId" clId="{C02ED80B-09FB-44EC-9C5F-1E0AE370B554}" dt="2019-03-19T08:43:20.271" v="444" actId="1440"/>
        <pc:sldMkLst>
          <pc:docMk/>
          <pc:sldMk cId="895360361" sldId="267"/>
        </pc:sldMkLst>
        <pc:spChg chg="add del mod">
          <ac:chgData name="Ralph Haeussler" userId="a33031a8bc7a0d8c" providerId="LiveId" clId="{C02ED80B-09FB-44EC-9C5F-1E0AE370B554}" dt="2019-03-19T08:43:14.262" v="441"/>
          <ac:spMkLst>
            <pc:docMk/>
            <pc:sldMk cId="895360361" sldId="267"/>
            <ac:spMk id="3" creationId="{3F3EA4C8-786B-41C2-9FA7-ED030E3A85D2}"/>
          </ac:spMkLst>
        </pc:spChg>
        <pc:picChg chg="del">
          <ac:chgData name="Ralph Haeussler" userId="a33031a8bc7a0d8c" providerId="LiveId" clId="{C02ED80B-09FB-44EC-9C5F-1E0AE370B554}" dt="2019-03-19T08:43:13.205" v="440" actId="478"/>
          <ac:picMkLst>
            <pc:docMk/>
            <pc:sldMk cId="895360361" sldId="267"/>
            <ac:picMk id="6" creationId="{760F0472-18BA-47A7-B603-1173A713AC92}"/>
          </ac:picMkLst>
        </pc:picChg>
        <pc:picChg chg="add mod">
          <ac:chgData name="Ralph Haeussler" userId="a33031a8bc7a0d8c" providerId="LiveId" clId="{C02ED80B-09FB-44EC-9C5F-1E0AE370B554}" dt="2019-03-19T08:43:20.271" v="444" actId="1440"/>
          <ac:picMkLst>
            <pc:docMk/>
            <pc:sldMk cId="895360361" sldId="267"/>
            <ac:picMk id="7" creationId="{B0136EDC-769F-4BEE-A7DE-EEAD3B11B30A}"/>
          </ac:picMkLst>
        </pc:picChg>
      </pc:sldChg>
      <pc:sldChg chg="addSp delSp modSp add">
        <pc:chgData name="Ralph Haeussler" userId="a33031a8bc7a0d8c" providerId="LiveId" clId="{C02ED80B-09FB-44EC-9C5F-1E0AE370B554}" dt="2019-03-19T08:45:27.060" v="453" actId="14100"/>
        <pc:sldMkLst>
          <pc:docMk/>
          <pc:sldMk cId="3855398241" sldId="268"/>
        </pc:sldMkLst>
        <pc:spChg chg="add del mod">
          <ac:chgData name="Ralph Haeussler" userId="a33031a8bc7a0d8c" providerId="LiveId" clId="{C02ED80B-09FB-44EC-9C5F-1E0AE370B554}" dt="2019-03-19T08:45:14.079" v="447"/>
          <ac:spMkLst>
            <pc:docMk/>
            <pc:sldMk cId="3855398241" sldId="268"/>
            <ac:spMk id="3" creationId="{388E8C79-492F-4985-8A07-A97547083C5B}"/>
          </ac:spMkLst>
        </pc:spChg>
        <pc:picChg chg="add mod">
          <ac:chgData name="Ralph Haeussler" userId="a33031a8bc7a0d8c" providerId="LiveId" clId="{C02ED80B-09FB-44EC-9C5F-1E0AE370B554}" dt="2019-03-19T08:45:27.060" v="453" actId="14100"/>
          <ac:picMkLst>
            <pc:docMk/>
            <pc:sldMk cId="3855398241" sldId="268"/>
            <ac:picMk id="6" creationId="{DC2112DB-D18F-4908-9838-46E8C0DC369A}"/>
          </ac:picMkLst>
        </pc:picChg>
        <pc:picChg chg="del">
          <ac:chgData name="Ralph Haeussler" userId="a33031a8bc7a0d8c" providerId="LiveId" clId="{C02ED80B-09FB-44EC-9C5F-1E0AE370B554}" dt="2019-03-19T08:45:12.800" v="446" actId="478"/>
          <ac:picMkLst>
            <pc:docMk/>
            <pc:sldMk cId="3855398241" sldId="268"/>
            <ac:picMk id="7" creationId="{B0136EDC-769F-4BEE-A7DE-EEAD3B11B30A}"/>
          </ac:picMkLst>
        </pc:picChg>
      </pc:sldChg>
      <pc:sldChg chg="addSp delSp modSp add">
        <pc:chgData name="Ralph Haeussler" userId="a33031a8bc7a0d8c" providerId="LiveId" clId="{C02ED80B-09FB-44EC-9C5F-1E0AE370B554}" dt="2019-03-19T08:46:39.883" v="462" actId="1440"/>
        <pc:sldMkLst>
          <pc:docMk/>
          <pc:sldMk cId="1919651161" sldId="269"/>
        </pc:sldMkLst>
        <pc:spChg chg="add del mod">
          <ac:chgData name="Ralph Haeussler" userId="a33031a8bc7a0d8c" providerId="LiveId" clId="{C02ED80B-09FB-44EC-9C5F-1E0AE370B554}" dt="2019-03-19T08:46:28.031" v="456"/>
          <ac:spMkLst>
            <pc:docMk/>
            <pc:sldMk cId="1919651161" sldId="269"/>
            <ac:spMk id="3" creationId="{ABCF864C-F254-428F-BE05-50522AB7377C}"/>
          </ac:spMkLst>
        </pc:spChg>
        <pc:picChg chg="del">
          <ac:chgData name="Ralph Haeussler" userId="a33031a8bc7a0d8c" providerId="LiveId" clId="{C02ED80B-09FB-44EC-9C5F-1E0AE370B554}" dt="2019-03-19T08:46:27.063" v="455" actId="478"/>
          <ac:picMkLst>
            <pc:docMk/>
            <pc:sldMk cId="1919651161" sldId="269"/>
            <ac:picMk id="6" creationId="{DC2112DB-D18F-4908-9838-46E8C0DC369A}"/>
          </ac:picMkLst>
        </pc:picChg>
        <pc:picChg chg="add mod">
          <ac:chgData name="Ralph Haeussler" userId="a33031a8bc7a0d8c" providerId="LiveId" clId="{C02ED80B-09FB-44EC-9C5F-1E0AE370B554}" dt="2019-03-19T08:46:39.883" v="462" actId="1440"/>
          <ac:picMkLst>
            <pc:docMk/>
            <pc:sldMk cId="1919651161" sldId="269"/>
            <ac:picMk id="7" creationId="{805BF91A-2822-4CD6-ACD2-8E8D96F3D40E}"/>
          </ac:picMkLst>
        </pc:picChg>
      </pc:sldChg>
      <pc:sldChg chg="addSp delSp modSp add">
        <pc:chgData name="Ralph Haeussler" userId="a33031a8bc7a0d8c" providerId="LiveId" clId="{C02ED80B-09FB-44EC-9C5F-1E0AE370B554}" dt="2019-03-19T09:31:10.531" v="504" actId="20577"/>
        <pc:sldMkLst>
          <pc:docMk/>
          <pc:sldMk cId="237264939" sldId="270"/>
        </pc:sldMkLst>
        <pc:spChg chg="add del mod">
          <ac:chgData name="Ralph Haeussler" userId="a33031a8bc7a0d8c" providerId="LiveId" clId="{C02ED80B-09FB-44EC-9C5F-1E0AE370B554}" dt="2019-03-19T09:30:01.182" v="465"/>
          <ac:spMkLst>
            <pc:docMk/>
            <pc:sldMk cId="237264939" sldId="270"/>
            <ac:spMk id="3" creationId="{8D48DE2F-6847-4824-9B97-A137BE171393}"/>
          </ac:spMkLst>
        </pc:spChg>
        <pc:spChg chg="add mod">
          <ac:chgData name="Ralph Haeussler" userId="a33031a8bc7a0d8c" providerId="LiveId" clId="{C02ED80B-09FB-44EC-9C5F-1E0AE370B554}" dt="2019-03-19T09:31:10.531" v="504" actId="20577"/>
          <ac:spMkLst>
            <pc:docMk/>
            <pc:sldMk cId="237264939" sldId="270"/>
            <ac:spMk id="9" creationId="{3781A2E2-53B8-47C5-BA20-F6A84A50E2CF}"/>
          </ac:spMkLst>
        </pc:spChg>
        <pc:picChg chg="add mod modCrop">
          <ac:chgData name="Ralph Haeussler" userId="a33031a8bc7a0d8c" providerId="LiveId" clId="{C02ED80B-09FB-44EC-9C5F-1E0AE370B554}" dt="2019-03-19T09:30:51.327" v="475" actId="1440"/>
          <ac:picMkLst>
            <pc:docMk/>
            <pc:sldMk cId="237264939" sldId="270"/>
            <ac:picMk id="6" creationId="{9E405AAC-421D-49A6-AF7D-6A775395287E}"/>
          </ac:picMkLst>
        </pc:picChg>
        <pc:picChg chg="del">
          <ac:chgData name="Ralph Haeussler" userId="a33031a8bc7a0d8c" providerId="LiveId" clId="{C02ED80B-09FB-44EC-9C5F-1E0AE370B554}" dt="2019-03-19T09:28:26.132" v="464" actId="478"/>
          <ac:picMkLst>
            <pc:docMk/>
            <pc:sldMk cId="237264939" sldId="270"/>
            <ac:picMk id="7" creationId="{805BF91A-2822-4CD6-ACD2-8E8D96F3D40E}"/>
          </ac:picMkLst>
        </pc:picChg>
      </pc:sldChg>
      <pc:sldChg chg="addSp delSp modSp add">
        <pc:chgData name="Ralph Haeussler" userId="a33031a8bc7a0d8c" providerId="LiveId" clId="{C02ED80B-09FB-44EC-9C5F-1E0AE370B554}" dt="2019-03-19T09:32:11.216" v="527" actId="1440"/>
        <pc:sldMkLst>
          <pc:docMk/>
          <pc:sldMk cId="1907797427" sldId="271"/>
        </pc:sldMkLst>
        <pc:spChg chg="add del mod">
          <ac:chgData name="Ralph Haeussler" userId="a33031a8bc7a0d8c" providerId="LiveId" clId="{C02ED80B-09FB-44EC-9C5F-1E0AE370B554}" dt="2019-03-19T09:31:53.567" v="521" actId="478"/>
          <ac:spMkLst>
            <pc:docMk/>
            <pc:sldMk cId="1907797427" sldId="271"/>
            <ac:spMk id="3" creationId="{7835E3EE-D6D7-4C91-A4D7-99AB36710B21}"/>
          </ac:spMkLst>
        </pc:spChg>
        <pc:spChg chg="mod">
          <ac:chgData name="Ralph Haeussler" userId="a33031a8bc7a0d8c" providerId="LiveId" clId="{C02ED80B-09FB-44EC-9C5F-1E0AE370B554}" dt="2019-03-19T09:31:49.542" v="519" actId="20577"/>
          <ac:spMkLst>
            <pc:docMk/>
            <pc:sldMk cId="1907797427" sldId="271"/>
            <ac:spMk id="4" creationId="{6A80300C-70BA-4009-91FB-402C98CD4849}"/>
          </ac:spMkLst>
        </pc:spChg>
        <pc:spChg chg="del mod">
          <ac:chgData name="Ralph Haeussler" userId="a33031a8bc7a0d8c" providerId="LiveId" clId="{C02ED80B-09FB-44EC-9C5F-1E0AE370B554}" dt="2019-03-19T09:31:57.672" v="523" actId="478"/>
          <ac:spMkLst>
            <pc:docMk/>
            <pc:sldMk cId="1907797427" sldId="271"/>
            <ac:spMk id="9" creationId="{3781A2E2-53B8-47C5-BA20-F6A84A50E2CF}"/>
          </ac:spMkLst>
        </pc:spChg>
        <pc:picChg chg="del">
          <ac:chgData name="Ralph Haeussler" userId="a33031a8bc7a0d8c" providerId="LiveId" clId="{C02ED80B-09FB-44EC-9C5F-1E0AE370B554}" dt="2019-03-19T09:31:45.056" v="506" actId="478"/>
          <ac:picMkLst>
            <pc:docMk/>
            <pc:sldMk cId="1907797427" sldId="271"/>
            <ac:picMk id="6" creationId="{9E405AAC-421D-49A6-AF7D-6A775395287E}"/>
          </ac:picMkLst>
        </pc:picChg>
        <pc:picChg chg="add mod">
          <ac:chgData name="Ralph Haeussler" userId="a33031a8bc7a0d8c" providerId="LiveId" clId="{C02ED80B-09FB-44EC-9C5F-1E0AE370B554}" dt="2019-03-19T09:32:11.216" v="527" actId="1440"/>
          <ac:picMkLst>
            <pc:docMk/>
            <pc:sldMk cId="1907797427" sldId="271"/>
            <ac:picMk id="7" creationId="{D5D56D98-9F06-4B30-AD76-CFCFAB0F541E}"/>
          </ac:picMkLst>
        </pc:picChg>
      </pc:sldChg>
      <pc:sldChg chg="addSp modSp add">
        <pc:chgData name="Ralph Haeussler" userId="a33031a8bc7a0d8c" providerId="LiveId" clId="{C02ED80B-09FB-44EC-9C5F-1E0AE370B554}" dt="2019-03-19T09:33:20.962" v="537" actId="1440"/>
        <pc:sldMkLst>
          <pc:docMk/>
          <pc:sldMk cId="916677102" sldId="272"/>
        </pc:sldMkLst>
        <pc:picChg chg="add mod modCrop">
          <ac:chgData name="Ralph Haeussler" userId="a33031a8bc7a0d8c" providerId="LiveId" clId="{C02ED80B-09FB-44EC-9C5F-1E0AE370B554}" dt="2019-03-19T09:33:20.962" v="537" actId="1440"/>
          <ac:picMkLst>
            <pc:docMk/>
            <pc:sldMk cId="916677102" sldId="272"/>
            <ac:picMk id="3" creationId="{0DC8A810-3B2C-4980-ABCD-ABBC9353B2FD}"/>
          </ac:picMkLst>
        </pc:picChg>
      </pc:sldChg>
      <pc:sldChg chg="add">
        <pc:chgData name="Ralph Haeussler" userId="a33031a8bc7a0d8c" providerId="LiveId" clId="{C02ED80B-09FB-44EC-9C5F-1E0AE370B554}" dt="2019-03-19T09:33:25.497" v="538"/>
        <pc:sldMkLst>
          <pc:docMk/>
          <pc:sldMk cId="913113941" sldId="273"/>
        </pc:sldMkLst>
      </pc:sldChg>
      <pc:sldChg chg="addSp delSp modSp add">
        <pc:chgData name="Ralph Haeussler" userId="a33031a8bc7a0d8c" providerId="LiveId" clId="{C02ED80B-09FB-44EC-9C5F-1E0AE370B554}" dt="2019-03-19T09:34:20.813" v="549" actId="1440"/>
        <pc:sldMkLst>
          <pc:docMk/>
          <pc:sldMk cId="1057623741" sldId="274"/>
        </pc:sldMkLst>
        <pc:spChg chg="ord">
          <ac:chgData name="Ralph Haeussler" userId="a33031a8bc7a0d8c" providerId="LiveId" clId="{C02ED80B-09FB-44EC-9C5F-1E0AE370B554}" dt="2019-03-19T09:34:14.873" v="547" actId="166"/>
          <ac:spMkLst>
            <pc:docMk/>
            <pc:sldMk cId="1057623741" sldId="274"/>
            <ac:spMk id="4" creationId="{6A80300C-70BA-4009-91FB-402C98CD4849}"/>
          </ac:spMkLst>
        </pc:spChg>
        <pc:picChg chg="del">
          <ac:chgData name="Ralph Haeussler" userId="a33031a8bc7a0d8c" providerId="LiveId" clId="{C02ED80B-09FB-44EC-9C5F-1E0AE370B554}" dt="2019-03-19T09:34:01.639" v="540" actId="478"/>
          <ac:picMkLst>
            <pc:docMk/>
            <pc:sldMk cId="1057623741" sldId="274"/>
            <ac:picMk id="3" creationId="{0DC8A810-3B2C-4980-ABCD-ABBC9353B2FD}"/>
          </ac:picMkLst>
        </pc:picChg>
        <pc:picChg chg="add mod">
          <ac:chgData name="Ralph Haeussler" userId="a33031a8bc7a0d8c" providerId="LiveId" clId="{C02ED80B-09FB-44EC-9C5F-1E0AE370B554}" dt="2019-03-19T09:34:20.813" v="549" actId="1440"/>
          <ac:picMkLst>
            <pc:docMk/>
            <pc:sldMk cId="1057623741" sldId="274"/>
            <ac:picMk id="5" creationId="{A91B05F8-6162-4988-986F-CB2889097651}"/>
          </ac:picMkLst>
        </pc:picChg>
      </pc:sldChg>
      <pc:sldChg chg="addSp delSp modSp add">
        <pc:chgData name="Ralph Haeussler" userId="a33031a8bc7a0d8c" providerId="LiveId" clId="{C02ED80B-09FB-44EC-9C5F-1E0AE370B554}" dt="2019-03-19T09:35:09.689" v="558" actId="1440"/>
        <pc:sldMkLst>
          <pc:docMk/>
          <pc:sldMk cId="1585345676" sldId="275"/>
        </pc:sldMkLst>
        <pc:picChg chg="add mod">
          <ac:chgData name="Ralph Haeussler" userId="a33031a8bc7a0d8c" providerId="LiveId" clId="{C02ED80B-09FB-44EC-9C5F-1E0AE370B554}" dt="2019-03-19T09:35:09.689" v="558" actId="1440"/>
          <ac:picMkLst>
            <pc:docMk/>
            <pc:sldMk cId="1585345676" sldId="275"/>
            <ac:picMk id="3" creationId="{A53882BE-1F32-4CEB-B71A-B517D4E276CF}"/>
          </ac:picMkLst>
        </pc:picChg>
        <pc:picChg chg="del">
          <ac:chgData name="Ralph Haeussler" userId="a33031a8bc7a0d8c" providerId="LiveId" clId="{C02ED80B-09FB-44EC-9C5F-1E0AE370B554}" dt="2019-03-19T09:34:57.030" v="551" actId="478"/>
          <ac:picMkLst>
            <pc:docMk/>
            <pc:sldMk cId="1585345676" sldId="275"/>
            <ac:picMk id="5" creationId="{A91B05F8-6162-4988-986F-CB2889097651}"/>
          </ac:picMkLst>
        </pc:picChg>
      </pc:sldChg>
      <pc:sldChg chg="addSp delSp modSp add">
        <pc:chgData name="Ralph Haeussler" userId="a33031a8bc7a0d8c" providerId="LiveId" clId="{C02ED80B-09FB-44EC-9C5F-1E0AE370B554}" dt="2019-03-19T09:38:02.742" v="646" actId="20577"/>
        <pc:sldMkLst>
          <pc:docMk/>
          <pc:sldMk cId="11486115" sldId="276"/>
        </pc:sldMkLst>
        <pc:spChg chg="add mod">
          <ac:chgData name="Ralph Haeussler" userId="a33031a8bc7a0d8c" providerId="LiveId" clId="{C02ED80B-09FB-44EC-9C5F-1E0AE370B554}" dt="2019-03-19T09:38:02.742" v="646" actId="20577"/>
          <ac:spMkLst>
            <pc:docMk/>
            <pc:sldMk cId="11486115" sldId="276"/>
            <ac:spMk id="2" creationId="{22553878-0012-4CDE-9638-9BC018FF10D1}"/>
          </ac:spMkLst>
        </pc:spChg>
        <pc:spChg chg="mod">
          <ac:chgData name="Ralph Haeussler" userId="a33031a8bc7a0d8c" providerId="LiveId" clId="{C02ED80B-09FB-44EC-9C5F-1E0AE370B554}" dt="2019-03-19T09:36:50.539" v="569" actId="20577"/>
          <ac:spMkLst>
            <pc:docMk/>
            <pc:sldMk cId="11486115" sldId="276"/>
            <ac:spMk id="4" creationId="{6A80300C-70BA-4009-91FB-402C98CD4849}"/>
          </ac:spMkLst>
        </pc:spChg>
        <pc:picChg chg="del">
          <ac:chgData name="Ralph Haeussler" userId="a33031a8bc7a0d8c" providerId="LiveId" clId="{C02ED80B-09FB-44EC-9C5F-1E0AE370B554}" dt="2019-03-19T09:36:43.471" v="560" actId="478"/>
          <ac:picMkLst>
            <pc:docMk/>
            <pc:sldMk cId="11486115" sldId="276"/>
            <ac:picMk id="3" creationId="{A53882BE-1F32-4CEB-B71A-B517D4E276CF}"/>
          </ac:picMkLst>
        </pc:picChg>
        <pc:picChg chg="mod">
          <ac:chgData name="Ralph Haeussler" userId="a33031a8bc7a0d8c" providerId="LiveId" clId="{C02ED80B-09FB-44EC-9C5F-1E0AE370B554}" dt="2019-03-19T09:37:38.355" v="584" actId="1076"/>
          <ac:picMkLst>
            <pc:docMk/>
            <pc:sldMk cId="11486115" sldId="276"/>
            <ac:picMk id="7" creationId="{D5D56D98-9F06-4B30-AD76-CFCFAB0F541E}"/>
          </ac:picMkLst>
        </pc:picChg>
      </pc:sldChg>
      <pc:sldChg chg="addSp delSp modSp add">
        <pc:chgData name="Ralph Haeussler" userId="a33031a8bc7a0d8c" providerId="LiveId" clId="{C02ED80B-09FB-44EC-9C5F-1E0AE370B554}" dt="2019-03-19T09:37:16.081" v="580" actId="1076"/>
        <pc:sldMkLst>
          <pc:docMk/>
          <pc:sldMk cId="617596601" sldId="277"/>
        </pc:sldMkLst>
        <pc:spChg chg="mod ord">
          <ac:chgData name="Ralph Haeussler" userId="a33031a8bc7a0d8c" providerId="LiveId" clId="{C02ED80B-09FB-44EC-9C5F-1E0AE370B554}" dt="2019-03-19T09:37:04.706" v="576" actId="166"/>
          <ac:spMkLst>
            <pc:docMk/>
            <pc:sldMk cId="617596601" sldId="277"/>
            <ac:spMk id="4" creationId="{6A80300C-70BA-4009-91FB-402C98CD4849}"/>
          </ac:spMkLst>
        </pc:spChg>
        <pc:picChg chg="add mod">
          <ac:chgData name="Ralph Haeussler" userId="a33031a8bc7a0d8c" providerId="LiveId" clId="{C02ED80B-09FB-44EC-9C5F-1E0AE370B554}" dt="2019-03-19T09:37:16.081" v="580" actId="1076"/>
          <ac:picMkLst>
            <pc:docMk/>
            <pc:sldMk cId="617596601" sldId="277"/>
            <ac:picMk id="3" creationId="{E10DB924-D0A0-460C-A3DA-36CA7727DA89}"/>
          </ac:picMkLst>
        </pc:picChg>
        <pc:picChg chg="del">
          <ac:chgData name="Ralph Haeussler" userId="a33031a8bc7a0d8c" providerId="LiveId" clId="{C02ED80B-09FB-44EC-9C5F-1E0AE370B554}" dt="2019-03-19T09:36:56.910" v="571" actId="478"/>
          <ac:picMkLst>
            <pc:docMk/>
            <pc:sldMk cId="617596601" sldId="277"/>
            <ac:picMk id="7" creationId="{D5D56D98-9F06-4B30-AD76-CFCFAB0F541E}"/>
          </ac:picMkLst>
        </pc:picChg>
      </pc:sldChg>
      <pc:sldChg chg="addSp delSp modSp add">
        <pc:chgData name="Ralph Haeussler" userId="a33031a8bc7a0d8c" providerId="LiveId" clId="{C02ED80B-09FB-44EC-9C5F-1E0AE370B554}" dt="2019-03-19T09:41:01.672" v="680" actId="1076"/>
        <pc:sldMkLst>
          <pc:docMk/>
          <pc:sldMk cId="387194630" sldId="278"/>
        </pc:sldMkLst>
        <pc:spChg chg="del mod">
          <ac:chgData name="Ralph Haeussler" userId="a33031a8bc7a0d8c" providerId="LiveId" clId="{C02ED80B-09FB-44EC-9C5F-1E0AE370B554}" dt="2019-03-19T09:40:34.668" v="674" actId="478"/>
          <ac:spMkLst>
            <pc:docMk/>
            <pc:sldMk cId="387194630" sldId="278"/>
            <ac:spMk id="4" creationId="{6A80300C-70BA-4009-91FB-402C98CD4849}"/>
          </ac:spMkLst>
        </pc:spChg>
        <pc:spChg chg="add mod">
          <ac:chgData name="Ralph Haeussler" userId="a33031a8bc7a0d8c" providerId="LiveId" clId="{C02ED80B-09FB-44EC-9C5F-1E0AE370B554}" dt="2019-03-19T09:40:34.668" v="674" actId="478"/>
          <ac:spMkLst>
            <pc:docMk/>
            <pc:sldMk cId="387194630" sldId="278"/>
            <ac:spMk id="5" creationId="{E7B7B80D-C6F5-4C38-B1E6-B5EB39D52D11}"/>
          </ac:spMkLst>
        </pc:spChg>
        <pc:picChg chg="del">
          <ac:chgData name="Ralph Haeussler" userId="a33031a8bc7a0d8c" providerId="LiveId" clId="{C02ED80B-09FB-44EC-9C5F-1E0AE370B554}" dt="2019-03-19T09:38:08.655" v="647" actId="478"/>
          <ac:picMkLst>
            <pc:docMk/>
            <pc:sldMk cId="387194630" sldId="278"/>
            <ac:picMk id="3" creationId="{E10DB924-D0A0-460C-A3DA-36CA7727DA89}"/>
          </ac:picMkLst>
        </pc:picChg>
        <pc:picChg chg="add mod">
          <ac:chgData name="Ralph Haeussler" userId="a33031a8bc7a0d8c" providerId="LiveId" clId="{C02ED80B-09FB-44EC-9C5F-1E0AE370B554}" dt="2019-03-19T09:41:01.672" v="680" actId="1076"/>
          <ac:picMkLst>
            <pc:docMk/>
            <pc:sldMk cId="387194630" sldId="278"/>
            <ac:picMk id="7" creationId="{7616DE53-C77A-4C62-A730-89B0B52CC151}"/>
          </ac:picMkLst>
        </pc:picChg>
      </pc:sldChg>
      <pc:sldChg chg="addSp delSp modSp add">
        <pc:chgData name="Ralph Haeussler" userId="a33031a8bc7a0d8c" providerId="LiveId" clId="{C02ED80B-09FB-44EC-9C5F-1E0AE370B554}" dt="2019-03-19T09:49:35.075" v="769" actId="1038"/>
        <pc:sldMkLst>
          <pc:docMk/>
          <pc:sldMk cId="3236679269" sldId="279"/>
        </pc:sldMkLst>
        <pc:spChg chg="add del">
          <ac:chgData name="Ralph Haeussler" userId="a33031a8bc7a0d8c" providerId="LiveId" clId="{C02ED80B-09FB-44EC-9C5F-1E0AE370B554}" dt="2019-03-19T09:38:51.543" v="661"/>
          <ac:spMkLst>
            <pc:docMk/>
            <pc:sldMk cId="3236679269" sldId="279"/>
            <ac:spMk id="2" creationId="{E2180CE4-8883-4F8F-A594-75DADCB76AC9}"/>
          </ac:spMkLst>
        </pc:spChg>
        <pc:spChg chg="mod ord">
          <ac:chgData name="Ralph Haeussler" userId="a33031a8bc7a0d8c" providerId="LiveId" clId="{C02ED80B-09FB-44EC-9C5F-1E0AE370B554}" dt="2019-03-19T09:45:44.271" v="716" actId="166"/>
          <ac:spMkLst>
            <pc:docMk/>
            <pc:sldMk cId="3236679269" sldId="279"/>
            <ac:spMk id="4" creationId="{6A80300C-70BA-4009-91FB-402C98CD4849}"/>
          </ac:spMkLst>
        </pc:spChg>
        <pc:picChg chg="add del mod modCrop">
          <ac:chgData name="Ralph Haeussler" userId="a33031a8bc7a0d8c" providerId="LiveId" clId="{C02ED80B-09FB-44EC-9C5F-1E0AE370B554}" dt="2019-03-19T09:45:31.881" v="710" actId="478"/>
          <ac:picMkLst>
            <pc:docMk/>
            <pc:sldMk cId="3236679269" sldId="279"/>
            <ac:picMk id="5" creationId="{BAE62390-8D58-4112-82F7-A0838DC25C16}"/>
          </ac:picMkLst>
        </pc:picChg>
        <pc:picChg chg="add mod">
          <ac:chgData name="Ralph Haeussler" userId="a33031a8bc7a0d8c" providerId="LiveId" clId="{C02ED80B-09FB-44EC-9C5F-1E0AE370B554}" dt="2019-03-19T09:46:01.076" v="734" actId="1038"/>
          <ac:picMkLst>
            <pc:docMk/>
            <pc:sldMk cId="3236679269" sldId="279"/>
            <ac:picMk id="7" creationId="{5ACC9079-FA7E-4C67-9123-E226781A5868}"/>
          </ac:picMkLst>
        </pc:picChg>
        <pc:picChg chg="add mod">
          <ac:chgData name="Ralph Haeussler" userId="a33031a8bc7a0d8c" providerId="LiveId" clId="{C02ED80B-09FB-44EC-9C5F-1E0AE370B554}" dt="2019-03-19T09:49:35.075" v="769" actId="1038"/>
          <ac:picMkLst>
            <pc:docMk/>
            <pc:sldMk cId="3236679269" sldId="279"/>
            <ac:picMk id="10" creationId="{64DD145E-D67D-4789-9E66-9F58678143C9}"/>
          </ac:picMkLst>
        </pc:picChg>
      </pc:sldChg>
      <pc:sldChg chg="addSp delSp modSp add modAnim">
        <pc:chgData name="Ralph Haeussler" userId="a33031a8bc7a0d8c" providerId="LiveId" clId="{C02ED80B-09FB-44EC-9C5F-1E0AE370B554}" dt="2019-03-19T09:44:30.192" v="708"/>
        <pc:sldMkLst>
          <pc:docMk/>
          <pc:sldMk cId="2230762455" sldId="280"/>
        </pc:sldMkLst>
        <pc:picChg chg="add mod">
          <ac:chgData name="Ralph Haeussler" userId="a33031a8bc7a0d8c" providerId="LiveId" clId="{C02ED80B-09FB-44EC-9C5F-1E0AE370B554}" dt="2019-03-19T09:43:01.463" v="688" actId="1440"/>
          <ac:picMkLst>
            <pc:docMk/>
            <pc:sldMk cId="2230762455" sldId="280"/>
            <ac:picMk id="3" creationId="{ACAADC46-ABC9-4BA6-A801-23CA3643FD24}"/>
          </ac:picMkLst>
        </pc:picChg>
        <pc:picChg chg="add mod">
          <ac:chgData name="Ralph Haeussler" userId="a33031a8bc7a0d8c" providerId="LiveId" clId="{C02ED80B-09FB-44EC-9C5F-1E0AE370B554}" dt="2019-03-19T09:44:17.233" v="699" actId="14100"/>
          <ac:picMkLst>
            <pc:docMk/>
            <pc:sldMk cId="2230762455" sldId="280"/>
            <ac:picMk id="6" creationId="{B60500C1-921B-4DA2-96F4-E2392025B069}"/>
          </ac:picMkLst>
        </pc:picChg>
        <pc:picChg chg="del">
          <ac:chgData name="Ralph Haeussler" userId="a33031a8bc7a0d8c" providerId="LiveId" clId="{C02ED80B-09FB-44EC-9C5F-1E0AE370B554}" dt="2019-03-19T09:42:45.309" v="682" actId="478"/>
          <ac:picMkLst>
            <pc:docMk/>
            <pc:sldMk cId="2230762455" sldId="280"/>
            <ac:picMk id="7" creationId="{7616DE53-C77A-4C62-A730-89B0B52CC151}"/>
          </ac:picMkLst>
        </pc:picChg>
      </pc:sldChg>
      <pc:sldChg chg="add">
        <pc:chgData name="Ralph Haeussler" userId="a33031a8bc7a0d8c" providerId="LiveId" clId="{C02ED80B-09FB-44EC-9C5F-1E0AE370B554}" dt="2019-03-19T09:45:26.465" v="709"/>
        <pc:sldMkLst>
          <pc:docMk/>
          <pc:sldMk cId="2306558842" sldId="281"/>
        </pc:sldMkLst>
      </pc:sldChg>
      <pc:sldChg chg="addSp delSp add modAnim">
        <pc:chgData name="Ralph Haeussler" userId="a33031a8bc7a0d8c" providerId="LiveId" clId="{C02ED80B-09FB-44EC-9C5F-1E0AE370B554}" dt="2019-03-19T09:50:09.923" v="784"/>
        <pc:sldMkLst>
          <pc:docMk/>
          <pc:sldMk cId="3866348800" sldId="282"/>
        </pc:sldMkLst>
        <pc:picChg chg="del">
          <ac:chgData name="Ralph Haeussler" userId="a33031a8bc7a0d8c" providerId="LiveId" clId="{C02ED80B-09FB-44EC-9C5F-1E0AE370B554}" dt="2019-03-19T09:49:20.814" v="745" actId="478"/>
          <ac:picMkLst>
            <pc:docMk/>
            <pc:sldMk cId="3866348800" sldId="282"/>
            <ac:picMk id="6" creationId="{B60500C1-921B-4DA2-96F4-E2392025B069}"/>
          </ac:picMkLst>
        </pc:picChg>
        <pc:picChg chg="add">
          <ac:chgData name="Ralph Haeussler" userId="a33031a8bc7a0d8c" providerId="LiveId" clId="{C02ED80B-09FB-44EC-9C5F-1E0AE370B554}" dt="2019-03-19T09:49:41.216" v="770"/>
          <ac:picMkLst>
            <pc:docMk/>
            <pc:sldMk cId="3866348800" sldId="282"/>
            <ac:picMk id="7" creationId="{E260F282-F048-4902-8918-A40F6418F065}"/>
          </ac:picMkLst>
        </pc:picChg>
      </pc:sldChg>
      <pc:sldChg chg="addSp delSp modSp add">
        <pc:chgData name="Ralph Haeussler" userId="a33031a8bc7a0d8c" providerId="LiveId" clId="{C02ED80B-09FB-44EC-9C5F-1E0AE370B554}" dt="2019-03-19T09:53:40.654" v="792" actId="14100"/>
        <pc:sldMkLst>
          <pc:docMk/>
          <pc:sldMk cId="2734285495" sldId="283"/>
        </pc:sldMkLst>
        <pc:spChg chg="mod">
          <ac:chgData name="Ralph Haeussler" userId="a33031a8bc7a0d8c" providerId="LiveId" clId="{C02ED80B-09FB-44EC-9C5F-1E0AE370B554}" dt="2019-03-19T09:53:32.609" v="789" actId="962"/>
          <ac:spMkLst>
            <pc:docMk/>
            <pc:sldMk cId="2734285495" sldId="283"/>
            <ac:spMk id="4" creationId="{6A80300C-70BA-4009-91FB-402C98CD4849}"/>
          </ac:spMkLst>
        </pc:spChg>
        <pc:picChg chg="add mod">
          <ac:chgData name="Ralph Haeussler" userId="a33031a8bc7a0d8c" providerId="LiveId" clId="{C02ED80B-09FB-44EC-9C5F-1E0AE370B554}" dt="2019-03-19T09:53:40.654" v="792" actId="14100"/>
          <ac:picMkLst>
            <pc:docMk/>
            <pc:sldMk cId="2734285495" sldId="283"/>
            <ac:picMk id="3" creationId="{B4533B6E-8CA8-4DF4-83DA-93F98B9F66EF}"/>
          </ac:picMkLst>
        </pc:picChg>
        <pc:picChg chg="del">
          <ac:chgData name="Ralph Haeussler" userId="a33031a8bc7a0d8c" providerId="LiveId" clId="{C02ED80B-09FB-44EC-9C5F-1E0AE370B554}" dt="2019-03-19T09:53:27.375" v="786" actId="478"/>
          <ac:picMkLst>
            <pc:docMk/>
            <pc:sldMk cId="2734285495" sldId="283"/>
            <ac:picMk id="5" creationId="{BAE62390-8D58-4112-82F7-A0838DC25C16}"/>
          </ac:picMkLst>
        </pc:picChg>
      </pc:sldChg>
      <pc:sldChg chg="addSp delSp modSp add">
        <pc:chgData name="Ralph Haeussler" userId="a33031a8bc7a0d8c" providerId="LiveId" clId="{C02ED80B-09FB-44EC-9C5F-1E0AE370B554}" dt="2019-03-19T09:55:04.723" v="829" actId="1076"/>
        <pc:sldMkLst>
          <pc:docMk/>
          <pc:sldMk cId="305558972" sldId="284"/>
        </pc:sldMkLst>
        <pc:spChg chg="mod ord">
          <ac:chgData name="Ralph Haeussler" userId="a33031a8bc7a0d8c" providerId="LiveId" clId="{C02ED80B-09FB-44EC-9C5F-1E0AE370B554}" dt="2019-03-19T09:55:04.723" v="829" actId="1076"/>
          <ac:spMkLst>
            <pc:docMk/>
            <pc:sldMk cId="305558972" sldId="284"/>
            <ac:spMk id="4" creationId="{6A80300C-70BA-4009-91FB-402C98CD4849}"/>
          </ac:spMkLst>
        </pc:spChg>
        <pc:picChg chg="del">
          <ac:chgData name="Ralph Haeussler" userId="a33031a8bc7a0d8c" providerId="LiveId" clId="{C02ED80B-09FB-44EC-9C5F-1E0AE370B554}" dt="2019-03-19T09:54:21.854" v="794" actId="478"/>
          <ac:picMkLst>
            <pc:docMk/>
            <pc:sldMk cId="305558972" sldId="284"/>
            <ac:picMk id="3" creationId="{B4533B6E-8CA8-4DF4-83DA-93F98B9F66EF}"/>
          </ac:picMkLst>
        </pc:picChg>
        <pc:picChg chg="add mod modCrop">
          <ac:chgData name="Ralph Haeussler" userId="a33031a8bc7a0d8c" providerId="LiveId" clId="{C02ED80B-09FB-44EC-9C5F-1E0AE370B554}" dt="2019-03-19T09:54:57.468" v="827" actId="14100"/>
          <ac:picMkLst>
            <pc:docMk/>
            <pc:sldMk cId="305558972" sldId="284"/>
            <ac:picMk id="5" creationId="{58839B61-56CF-433C-9E1A-D33E4F7C1D2C}"/>
          </ac:picMkLst>
        </pc:picChg>
      </pc:sldChg>
      <pc:sldChg chg="addSp modSp add">
        <pc:chgData name="Ralph Haeussler" userId="a33031a8bc7a0d8c" providerId="LiveId" clId="{C02ED80B-09FB-44EC-9C5F-1E0AE370B554}" dt="2019-03-19T09:56:16.196" v="837" actId="1076"/>
        <pc:sldMkLst>
          <pc:docMk/>
          <pc:sldMk cId="1511811811" sldId="285"/>
        </pc:sldMkLst>
        <pc:picChg chg="add mod">
          <ac:chgData name="Ralph Haeussler" userId="a33031a8bc7a0d8c" providerId="LiveId" clId="{C02ED80B-09FB-44EC-9C5F-1E0AE370B554}" dt="2019-03-19T09:56:16.196" v="837" actId="1076"/>
          <ac:picMkLst>
            <pc:docMk/>
            <pc:sldMk cId="1511811811" sldId="285"/>
            <ac:picMk id="3" creationId="{BAAC856E-78EC-4626-89B5-029CBB0EC0F9}"/>
          </ac:picMkLst>
        </pc:picChg>
      </pc:sldChg>
      <pc:sldChg chg="addSp delSp modSp add modAnim">
        <pc:chgData name="Ralph Haeussler" userId="a33031a8bc7a0d8c" providerId="LiveId" clId="{C02ED80B-09FB-44EC-9C5F-1E0AE370B554}" dt="2019-03-19T09:59:29.733" v="874"/>
        <pc:sldMkLst>
          <pc:docMk/>
          <pc:sldMk cId="3275857278" sldId="286"/>
        </pc:sldMkLst>
        <pc:picChg chg="del">
          <ac:chgData name="Ralph Haeussler" userId="a33031a8bc7a0d8c" providerId="LiveId" clId="{C02ED80B-09FB-44EC-9C5F-1E0AE370B554}" dt="2019-03-19T09:57:05.096" v="839" actId="478"/>
          <ac:picMkLst>
            <pc:docMk/>
            <pc:sldMk cId="3275857278" sldId="286"/>
            <ac:picMk id="3" creationId="{BAAC856E-78EC-4626-89B5-029CBB0EC0F9}"/>
          </ac:picMkLst>
        </pc:picChg>
        <pc:picChg chg="add mod">
          <ac:chgData name="Ralph Haeussler" userId="a33031a8bc7a0d8c" providerId="LiveId" clId="{C02ED80B-09FB-44EC-9C5F-1E0AE370B554}" dt="2019-03-19T09:57:23.774" v="852" actId="1038"/>
          <ac:picMkLst>
            <pc:docMk/>
            <pc:sldMk cId="3275857278" sldId="286"/>
            <ac:picMk id="6" creationId="{D25F12C9-C912-438B-BE69-3BE0AF680A93}"/>
          </ac:picMkLst>
        </pc:picChg>
        <pc:picChg chg="add mod">
          <ac:chgData name="Ralph Haeussler" userId="a33031a8bc7a0d8c" providerId="LiveId" clId="{C02ED80B-09FB-44EC-9C5F-1E0AE370B554}" dt="2019-03-19T09:59:22.652" v="873" actId="1076"/>
          <ac:picMkLst>
            <pc:docMk/>
            <pc:sldMk cId="3275857278" sldId="286"/>
            <ac:picMk id="9" creationId="{0E9F5C86-A47C-444F-82AF-97D8B6C2EB1D}"/>
          </ac:picMkLst>
        </pc:picChg>
      </pc:sldChg>
      <pc:sldChg chg="addSp delSp modSp add">
        <pc:chgData name="Ralph Haeussler" userId="a33031a8bc7a0d8c" providerId="LiveId" clId="{C02ED80B-09FB-44EC-9C5F-1E0AE370B554}" dt="2019-03-19T09:58:37.010" v="867" actId="478"/>
        <pc:sldMkLst>
          <pc:docMk/>
          <pc:sldMk cId="81499628" sldId="287"/>
        </pc:sldMkLst>
        <pc:spChg chg="mod">
          <ac:chgData name="Ralph Haeussler" userId="a33031a8bc7a0d8c" providerId="LiveId" clId="{C02ED80B-09FB-44EC-9C5F-1E0AE370B554}" dt="2019-03-19T09:58:31.364" v="866" actId="14100"/>
          <ac:spMkLst>
            <pc:docMk/>
            <pc:sldMk cId="81499628" sldId="287"/>
            <ac:spMk id="4" creationId="{6A80300C-70BA-4009-91FB-402C98CD4849}"/>
          </ac:spMkLst>
        </pc:spChg>
        <pc:picChg chg="add mod">
          <ac:chgData name="Ralph Haeussler" userId="a33031a8bc7a0d8c" providerId="LiveId" clId="{C02ED80B-09FB-44EC-9C5F-1E0AE370B554}" dt="2019-03-19T09:58:24.651" v="858" actId="14100"/>
          <ac:picMkLst>
            <pc:docMk/>
            <pc:sldMk cId="81499628" sldId="287"/>
            <ac:picMk id="3" creationId="{AA06B124-6749-4131-9952-AA0024AA0F2E}"/>
          </ac:picMkLst>
        </pc:picChg>
        <pc:picChg chg="del">
          <ac:chgData name="Ralph Haeussler" userId="a33031a8bc7a0d8c" providerId="LiveId" clId="{C02ED80B-09FB-44EC-9C5F-1E0AE370B554}" dt="2019-03-19T09:58:37.010" v="867" actId="478"/>
          <ac:picMkLst>
            <pc:docMk/>
            <pc:sldMk cId="81499628" sldId="287"/>
            <ac:picMk id="6" creationId="{D25F12C9-C912-438B-BE69-3BE0AF680A93}"/>
          </ac:picMkLst>
        </pc:picChg>
      </pc:sldChg>
      <pc:sldChg chg="addSp delSp modSp add">
        <pc:chgData name="Ralph Haeussler" userId="a33031a8bc7a0d8c" providerId="LiveId" clId="{C02ED80B-09FB-44EC-9C5F-1E0AE370B554}" dt="2019-03-19T10:00:29.571" v="900" actId="1440"/>
        <pc:sldMkLst>
          <pc:docMk/>
          <pc:sldMk cId="1305471983" sldId="288"/>
        </pc:sldMkLst>
        <pc:spChg chg="mod ord">
          <ac:chgData name="Ralph Haeussler" userId="a33031a8bc7a0d8c" providerId="LiveId" clId="{C02ED80B-09FB-44EC-9C5F-1E0AE370B554}" dt="2019-03-19T10:00:23.113" v="898" actId="17032"/>
          <ac:spMkLst>
            <pc:docMk/>
            <pc:sldMk cId="1305471983" sldId="288"/>
            <ac:spMk id="4" creationId="{6A80300C-70BA-4009-91FB-402C98CD4849}"/>
          </ac:spMkLst>
        </pc:spChg>
        <pc:picChg chg="del">
          <ac:chgData name="Ralph Haeussler" userId="a33031a8bc7a0d8c" providerId="LiveId" clId="{C02ED80B-09FB-44EC-9C5F-1E0AE370B554}" dt="2019-03-19T09:59:58.067" v="876" actId="478"/>
          <ac:picMkLst>
            <pc:docMk/>
            <pc:sldMk cId="1305471983" sldId="288"/>
            <ac:picMk id="3" creationId="{AA06B124-6749-4131-9952-AA0024AA0F2E}"/>
          </ac:picMkLst>
        </pc:picChg>
        <pc:picChg chg="del">
          <ac:chgData name="Ralph Haeussler" userId="a33031a8bc7a0d8c" providerId="LiveId" clId="{C02ED80B-09FB-44EC-9C5F-1E0AE370B554}" dt="2019-03-19T10:00:04.232" v="890" actId="478"/>
          <ac:picMkLst>
            <pc:docMk/>
            <pc:sldMk cId="1305471983" sldId="288"/>
            <ac:picMk id="5" creationId="{58839B61-56CF-433C-9E1A-D33E4F7C1D2C}"/>
          </ac:picMkLst>
        </pc:picChg>
        <pc:picChg chg="add mod">
          <ac:chgData name="Ralph Haeussler" userId="a33031a8bc7a0d8c" providerId="LiveId" clId="{C02ED80B-09FB-44EC-9C5F-1E0AE370B554}" dt="2019-03-19T10:00:29.571" v="900" actId="1440"/>
          <ac:picMkLst>
            <pc:docMk/>
            <pc:sldMk cId="1305471983" sldId="288"/>
            <ac:picMk id="6" creationId="{BB2BD7F7-B10C-4A85-9F3F-E2289B47CD8D}"/>
          </ac:picMkLst>
        </pc:picChg>
      </pc:sldChg>
      <pc:sldChg chg="addSp delSp modSp add">
        <pc:chgData name="Ralph Haeussler" userId="a33031a8bc7a0d8c" providerId="LiveId" clId="{C02ED80B-09FB-44EC-9C5F-1E0AE370B554}" dt="2019-03-19T11:20:52.775" v="920" actId="27636"/>
        <pc:sldMkLst>
          <pc:docMk/>
          <pc:sldMk cId="3082195244" sldId="289"/>
        </pc:sldMkLst>
        <pc:spChg chg="mod">
          <ac:chgData name="Ralph Haeussler" userId="a33031a8bc7a0d8c" providerId="LiveId" clId="{C02ED80B-09FB-44EC-9C5F-1E0AE370B554}" dt="2019-03-19T11:20:52.775" v="920" actId="27636"/>
          <ac:spMkLst>
            <pc:docMk/>
            <pc:sldMk cId="3082195244" sldId="289"/>
            <ac:spMk id="4" creationId="{6A80300C-70BA-4009-91FB-402C98CD4849}"/>
          </ac:spMkLst>
        </pc:spChg>
        <pc:picChg chg="add del mod">
          <ac:chgData name="Ralph Haeussler" userId="a33031a8bc7a0d8c" providerId="LiveId" clId="{C02ED80B-09FB-44EC-9C5F-1E0AE370B554}" dt="2019-03-19T11:20:36.075" v="904"/>
          <ac:picMkLst>
            <pc:docMk/>
            <pc:sldMk cId="3082195244" sldId="289"/>
            <ac:picMk id="3" creationId="{C8BC26C6-5FC7-4BA0-8625-E062A365BE46}"/>
          </ac:picMkLst>
        </pc:picChg>
        <pc:picChg chg="del">
          <ac:chgData name="Ralph Haeussler" userId="a33031a8bc7a0d8c" providerId="LiveId" clId="{C02ED80B-09FB-44EC-9C5F-1E0AE370B554}" dt="2019-03-19T11:20:33.806" v="902" actId="478"/>
          <ac:picMkLst>
            <pc:docMk/>
            <pc:sldMk cId="3082195244" sldId="289"/>
            <ac:picMk id="6" creationId="{BB2BD7F7-B10C-4A85-9F3F-E2289B47CD8D}"/>
          </ac:picMkLst>
        </pc:picChg>
        <pc:picChg chg="add mod">
          <ac:chgData name="Ralph Haeussler" userId="a33031a8bc7a0d8c" providerId="LiveId" clId="{C02ED80B-09FB-44EC-9C5F-1E0AE370B554}" dt="2019-03-19T11:20:43.869" v="905"/>
          <ac:picMkLst>
            <pc:docMk/>
            <pc:sldMk cId="3082195244" sldId="289"/>
            <ac:picMk id="7" creationId="{BD0F0867-2F82-44D0-A114-CF41B07528C6}"/>
          </ac:picMkLst>
        </pc:picChg>
      </pc:sldChg>
      <pc:sldChg chg="addSp delSp modSp add">
        <pc:chgData name="Ralph Haeussler" userId="a33031a8bc7a0d8c" providerId="LiveId" clId="{C02ED80B-09FB-44EC-9C5F-1E0AE370B554}" dt="2019-03-19T11:23:19.570" v="930" actId="14100"/>
        <pc:sldMkLst>
          <pc:docMk/>
          <pc:sldMk cId="2830631527" sldId="290"/>
        </pc:sldMkLst>
        <pc:picChg chg="add mod">
          <ac:chgData name="Ralph Haeussler" userId="a33031a8bc7a0d8c" providerId="LiveId" clId="{C02ED80B-09FB-44EC-9C5F-1E0AE370B554}" dt="2019-03-19T11:23:19.570" v="930" actId="14100"/>
          <ac:picMkLst>
            <pc:docMk/>
            <pc:sldMk cId="2830631527" sldId="290"/>
            <ac:picMk id="3" creationId="{EA67B335-7317-4C72-ADF5-C041C5DF9EF6}"/>
          </ac:picMkLst>
        </pc:picChg>
        <pc:picChg chg="del">
          <ac:chgData name="Ralph Haeussler" userId="a33031a8bc7a0d8c" providerId="LiveId" clId="{C02ED80B-09FB-44EC-9C5F-1E0AE370B554}" dt="2019-03-19T11:22:56.015" v="922" actId="478"/>
          <ac:picMkLst>
            <pc:docMk/>
            <pc:sldMk cId="2830631527" sldId="290"/>
            <ac:picMk id="6" creationId="{BB2BD7F7-B10C-4A85-9F3F-E2289B47CD8D}"/>
          </ac:picMkLst>
        </pc:picChg>
      </pc:sldChg>
      <pc:sldMasterChg chg="modSp modSldLayout">
        <pc:chgData name="Ralph Haeussler" userId="a33031a8bc7a0d8c" providerId="LiveId" clId="{C02ED80B-09FB-44EC-9C5F-1E0AE370B554}" dt="2019-03-19T08:24:51.091" v="43"/>
        <pc:sldMasterMkLst>
          <pc:docMk/>
          <pc:sldMasterMk cId="0" sldId="2147483648"/>
        </pc:sldMasterMkLst>
        <pc:spChg chg="mod">
          <ac:chgData name="Ralph Haeussler" userId="a33031a8bc7a0d8c" providerId="LiveId" clId="{C02ED80B-09FB-44EC-9C5F-1E0AE370B554}" dt="2019-03-19T08:24:51.091" v="43"/>
          <ac:spMkLst>
            <pc:docMk/>
            <pc:sldMasterMk cId="0" sldId="2147483648"/>
            <ac:spMk id="2" creationId="{00000000-0000-0000-0000-000000000000}"/>
          </ac:spMkLst>
        </pc:spChg>
        <pc:spChg chg="mod">
          <ac:chgData name="Ralph Haeussler" userId="a33031a8bc7a0d8c" providerId="LiveId" clId="{C02ED80B-09FB-44EC-9C5F-1E0AE370B554}" dt="2019-03-19T08:24:51.091" v="43"/>
          <ac:spMkLst>
            <pc:docMk/>
            <pc:sldMasterMk cId="0" sldId="2147483648"/>
            <ac:spMk id="3" creationId="{00000000-0000-0000-0000-000000000000}"/>
          </ac:spMkLst>
        </pc:spChg>
        <pc:spChg chg="mod">
          <ac:chgData name="Ralph Haeussler" userId="a33031a8bc7a0d8c" providerId="LiveId" clId="{C02ED80B-09FB-44EC-9C5F-1E0AE370B554}" dt="2019-03-19T08:24:51.091" v="43"/>
          <ac:spMkLst>
            <pc:docMk/>
            <pc:sldMasterMk cId="0" sldId="2147483648"/>
            <ac:spMk id="4" creationId="{00000000-0000-0000-0000-000000000000}"/>
          </ac:spMkLst>
        </pc:spChg>
        <pc:spChg chg="mod">
          <ac:chgData name="Ralph Haeussler" userId="a33031a8bc7a0d8c" providerId="LiveId" clId="{C02ED80B-09FB-44EC-9C5F-1E0AE370B554}" dt="2019-03-19T08:24:51.091" v="43"/>
          <ac:spMkLst>
            <pc:docMk/>
            <pc:sldMasterMk cId="0" sldId="2147483648"/>
            <ac:spMk id="5" creationId="{00000000-0000-0000-0000-000000000000}"/>
          </ac:spMkLst>
        </pc:spChg>
        <pc:spChg chg="mod">
          <ac:chgData name="Ralph Haeussler" userId="a33031a8bc7a0d8c" providerId="LiveId" clId="{C02ED80B-09FB-44EC-9C5F-1E0AE370B554}" dt="2019-03-19T08:24:51.091" v="43"/>
          <ac:spMkLst>
            <pc:docMk/>
            <pc:sldMasterMk cId="0" sldId="2147483648"/>
            <ac:spMk id="6" creationId="{00000000-0000-0000-0000-000000000000}"/>
          </ac:spMkLst>
        </pc:spChg>
        <pc:sldLayoutChg chg="modSp">
          <pc:chgData name="Ralph Haeussler" userId="a33031a8bc7a0d8c" providerId="LiveId" clId="{C02ED80B-09FB-44EC-9C5F-1E0AE370B554}" dt="2019-03-19T08:24:51.091" v="43"/>
          <pc:sldLayoutMkLst>
            <pc:docMk/>
            <pc:sldMasterMk cId="0" sldId="2147483648"/>
            <pc:sldLayoutMk cId="0" sldId="2147483649"/>
          </pc:sldLayoutMkLst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49"/>
              <ac:spMk id="2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49"/>
              <ac:spMk id="3" creationId="{00000000-0000-0000-0000-000000000000}"/>
            </ac:spMkLst>
          </pc:spChg>
        </pc:sldLayoutChg>
        <pc:sldLayoutChg chg="modSp">
          <pc:chgData name="Ralph Haeussler" userId="a33031a8bc7a0d8c" providerId="LiveId" clId="{C02ED80B-09FB-44EC-9C5F-1E0AE370B554}" dt="2019-03-19T08:24:51.091" v="43"/>
          <pc:sldLayoutMkLst>
            <pc:docMk/>
            <pc:sldMasterMk cId="0" sldId="2147483648"/>
            <pc:sldLayoutMk cId="0" sldId="2147483651"/>
          </pc:sldLayoutMkLst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51"/>
              <ac:spMk id="2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51"/>
              <ac:spMk id="3" creationId="{00000000-0000-0000-0000-000000000000}"/>
            </ac:spMkLst>
          </pc:spChg>
        </pc:sldLayoutChg>
        <pc:sldLayoutChg chg="modSp">
          <pc:chgData name="Ralph Haeussler" userId="a33031a8bc7a0d8c" providerId="LiveId" clId="{C02ED80B-09FB-44EC-9C5F-1E0AE370B554}" dt="2019-03-19T08:24:51.091" v="43"/>
          <pc:sldLayoutMkLst>
            <pc:docMk/>
            <pc:sldMasterMk cId="0" sldId="2147483648"/>
            <pc:sldLayoutMk cId="0" sldId="2147483652"/>
          </pc:sldLayoutMkLst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52"/>
              <ac:spMk id="3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52"/>
              <ac:spMk id="4" creationId="{00000000-0000-0000-0000-000000000000}"/>
            </ac:spMkLst>
          </pc:spChg>
        </pc:sldLayoutChg>
        <pc:sldLayoutChg chg="modSp">
          <pc:chgData name="Ralph Haeussler" userId="a33031a8bc7a0d8c" providerId="LiveId" clId="{C02ED80B-09FB-44EC-9C5F-1E0AE370B554}" dt="2019-03-19T08:24:51.091" v="43"/>
          <pc:sldLayoutMkLst>
            <pc:docMk/>
            <pc:sldMasterMk cId="0" sldId="2147483648"/>
            <pc:sldLayoutMk cId="0" sldId="2147483653"/>
          </pc:sldLayoutMkLst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53"/>
              <ac:spMk id="3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53"/>
              <ac:spMk id="4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53"/>
              <ac:spMk id="5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53"/>
              <ac:spMk id="6" creationId="{00000000-0000-0000-0000-000000000000}"/>
            </ac:spMkLst>
          </pc:spChg>
        </pc:sldLayoutChg>
        <pc:sldLayoutChg chg="modSp">
          <pc:chgData name="Ralph Haeussler" userId="a33031a8bc7a0d8c" providerId="LiveId" clId="{C02ED80B-09FB-44EC-9C5F-1E0AE370B554}" dt="2019-03-19T08:24:51.091" v="43"/>
          <pc:sldLayoutMkLst>
            <pc:docMk/>
            <pc:sldMasterMk cId="0" sldId="2147483648"/>
            <pc:sldLayoutMk cId="0" sldId="2147483656"/>
          </pc:sldLayoutMkLst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56"/>
              <ac:spMk id="2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56"/>
              <ac:spMk id="3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56"/>
              <ac:spMk id="4" creationId="{00000000-0000-0000-0000-000000000000}"/>
            </ac:spMkLst>
          </pc:spChg>
        </pc:sldLayoutChg>
        <pc:sldLayoutChg chg="modSp">
          <pc:chgData name="Ralph Haeussler" userId="a33031a8bc7a0d8c" providerId="LiveId" clId="{C02ED80B-09FB-44EC-9C5F-1E0AE370B554}" dt="2019-03-19T08:24:51.091" v="43"/>
          <pc:sldLayoutMkLst>
            <pc:docMk/>
            <pc:sldMasterMk cId="0" sldId="2147483648"/>
            <pc:sldLayoutMk cId="0" sldId="2147483657"/>
          </pc:sldLayoutMkLst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57"/>
              <ac:spMk id="2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57"/>
              <ac:spMk id="3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57"/>
              <ac:spMk id="4" creationId="{00000000-0000-0000-0000-000000000000}"/>
            </ac:spMkLst>
          </pc:spChg>
        </pc:sldLayoutChg>
        <pc:sldLayoutChg chg="modSp">
          <pc:chgData name="Ralph Haeussler" userId="a33031a8bc7a0d8c" providerId="LiveId" clId="{C02ED80B-09FB-44EC-9C5F-1E0AE370B554}" dt="2019-03-19T08:24:51.091" v="43"/>
          <pc:sldLayoutMkLst>
            <pc:docMk/>
            <pc:sldMasterMk cId="0" sldId="2147483648"/>
            <pc:sldLayoutMk cId="0" sldId="2147483658"/>
          </pc:sldLayoutMkLst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58"/>
              <ac:spMk id="7" creationId="{00000000-0000-0000-0000-000000000000}"/>
            </ac:spMkLst>
          </pc:spChg>
        </pc:sldLayoutChg>
        <pc:sldLayoutChg chg="modSp">
          <pc:chgData name="Ralph Haeussler" userId="a33031a8bc7a0d8c" providerId="LiveId" clId="{C02ED80B-09FB-44EC-9C5F-1E0AE370B554}" dt="2019-03-19T08:24:51.091" v="43"/>
          <pc:sldLayoutMkLst>
            <pc:docMk/>
            <pc:sldMasterMk cId="0" sldId="2147483648"/>
            <pc:sldLayoutMk cId="0" sldId="2147483659"/>
          </pc:sldLayoutMkLst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59"/>
              <ac:spMk id="2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59"/>
              <ac:spMk id="3" creationId="{00000000-0000-0000-0000-000000000000}"/>
            </ac:spMkLst>
          </pc:spChg>
        </pc:sldLayoutChg>
        <pc:sldLayoutChg chg="modSp">
          <pc:chgData name="Ralph Haeussler" userId="a33031a8bc7a0d8c" providerId="LiveId" clId="{C02ED80B-09FB-44EC-9C5F-1E0AE370B554}" dt="2019-03-19T08:24:51.091" v="43"/>
          <pc:sldLayoutMkLst>
            <pc:docMk/>
            <pc:sldMasterMk cId="0" sldId="2147483648"/>
            <pc:sldLayoutMk cId="0" sldId="2147483661"/>
          </pc:sldLayoutMkLst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1"/>
              <ac:spMk id="2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1"/>
              <ac:spMk id="4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1"/>
              <ac:spMk id="5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1"/>
              <ac:spMk id="6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1"/>
              <ac:spMk id="7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1"/>
              <ac:spMk id="14" creationId="{00000000-0000-0000-0000-000000000000}"/>
            </ac:spMkLst>
          </pc:spChg>
        </pc:sldLayoutChg>
        <pc:sldLayoutChg chg="modSp">
          <pc:chgData name="Ralph Haeussler" userId="a33031a8bc7a0d8c" providerId="LiveId" clId="{C02ED80B-09FB-44EC-9C5F-1E0AE370B554}" dt="2019-03-19T08:24:51.091" v="43"/>
          <pc:sldLayoutMkLst>
            <pc:docMk/>
            <pc:sldMasterMk cId="0" sldId="2147483648"/>
            <pc:sldLayoutMk cId="0" sldId="2147483663"/>
          </pc:sldLayoutMkLst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3"/>
              <ac:spMk id="2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3"/>
              <ac:spMk id="3" creationId="{00000000-0000-0000-0000-000000000000}"/>
            </ac:spMkLst>
          </pc:spChg>
        </pc:sldLayoutChg>
        <pc:sldLayoutChg chg="modSp">
          <pc:chgData name="Ralph Haeussler" userId="a33031a8bc7a0d8c" providerId="LiveId" clId="{C02ED80B-09FB-44EC-9C5F-1E0AE370B554}" dt="2019-03-19T08:24:51.091" v="43"/>
          <pc:sldLayoutMkLst>
            <pc:docMk/>
            <pc:sldMasterMk cId="0" sldId="2147483648"/>
            <pc:sldLayoutMk cId="0" sldId="2147483664"/>
          </pc:sldLayoutMkLst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4"/>
              <ac:spMk id="2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4"/>
              <ac:spMk id="3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4"/>
              <ac:spMk id="10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4"/>
              <ac:spMk id="14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4"/>
              <ac:spMk id="15" creationId="{00000000-0000-0000-0000-000000000000}"/>
            </ac:spMkLst>
          </pc:spChg>
        </pc:sldLayoutChg>
        <pc:sldLayoutChg chg="modSp">
          <pc:chgData name="Ralph Haeussler" userId="a33031a8bc7a0d8c" providerId="LiveId" clId="{C02ED80B-09FB-44EC-9C5F-1E0AE370B554}" dt="2019-03-19T08:24:51.091" v="43"/>
          <pc:sldLayoutMkLst>
            <pc:docMk/>
            <pc:sldMasterMk cId="0" sldId="2147483648"/>
            <pc:sldLayoutMk cId="0" sldId="2147483665"/>
          </pc:sldLayoutMkLst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5"/>
              <ac:spMk id="2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5"/>
              <ac:spMk id="3" creationId="{00000000-0000-0000-0000-000000000000}"/>
            </ac:spMkLst>
          </pc:spChg>
        </pc:sldLayoutChg>
        <pc:sldLayoutChg chg="modSp">
          <pc:chgData name="Ralph Haeussler" userId="a33031a8bc7a0d8c" providerId="LiveId" clId="{C02ED80B-09FB-44EC-9C5F-1E0AE370B554}" dt="2019-03-19T08:24:51.091" v="43"/>
          <pc:sldLayoutMkLst>
            <pc:docMk/>
            <pc:sldMasterMk cId="0" sldId="2147483648"/>
            <pc:sldLayoutMk cId="0" sldId="2147483666"/>
          </pc:sldLayoutMkLst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6"/>
              <ac:spMk id="2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6"/>
              <ac:spMk id="3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6"/>
              <ac:spMk id="10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6"/>
              <ac:spMk id="14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6"/>
              <ac:spMk id="15" creationId="{00000000-0000-0000-0000-000000000000}"/>
            </ac:spMkLst>
          </pc:spChg>
        </pc:sldLayoutChg>
        <pc:sldLayoutChg chg="modSp">
          <pc:chgData name="Ralph Haeussler" userId="a33031a8bc7a0d8c" providerId="LiveId" clId="{C02ED80B-09FB-44EC-9C5F-1E0AE370B554}" dt="2019-03-19T08:24:51.091" v="43"/>
          <pc:sldLayoutMkLst>
            <pc:docMk/>
            <pc:sldMasterMk cId="0" sldId="2147483648"/>
            <pc:sldLayoutMk cId="0" sldId="2147483667"/>
          </pc:sldLayoutMkLst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7"/>
              <ac:spMk id="2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7"/>
              <ac:spMk id="3" creationId="{00000000-0000-0000-0000-000000000000}"/>
            </ac:spMkLst>
          </pc:spChg>
          <pc:spChg chg="mod">
            <ac:chgData name="Ralph Haeussler" userId="a33031a8bc7a0d8c" providerId="LiveId" clId="{C02ED80B-09FB-44EC-9C5F-1E0AE370B554}" dt="2019-03-19T08:24:51.091" v="43"/>
            <ac:spMkLst>
              <pc:docMk/>
              <pc:sldMasterMk cId="0" sldId="2147483648"/>
              <pc:sldLayoutMk cId="0" sldId="2147483667"/>
              <ac:spMk id="10" creationId="{00000000-0000-0000-0000-000000000000}"/>
            </ac:spMkLst>
          </pc:spChg>
        </pc:sldLayoutChg>
      </pc:sldMasterChg>
      <pc:sldMasterChg chg="modTransition modSldLayout">
        <pc:chgData name="Ralph Haeussler" userId="a33031a8bc7a0d8c" providerId="LiveId" clId="{C02ED80B-09FB-44EC-9C5F-1E0AE370B554}" dt="2019-03-19T08:29:11.611" v="142"/>
        <pc:sldMasterMkLst>
          <pc:docMk/>
          <pc:sldMasterMk cId="4056805730" sldId="2147483668"/>
        </pc:sldMasterMkLst>
        <pc:sldLayoutChg chg="modTransition">
          <pc:chgData name="Ralph Haeussler" userId="a33031a8bc7a0d8c" providerId="LiveId" clId="{C02ED80B-09FB-44EC-9C5F-1E0AE370B554}" dt="2019-03-19T08:29:11.611" v="142"/>
          <pc:sldLayoutMkLst>
            <pc:docMk/>
            <pc:sldMasterMk cId="4056805730" sldId="2147483668"/>
            <pc:sldLayoutMk cId="2059319269" sldId="2147483669"/>
          </pc:sldLayoutMkLst>
        </pc:sldLayoutChg>
        <pc:sldLayoutChg chg="modTransition">
          <pc:chgData name="Ralph Haeussler" userId="a33031a8bc7a0d8c" providerId="LiveId" clId="{C02ED80B-09FB-44EC-9C5F-1E0AE370B554}" dt="2019-03-19T08:29:11.611" v="142"/>
          <pc:sldLayoutMkLst>
            <pc:docMk/>
            <pc:sldMasterMk cId="4056805730" sldId="2147483668"/>
            <pc:sldLayoutMk cId="1835077117" sldId="2147483670"/>
          </pc:sldLayoutMkLst>
        </pc:sldLayoutChg>
        <pc:sldLayoutChg chg="modTransition">
          <pc:chgData name="Ralph Haeussler" userId="a33031a8bc7a0d8c" providerId="LiveId" clId="{C02ED80B-09FB-44EC-9C5F-1E0AE370B554}" dt="2019-03-19T08:29:11.611" v="142"/>
          <pc:sldLayoutMkLst>
            <pc:docMk/>
            <pc:sldMasterMk cId="4056805730" sldId="2147483668"/>
            <pc:sldLayoutMk cId="3306479601" sldId="2147483671"/>
          </pc:sldLayoutMkLst>
        </pc:sldLayoutChg>
        <pc:sldLayoutChg chg="modTransition">
          <pc:chgData name="Ralph Haeussler" userId="a33031a8bc7a0d8c" providerId="LiveId" clId="{C02ED80B-09FB-44EC-9C5F-1E0AE370B554}" dt="2019-03-19T08:29:11.611" v="142"/>
          <pc:sldLayoutMkLst>
            <pc:docMk/>
            <pc:sldMasterMk cId="4056805730" sldId="2147483668"/>
            <pc:sldLayoutMk cId="1750928472" sldId="2147483672"/>
          </pc:sldLayoutMkLst>
        </pc:sldLayoutChg>
        <pc:sldLayoutChg chg="modTransition">
          <pc:chgData name="Ralph Haeussler" userId="a33031a8bc7a0d8c" providerId="LiveId" clId="{C02ED80B-09FB-44EC-9C5F-1E0AE370B554}" dt="2019-03-19T08:29:11.611" v="142"/>
          <pc:sldLayoutMkLst>
            <pc:docMk/>
            <pc:sldMasterMk cId="4056805730" sldId="2147483668"/>
            <pc:sldLayoutMk cId="521451105" sldId="2147483673"/>
          </pc:sldLayoutMkLst>
        </pc:sldLayoutChg>
        <pc:sldLayoutChg chg="modTransition">
          <pc:chgData name="Ralph Haeussler" userId="a33031a8bc7a0d8c" providerId="LiveId" clId="{C02ED80B-09FB-44EC-9C5F-1E0AE370B554}" dt="2019-03-19T08:29:11.611" v="142"/>
          <pc:sldLayoutMkLst>
            <pc:docMk/>
            <pc:sldMasterMk cId="4056805730" sldId="2147483668"/>
            <pc:sldLayoutMk cId="3325245660" sldId="2147483674"/>
          </pc:sldLayoutMkLst>
        </pc:sldLayoutChg>
        <pc:sldLayoutChg chg="modTransition">
          <pc:chgData name="Ralph Haeussler" userId="a33031a8bc7a0d8c" providerId="LiveId" clId="{C02ED80B-09FB-44EC-9C5F-1E0AE370B554}" dt="2019-03-19T08:29:11.611" v="142"/>
          <pc:sldLayoutMkLst>
            <pc:docMk/>
            <pc:sldMasterMk cId="4056805730" sldId="2147483668"/>
            <pc:sldLayoutMk cId="970156381" sldId="2147483675"/>
          </pc:sldLayoutMkLst>
        </pc:sldLayoutChg>
        <pc:sldLayoutChg chg="modTransition">
          <pc:chgData name="Ralph Haeussler" userId="a33031a8bc7a0d8c" providerId="LiveId" clId="{C02ED80B-09FB-44EC-9C5F-1E0AE370B554}" dt="2019-03-19T08:29:11.611" v="142"/>
          <pc:sldLayoutMkLst>
            <pc:docMk/>
            <pc:sldMasterMk cId="4056805730" sldId="2147483668"/>
            <pc:sldLayoutMk cId="338990901" sldId="2147483676"/>
          </pc:sldLayoutMkLst>
        </pc:sldLayoutChg>
        <pc:sldLayoutChg chg="modTransition">
          <pc:chgData name="Ralph Haeussler" userId="a33031a8bc7a0d8c" providerId="LiveId" clId="{C02ED80B-09FB-44EC-9C5F-1E0AE370B554}" dt="2019-03-19T08:29:11.611" v="142"/>
          <pc:sldLayoutMkLst>
            <pc:docMk/>
            <pc:sldMasterMk cId="4056805730" sldId="2147483668"/>
            <pc:sldLayoutMk cId="1915159739" sldId="2147483677"/>
          </pc:sldLayoutMkLst>
        </pc:sldLayoutChg>
        <pc:sldLayoutChg chg="modTransition">
          <pc:chgData name="Ralph Haeussler" userId="a33031a8bc7a0d8c" providerId="LiveId" clId="{C02ED80B-09FB-44EC-9C5F-1E0AE370B554}" dt="2019-03-19T08:29:11.611" v="142"/>
          <pc:sldLayoutMkLst>
            <pc:docMk/>
            <pc:sldMasterMk cId="4056805730" sldId="2147483668"/>
            <pc:sldLayoutMk cId="1440401718" sldId="2147483678"/>
          </pc:sldLayoutMkLst>
        </pc:sldLayoutChg>
        <pc:sldLayoutChg chg="modTransition">
          <pc:chgData name="Ralph Haeussler" userId="a33031a8bc7a0d8c" providerId="LiveId" clId="{C02ED80B-09FB-44EC-9C5F-1E0AE370B554}" dt="2019-03-19T08:29:11.611" v="142"/>
          <pc:sldLayoutMkLst>
            <pc:docMk/>
            <pc:sldMasterMk cId="4056805730" sldId="2147483668"/>
            <pc:sldLayoutMk cId="2800592034" sldId="2147483679"/>
          </pc:sldLayoutMkLst>
        </pc:sldLayoutChg>
        <pc:sldLayoutChg chg="modTransition">
          <pc:chgData name="Ralph Haeussler" userId="a33031a8bc7a0d8c" providerId="LiveId" clId="{C02ED80B-09FB-44EC-9C5F-1E0AE370B554}" dt="2019-03-19T08:29:11.611" v="142"/>
          <pc:sldLayoutMkLst>
            <pc:docMk/>
            <pc:sldMasterMk cId="4056805730" sldId="2147483668"/>
            <pc:sldLayoutMk cId="2782427961" sldId="2147483680"/>
          </pc:sldLayoutMkLst>
        </pc:sldLayoutChg>
        <pc:sldLayoutChg chg="modTransition">
          <pc:chgData name="Ralph Haeussler" userId="a33031a8bc7a0d8c" providerId="LiveId" clId="{C02ED80B-09FB-44EC-9C5F-1E0AE370B554}" dt="2019-03-19T08:29:11.611" v="142"/>
          <pc:sldLayoutMkLst>
            <pc:docMk/>
            <pc:sldMasterMk cId="4056805730" sldId="2147483668"/>
            <pc:sldLayoutMk cId="1053051809" sldId="2147483681"/>
          </pc:sldLayoutMkLst>
        </pc:sldLayoutChg>
        <pc:sldLayoutChg chg="modTransition">
          <pc:chgData name="Ralph Haeussler" userId="a33031a8bc7a0d8c" providerId="LiveId" clId="{C02ED80B-09FB-44EC-9C5F-1E0AE370B554}" dt="2019-03-19T08:29:11.611" v="142"/>
          <pc:sldLayoutMkLst>
            <pc:docMk/>
            <pc:sldMasterMk cId="4056805730" sldId="2147483668"/>
            <pc:sldLayoutMk cId="2350135100" sldId="2147483682"/>
          </pc:sldLayoutMkLst>
        </pc:sldLayoutChg>
        <pc:sldLayoutChg chg="modTransition">
          <pc:chgData name="Ralph Haeussler" userId="a33031a8bc7a0d8c" providerId="LiveId" clId="{C02ED80B-09FB-44EC-9C5F-1E0AE370B554}" dt="2019-03-19T08:29:11.611" v="142"/>
          <pc:sldLayoutMkLst>
            <pc:docMk/>
            <pc:sldMasterMk cId="4056805730" sldId="2147483668"/>
            <pc:sldLayoutMk cId="2840100845" sldId="2147483683"/>
          </pc:sldLayoutMkLst>
        </pc:sldLayoutChg>
        <pc:sldLayoutChg chg="modTransition">
          <pc:chgData name="Ralph Haeussler" userId="a33031a8bc7a0d8c" providerId="LiveId" clId="{C02ED80B-09FB-44EC-9C5F-1E0AE370B554}" dt="2019-03-19T08:29:11.611" v="142"/>
          <pc:sldLayoutMkLst>
            <pc:docMk/>
            <pc:sldMasterMk cId="4056805730" sldId="2147483668"/>
            <pc:sldLayoutMk cId="1989607343" sldId="2147483684"/>
          </pc:sldLayoutMkLst>
        </pc:sldLayoutChg>
        <pc:sldLayoutChg chg="modTransition">
          <pc:chgData name="Ralph Haeussler" userId="a33031a8bc7a0d8c" providerId="LiveId" clId="{C02ED80B-09FB-44EC-9C5F-1E0AE370B554}" dt="2019-03-19T08:29:11.611" v="142"/>
          <pc:sldLayoutMkLst>
            <pc:docMk/>
            <pc:sldMasterMk cId="4056805730" sldId="2147483668"/>
            <pc:sldLayoutMk cId="3477356160" sldId="214748368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9314" y="596019"/>
            <a:ext cx="7510506" cy="3213982"/>
          </a:xfrm>
        </p:spPr>
        <p:txBody>
          <a:bodyPr anchor="b">
            <a:normAutofit/>
          </a:bodyPr>
          <a:lstStyle>
            <a:lvl1pPr algn="ctr">
              <a:defRPr sz="40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314" y="3886200"/>
            <a:ext cx="7510506" cy="2219108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319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0771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314" y="3270698"/>
            <a:ext cx="7510506" cy="1823305"/>
          </a:xfrm>
        </p:spPr>
        <p:txBody>
          <a:bodyPr anchor="b">
            <a:normAutofit/>
          </a:bodyPr>
          <a:lstStyle>
            <a:lvl1pPr algn="r">
              <a:defRPr sz="28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9314" y="5103810"/>
            <a:ext cx="7510506" cy="99825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479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347" y="2060898"/>
            <a:ext cx="3685073" cy="4031331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0" y="2060898"/>
            <a:ext cx="3689239" cy="403133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928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6306" y="2060898"/>
            <a:ext cx="3397113" cy="733596"/>
          </a:xfrm>
        </p:spPr>
        <p:txBody>
          <a:bodyPr anchor="b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8347" y="2786027"/>
            <a:ext cx="3685073" cy="3316033"/>
          </a:xfrm>
        </p:spPr>
        <p:txBody>
          <a:bodyPr anchor="t"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150" y="2060898"/>
            <a:ext cx="3419670" cy="725129"/>
          </a:xfrm>
        </p:spPr>
        <p:txBody>
          <a:bodyPr anchor="b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65" y="2786027"/>
            <a:ext cx="3701520" cy="3316033"/>
          </a:xfrm>
        </p:spPr>
        <p:txBody>
          <a:bodyPr anchor="t"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451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245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156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1754928"/>
            <a:ext cx="2729523" cy="1371600"/>
          </a:xfrm>
        </p:spPr>
        <p:txBody>
          <a:bodyPr anchor="b">
            <a:normAutofit/>
          </a:bodyPr>
          <a:lstStyle>
            <a:lvl1pPr algn="l">
              <a:defRPr sz="2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8856" y="596018"/>
            <a:ext cx="4500964" cy="5506041"/>
          </a:xfrm>
        </p:spPr>
        <p:txBody>
          <a:bodyPr anchor="ctr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8347" y="3126528"/>
            <a:ext cx="2729523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90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1898269"/>
            <a:ext cx="4423803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15442" y="-18288"/>
            <a:ext cx="2500062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7318" y="3269869"/>
            <a:ext cx="4423803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23649" y="6181344"/>
            <a:ext cx="718502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8348" y="6181344"/>
            <a:ext cx="37053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24262" y="6181344"/>
            <a:ext cx="305186" cy="32925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159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677" y="4377485"/>
            <a:ext cx="7413007" cy="907505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7678" y="996188"/>
            <a:ext cx="7301427" cy="298112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677" y="5284990"/>
            <a:ext cx="7413007" cy="81707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7678" y="6181344"/>
            <a:ext cx="533727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401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596018"/>
            <a:ext cx="7511474" cy="3137782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343400"/>
            <a:ext cx="7511474" cy="175866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592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583818" y="86027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888822" y="29859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942" y="596018"/>
            <a:ext cx="6974115" cy="3044079"/>
          </a:xfrm>
        </p:spPr>
        <p:txBody>
          <a:bodyPr anchor="ctr">
            <a:normAutofit/>
          </a:bodyPr>
          <a:lstStyle>
            <a:lvl1pPr algn="l">
              <a:defRPr sz="28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56436" y="3650606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4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641206"/>
            <a:ext cx="7511473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427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3603566"/>
            <a:ext cx="7512338" cy="14688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1015" y="5072366"/>
            <a:ext cx="7512339" cy="102969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0518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583818" y="75385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887556" y="287949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942" y="596018"/>
            <a:ext cx="6974115" cy="2844369"/>
          </a:xfrm>
        </p:spPr>
        <p:txBody>
          <a:bodyPr anchor="ctr">
            <a:normAutofit/>
          </a:bodyPr>
          <a:lstStyle>
            <a:lvl1pPr algn="l">
              <a:defRPr sz="28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18347" y="3886200"/>
            <a:ext cx="7512338" cy="105366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939862"/>
            <a:ext cx="7512338" cy="1162198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135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6" y="596018"/>
            <a:ext cx="7511473" cy="275678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18346" y="3682941"/>
            <a:ext cx="7511473" cy="104928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732224"/>
            <a:ext cx="7511472" cy="1369836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100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818347" y="596018"/>
            <a:ext cx="7511473" cy="131248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07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1708" y="596018"/>
            <a:ext cx="1778112" cy="550604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8347" y="596018"/>
            <a:ext cx="5624137" cy="550604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356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8347" y="596018"/>
            <a:ext cx="7511473" cy="13124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8" y="2060898"/>
            <a:ext cx="7511472" cy="40411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51708" y="6178260"/>
            <a:ext cx="12874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3/19/2019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18347" y="6178260"/>
            <a:ext cx="56241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17202" y="617826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8057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28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g"/><Relationship Id="rId4" Type="http://schemas.openxmlformats.org/officeDocument/2006/relationships/image" Target="../media/image16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g"/><Relationship Id="rId4" Type="http://schemas.openxmlformats.org/officeDocument/2006/relationships/image" Target="../media/image16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gi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23.png"/><Relationship Id="rId4" Type="http://schemas.openxmlformats.org/officeDocument/2006/relationships/image" Target="../media/image22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24.png"/><Relationship Id="rId4" Type="http://schemas.openxmlformats.org/officeDocument/2006/relationships/image" Target="../media/image22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24.png"/><Relationship Id="rId4" Type="http://schemas.openxmlformats.org/officeDocument/2006/relationships/image" Target="../media/image2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g"/><Relationship Id="rId5" Type="http://schemas.openxmlformats.org/officeDocument/2006/relationships/image" Target="../media/image30.jpg"/><Relationship Id="rId4" Type="http://schemas.openxmlformats.org/officeDocument/2006/relationships/image" Target="../media/image28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g"/><Relationship Id="rId4" Type="http://schemas.openxmlformats.org/officeDocument/2006/relationships/image" Target="../media/image28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78253-44C7-44AE-A24C-D539EE3C9EF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On Celts, Greeks and Romans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28BC36-AB7D-4EEE-99AF-C08FA4D77E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802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40E005-6FD2-4878-B34F-85FA488EF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4280848" cy="1312480"/>
          </a:xfr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/>
              <a:t>DIFFERENT CULTURES:</a:t>
            </a:r>
          </a:p>
        </p:txBody>
      </p:sp>
    </p:spTree>
    <p:extLst>
      <p:ext uri="{BB962C8B-B14F-4D97-AF65-F5344CB8AC3E}">
        <p14:creationId xmlns:p14="http://schemas.microsoft.com/office/powerpoint/2010/main" val="281059340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1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15E1667-FBFB-4FD1-8603-93FF867647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31" y="1556657"/>
            <a:ext cx="7429499" cy="3124201"/>
          </a:xfrm>
        </p:spPr>
        <p:txBody>
          <a:bodyPr>
            <a:normAutofit/>
          </a:bodyPr>
          <a:lstStyle/>
          <a:p>
            <a:r>
              <a:rPr lang="en-US"/>
              <a:t>From the north…</a:t>
            </a:r>
            <a:br>
              <a:rPr lang="en-US"/>
            </a:br>
            <a:r>
              <a:rPr lang="en-US"/>
              <a:t>CELTIC CULTURE</a:t>
            </a:r>
            <a:br>
              <a:rPr lang="en-US"/>
            </a:br>
            <a:r>
              <a:rPr lang="en-US"/>
              <a:t>LA TENE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28F3F504-5799-43EA-B3FF-7B1AFEC18C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3873" y="83753"/>
            <a:ext cx="4572396" cy="33378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99058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1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15E1667-FBFB-4FD1-8603-93FF867647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31" y="1556657"/>
            <a:ext cx="7429499" cy="3124201"/>
          </a:xfrm>
        </p:spPr>
        <p:txBody>
          <a:bodyPr>
            <a:normAutofit/>
          </a:bodyPr>
          <a:lstStyle/>
          <a:p>
            <a:r>
              <a:rPr lang="en-US"/>
              <a:t>From the north…</a:t>
            </a:r>
            <a:br>
              <a:rPr lang="en-US"/>
            </a:br>
            <a:r>
              <a:rPr lang="en-US"/>
              <a:t>CELTIC CULTURE</a:t>
            </a:r>
            <a:br>
              <a:rPr lang="en-US"/>
            </a:br>
            <a:r>
              <a:rPr lang="en-US"/>
              <a:t>LA TENE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icture containing wall, indoor, sitting, green&#10;&#10;Description automatically generated">
            <a:extLst>
              <a:ext uri="{FF2B5EF4-FFF2-40B4-BE49-F238E27FC236}">
                <a16:creationId xmlns:a16="http://schemas.microsoft.com/office/drawing/2014/main" id="{2CFDBA00-FD3A-4A0B-A3C9-77A1AE40F9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443" y="286238"/>
            <a:ext cx="5701867" cy="4276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61413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1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15E1667-FBFB-4FD1-8603-93FF867647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31" y="1556657"/>
            <a:ext cx="7429499" cy="3124201"/>
          </a:xfrm>
        </p:spPr>
        <p:txBody>
          <a:bodyPr>
            <a:normAutofit/>
          </a:bodyPr>
          <a:lstStyle/>
          <a:p>
            <a:r>
              <a:rPr lang="en-US"/>
              <a:t>From the north…</a:t>
            </a:r>
            <a:br>
              <a:rPr lang="en-US"/>
            </a:br>
            <a:r>
              <a:rPr lang="en-US"/>
              <a:t>CELTIC CULTURE</a:t>
            </a:r>
            <a:br>
              <a:rPr lang="en-US"/>
            </a:br>
            <a:r>
              <a:rPr lang="en-US"/>
              <a:t>LA TENE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close up of a statue&#10;&#10;Description automatically generated">
            <a:extLst>
              <a:ext uri="{FF2B5EF4-FFF2-40B4-BE49-F238E27FC236}">
                <a16:creationId xmlns:a16="http://schemas.microsoft.com/office/drawing/2014/main" id="{4361AB81-7EEE-4046-8211-7E96C62C79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0685" y="344261"/>
            <a:ext cx="6761389" cy="49222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19767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1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 descr="A picture containing indoor, weapon&#10;&#10;Description automatically generated">
            <a:extLst>
              <a:ext uri="{FF2B5EF4-FFF2-40B4-BE49-F238E27FC236}">
                <a16:creationId xmlns:a16="http://schemas.microsoft.com/office/drawing/2014/main" id="{B174F273-EDDA-4C76-9DD9-3EE422D3B3A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1765"/>
          <a:stretch/>
        </p:blipFill>
        <p:spPr>
          <a:xfrm>
            <a:off x="503047" y="2052707"/>
            <a:ext cx="8569345" cy="37711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15E1667-FBFB-4FD1-8603-93FF867647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31" y="1556657"/>
            <a:ext cx="7429499" cy="3124201"/>
          </a:xfrm>
        </p:spPr>
        <p:txBody>
          <a:bodyPr>
            <a:normAutofit/>
          </a:bodyPr>
          <a:lstStyle/>
          <a:p>
            <a:r>
              <a:rPr lang="en-US"/>
              <a:t>From the north…</a:t>
            </a:r>
            <a:br>
              <a:rPr lang="en-US"/>
            </a:br>
            <a:r>
              <a:rPr lang="en-US"/>
              <a:t>CELTIC CULTURE</a:t>
            </a:r>
            <a:br>
              <a:rPr lang="en-US"/>
            </a:br>
            <a:r>
              <a:rPr lang="en-US"/>
              <a:t>LA TENE</a:t>
            </a:r>
          </a:p>
        </p:txBody>
      </p:sp>
    </p:spTree>
    <p:extLst>
      <p:ext uri="{BB962C8B-B14F-4D97-AF65-F5344CB8AC3E}">
        <p14:creationId xmlns:p14="http://schemas.microsoft.com/office/powerpoint/2010/main" val="1979428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1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15E1667-FBFB-4FD1-8603-93FF867647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31" y="1556657"/>
            <a:ext cx="7429499" cy="3124201"/>
          </a:xfrm>
        </p:spPr>
        <p:txBody>
          <a:bodyPr>
            <a:normAutofit/>
          </a:bodyPr>
          <a:lstStyle/>
          <a:p>
            <a:r>
              <a:rPr lang="en-US"/>
              <a:t>From the north…</a:t>
            </a:r>
            <a:br>
              <a:rPr lang="en-US"/>
            </a:br>
            <a:r>
              <a:rPr lang="en-US"/>
              <a:t>CELTIC CULTURE</a:t>
            </a:r>
            <a:br>
              <a:rPr lang="en-US"/>
            </a:br>
            <a:r>
              <a:rPr lang="en-US"/>
              <a:t>LA TENE</a:t>
            </a:r>
          </a:p>
        </p:txBody>
      </p:sp>
      <p:pic>
        <p:nvPicPr>
          <p:cNvPr id="3" name="Picture 2" descr="A close up of an animal&#10;&#10;Description automatically generated">
            <a:extLst>
              <a:ext uri="{FF2B5EF4-FFF2-40B4-BE49-F238E27FC236}">
                <a16:creationId xmlns:a16="http://schemas.microsoft.com/office/drawing/2014/main" id="{2AE7E724-182B-4FF5-BD98-81ADDEE745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2607" y="702129"/>
            <a:ext cx="4552950" cy="5715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3252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877" y="8795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Liguria – Celtic, or not Celtic?</a:t>
            </a:r>
          </a:p>
        </p:txBody>
      </p:sp>
      <p:pic>
        <p:nvPicPr>
          <p:cNvPr id="7" name="Content Placeholder 6" descr="A close up of a map&#10;&#10;Description automatically generated">
            <a:extLst>
              <a:ext uri="{FF2B5EF4-FFF2-40B4-BE49-F238E27FC236}">
                <a16:creationId xmlns:a16="http://schemas.microsoft.com/office/drawing/2014/main" id="{5AB518A7-1A0E-4E74-932A-EBE1059EA4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072197" y="1532600"/>
            <a:ext cx="6705645" cy="46980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8F880F5-969B-47F1-BC34-09C4CD6374CE}"/>
              </a:ext>
            </a:extLst>
          </p:cNvPr>
          <p:cNvSpPr/>
          <p:nvPr/>
        </p:nvSpPr>
        <p:spPr>
          <a:xfrm>
            <a:off x="748979" y="1661324"/>
            <a:ext cx="1821350" cy="2031325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/>
              <a:t>Remember, terms like CELTS &amp; LIGURIANS were ‘created’ by the Greeks!</a:t>
            </a:r>
          </a:p>
        </p:txBody>
      </p:sp>
    </p:spTree>
    <p:extLst>
      <p:ext uri="{BB962C8B-B14F-4D97-AF65-F5344CB8AC3E}">
        <p14:creationId xmlns:p14="http://schemas.microsoft.com/office/powerpoint/2010/main" val="150401953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750">
        <p15:prstTrans prst="fractur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877" y="8795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Greek Colonisation 750 – 550 BCE</a:t>
            </a:r>
          </a:p>
        </p:txBody>
      </p:sp>
      <p:pic>
        <p:nvPicPr>
          <p:cNvPr id="6" name="Content Placeholder 5" descr="A close up of a map&#10;&#10;Description automatically generated">
            <a:extLst>
              <a:ext uri="{FF2B5EF4-FFF2-40B4-BE49-F238E27FC236}">
                <a16:creationId xmlns:a16="http://schemas.microsoft.com/office/drawing/2014/main" id="{760F0472-18BA-47A7-B603-1173A713AC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51114" y="1370517"/>
            <a:ext cx="7619999" cy="48397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241311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877" y="8795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Greek Colonisation 750 – 550 BCE</a:t>
            </a:r>
          </a:p>
        </p:txBody>
      </p:sp>
      <p:pic>
        <p:nvPicPr>
          <p:cNvPr id="7" name="Content Placeholder 6" descr="A picture containing music, top&#10;&#10;Description automatically generated">
            <a:extLst>
              <a:ext uri="{FF2B5EF4-FFF2-40B4-BE49-F238E27FC236}">
                <a16:creationId xmlns:a16="http://schemas.microsoft.com/office/drawing/2014/main" id="{B0136EDC-769F-4BEE-A7DE-EEAD3B11B3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3128" y="2060575"/>
            <a:ext cx="7480920" cy="40417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953603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877" y="8795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Greek Colonisation 750 – 550 BCE</a:t>
            </a:r>
          </a:p>
        </p:txBody>
      </p:sp>
      <p:pic>
        <p:nvPicPr>
          <p:cNvPr id="6" name="Content Placeholder 5" descr="A picture containing text&#10;&#10;Description automatically generated">
            <a:extLst>
              <a:ext uri="{FF2B5EF4-FFF2-40B4-BE49-F238E27FC236}">
                <a16:creationId xmlns:a16="http://schemas.microsoft.com/office/drawing/2014/main" id="{DC2112DB-D18F-4908-9838-46E8C0DC36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04960" y="757864"/>
            <a:ext cx="7587926" cy="5392948"/>
          </a:xfrm>
        </p:spPr>
      </p:pic>
    </p:spTree>
    <p:extLst>
      <p:ext uri="{BB962C8B-B14F-4D97-AF65-F5344CB8AC3E}">
        <p14:creationId xmlns:p14="http://schemas.microsoft.com/office/powerpoint/2010/main" val="3855398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877" y="8795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Greek Colonisation 750 – 550 BCE</a:t>
            </a:r>
          </a:p>
        </p:txBody>
      </p:sp>
      <p:pic>
        <p:nvPicPr>
          <p:cNvPr id="7" name="Content Placeholder 6" descr="A close up of a map&#10;&#10;Description automatically generated">
            <a:extLst>
              <a:ext uri="{FF2B5EF4-FFF2-40B4-BE49-F238E27FC236}">
                <a16:creationId xmlns:a16="http://schemas.microsoft.com/office/drawing/2014/main" id="{805BF91A-2822-4CD6-ACD2-8E8D96F3D4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57722" y="710747"/>
            <a:ext cx="7635164" cy="54701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19651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877" y="8795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Greek Colonisation 750 – 550 BCE</a:t>
            </a:r>
          </a:p>
        </p:txBody>
      </p:sp>
      <p:pic>
        <p:nvPicPr>
          <p:cNvPr id="6" name="Content Placeholder 5" descr="A close up of a map&#10;&#10;Description automatically generated">
            <a:extLst>
              <a:ext uri="{FF2B5EF4-FFF2-40B4-BE49-F238E27FC236}">
                <a16:creationId xmlns:a16="http://schemas.microsoft.com/office/drawing/2014/main" id="{9E405AAC-421D-49A6-AF7D-6A77539528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50" b="9940"/>
          <a:stretch/>
        </p:blipFill>
        <p:spPr>
          <a:xfrm>
            <a:off x="2872084" y="12901"/>
            <a:ext cx="4784309" cy="68450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81A2E2-53B8-47C5-BA20-F6A84A50E2CF}"/>
              </a:ext>
            </a:extLst>
          </p:cNvPr>
          <p:cNvSpPr/>
          <p:nvPr/>
        </p:nvSpPr>
        <p:spPr>
          <a:xfrm>
            <a:off x="846711" y="4049552"/>
            <a:ext cx="200247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/>
              <a:t>Magna Graecia</a:t>
            </a:r>
          </a:p>
          <a:p>
            <a:r>
              <a:rPr lang="en-GB"/>
              <a:t>= S Italy</a:t>
            </a:r>
          </a:p>
        </p:txBody>
      </p:sp>
    </p:spTree>
    <p:extLst>
      <p:ext uri="{BB962C8B-B14F-4D97-AF65-F5344CB8AC3E}">
        <p14:creationId xmlns:p14="http://schemas.microsoft.com/office/powerpoint/2010/main" val="237264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877" y="8795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Etruscans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D56D98-9F06-4B30-AD76-CFCFAB0F54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221" y="607570"/>
            <a:ext cx="4846170" cy="56769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077974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877" y="8795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Etruscans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D56D98-9F06-4B30-AD76-CFCFAB0F54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221" y="607570"/>
            <a:ext cx="4846170" cy="56769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DC8A810-3B2C-4980-ABCD-ABBC9353B2F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395" r="9702"/>
          <a:stretch/>
        </p:blipFill>
        <p:spPr>
          <a:xfrm>
            <a:off x="872135" y="2878182"/>
            <a:ext cx="4890909" cy="31350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16677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877" y="8795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Etruscans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D56D98-9F06-4B30-AD76-CFCFAB0F54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221" y="607570"/>
            <a:ext cx="4846170" cy="56769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DC8A810-3B2C-4980-ABCD-ABBC9353B2F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395" r="9702"/>
          <a:stretch/>
        </p:blipFill>
        <p:spPr>
          <a:xfrm>
            <a:off x="872135" y="2878182"/>
            <a:ext cx="4890909" cy="31350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13113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D56D98-9F06-4B30-AD76-CFCFAB0F54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221" y="607570"/>
            <a:ext cx="4846170" cy="56769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A close up of a stone wall&#10;&#10;Description automatically generated">
            <a:extLst>
              <a:ext uri="{FF2B5EF4-FFF2-40B4-BE49-F238E27FC236}">
                <a16:creationId xmlns:a16="http://schemas.microsoft.com/office/drawing/2014/main" id="{A91B05F8-6162-4988-986F-CB28890976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1403" y="808809"/>
            <a:ext cx="4037427" cy="53557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877" y="8795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Etruscans</a:t>
            </a:r>
          </a:p>
        </p:txBody>
      </p:sp>
    </p:spTree>
    <p:extLst>
      <p:ext uri="{BB962C8B-B14F-4D97-AF65-F5344CB8AC3E}">
        <p14:creationId xmlns:p14="http://schemas.microsoft.com/office/powerpoint/2010/main" val="1057623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D56D98-9F06-4B30-AD76-CFCFAB0F54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221" y="607570"/>
            <a:ext cx="4846170" cy="56769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877" y="8795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Etruscans</a:t>
            </a:r>
          </a:p>
        </p:txBody>
      </p:sp>
      <p:pic>
        <p:nvPicPr>
          <p:cNvPr id="3" name="Picture 2" descr="A close up of a statue&#10;&#10;Description automatically generated">
            <a:extLst>
              <a:ext uri="{FF2B5EF4-FFF2-40B4-BE49-F238E27FC236}">
                <a16:creationId xmlns:a16="http://schemas.microsoft.com/office/drawing/2014/main" id="{A53882BE-1F32-4CEB-B71A-B517D4E276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7609" y="1474695"/>
            <a:ext cx="4789548" cy="47427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85345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D56D98-9F06-4B30-AD76-CFCFAB0F54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221" y="607570"/>
            <a:ext cx="4846170" cy="56769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877" y="8795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ROME ???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2553878-0012-4CDE-9638-9BC018FF10D1}"/>
              </a:ext>
            </a:extLst>
          </p:cNvPr>
          <p:cNvSpPr/>
          <p:nvPr/>
        </p:nvSpPr>
        <p:spPr>
          <a:xfrm>
            <a:off x="974253" y="2825234"/>
            <a:ext cx="212590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/>
              <a:t>Multi-ethnic Italy</a:t>
            </a:r>
          </a:p>
          <a:p>
            <a:endParaRPr lang="en-GB"/>
          </a:p>
          <a:p>
            <a:r>
              <a:rPr lang="en-GB"/>
              <a:t>Roman culture:</a:t>
            </a:r>
            <a:br>
              <a:rPr lang="en-GB"/>
            </a:br>
            <a:r>
              <a:rPr lang="en-GB"/>
              <a:t>a ‘creole’ culture</a:t>
            </a:r>
          </a:p>
        </p:txBody>
      </p:sp>
    </p:spTree>
    <p:extLst>
      <p:ext uri="{BB962C8B-B14F-4D97-AF65-F5344CB8AC3E}">
        <p14:creationId xmlns:p14="http://schemas.microsoft.com/office/powerpoint/2010/main" val="11486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" name="Picture 2" descr="A close up of a map&#10;&#10;Description automatically generated">
            <a:extLst>
              <a:ext uri="{FF2B5EF4-FFF2-40B4-BE49-F238E27FC236}">
                <a16:creationId xmlns:a16="http://schemas.microsoft.com/office/drawing/2014/main" id="{E10DB924-D0A0-460C-A3DA-36CA7727DA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00" y="598550"/>
            <a:ext cx="7186689" cy="56609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877" y="8795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ROME ???</a:t>
            </a:r>
          </a:p>
        </p:txBody>
      </p:sp>
    </p:spTree>
    <p:extLst>
      <p:ext uri="{BB962C8B-B14F-4D97-AF65-F5344CB8AC3E}">
        <p14:creationId xmlns:p14="http://schemas.microsoft.com/office/powerpoint/2010/main" val="617596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7B7B80D-C6F5-4C38-B1E6-B5EB39D52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7616DE53-C77A-4C62-A730-89B0B52CC1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335" y="822825"/>
            <a:ext cx="8779329" cy="50861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7194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7B7B80D-C6F5-4C38-B1E6-B5EB39D52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ACAADC46-ABC9-4BA6-A801-23CA3643FD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1111" y="618548"/>
            <a:ext cx="4491783" cy="62619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 descr="Two people posing for a photo&#10;&#10;Description automatically generated">
            <a:extLst>
              <a:ext uri="{FF2B5EF4-FFF2-40B4-BE49-F238E27FC236}">
                <a16:creationId xmlns:a16="http://schemas.microsoft.com/office/drawing/2014/main" id="{B60500C1-921B-4DA2-96F4-E2392025B06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401" b="94491" l="9934" r="89901">
                        <a14:foregroundMark x1="48841" y1="5509" x2="47351" y2="9524"/>
                        <a14:foregroundMark x1="40894" y1="1494" x2="47351" y2="1401"/>
                        <a14:foregroundMark x1="73344" y1="91410" x2="31291" y2="94491"/>
                        <a14:foregroundMark x1="31291" y1="94491" x2="28311" y2="9290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40871" y="443503"/>
            <a:ext cx="3666540" cy="6501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7624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7B7B80D-C6F5-4C38-B1E6-B5EB39D52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ACAADC46-ABC9-4BA6-A801-23CA3643FD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1111" y="618548"/>
            <a:ext cx="4491783" cy="62619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 descr="A picture containing building, man, person, sculpture&#10;&#10;Description automatically generated">
            <a:extLst>
              <a:ext uri="{FF2B5EF4-FFF2-40B4-BE49-F238E27FC236}">
                <a16:creationId xmlns:a16="http://schemas.microsoft.com/office/drawing/2014/main" id="{E260F282-F048-4902-8918-A40F6418F06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538" b="98655" l="10000" r="90000">
                        <a14:foregroundMark x1="39250" y1="7731" x2="59250" y2="9580"/>
                        <a14:foregroundMark x1="59250" y1="9580" x2="54000" y2="4538"/>
                        <a14:foregroundMark x1="54000" y1="4538" x2="50125" y2="5714"/>
                        <a14:foregroundMark x1="37875" y1="90084" x2="37875" y2="90084"/>
                        <a14:foregroundMark x1="37875" y1="90084" x2="43875" y2="93277"/>
                        <a14:foregroundMark x1="43875" y1="93277" x2="57625" y2="91429"/>
                        <a14:foregroundMark x1="57625" y1="91429" x2="61000" y2="98655"/>
                        <a14:foregroundMark x1="61000" y1="98655" x2="39625" y2="9848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883224" y="1199852"/>
            <a:ext cx="7620000" cy="566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348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4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7" name="Picture 6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5ACC9079-FA7E-4C67-9123-E226781A58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0160" y="582715"/>
            <a:ext cx="5551548" cy="56361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877" y="8795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Gallic wars</a:t>
            </a:r>
          </a:p>
        </p:txBody>
      </p:sp>
      <p:pic>
        <p:nvPicPr>
          <p:cNvPr id="10" name="Picture 9" descr="A picture containing building, man, person, sculpture&#10;&#10;Description automatically generated">
            <a:extLst>
              <a:ext uri="{FF2B5EF4-FFF2-40B4-BE49-F238E27FC236}">
                <a16:creationId xmlns:a16="http://schemas.microsoft.com/office/drawing/2014/main" id="{64DD145E-D67D-4789-9E66-9F58678143C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538" b="98655" l="10000" r="90000">
                        <a14:foregroundMark x1="39250" y1="7731" x2="59250" y2="9580"/>
                        <a14:foregroundMark x1="59250" y1="9580" x2="54000" y2="4538"/>
                        <a14:foregroundMark x1="54000" y1="4538" x2="50125" y2="5714"/>
                        <a14:foregroundMark x1="37875" y1="90084" x2="37875" y2="90084"/>
                        <a14:foregroundMark x1="37875" y1="90084" x2="43875" y2="93277"/>
                        <a14:foregroundMark x1="43875" y1="93277" x2="57625" y2="91429"/>
                        <a14:foregroundMark x1="57625" y1="91429" x2="61000" y2="98655"/>
                        <a14:foregroundMark x1="61000" y1="98655" x2="39625" y2="9848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883224" y="1199852"/>
            <a:ext cx="7620000" cy="566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679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5" name="Picture 4" descr="A picture containing photo, person&#10;&#10;Description automatically generated">
            <a:extLst>
              <a:ext uri="{FF2B5EF4-FFF2-40B4-BE49-F238E27FC236}">
                <a16:creationId xmlns:a16="http://schemas.microsoft.com/office/drawing/2014/main" id="{BAE62390-8D58-4112-82F7-A0838DC25C1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61" r="2382"/>
          <a:stretch/>
        </p:blipFill>
        <p:spPr>
          <a:xfrm>
            <a:off x="648031" y="615043"/>
            <a:ext cx="7769162" cy="55353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877" y="8795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Gallic wars</a:t>
            </a:r>
          </a:p>
        </p:txBody>
      </p:sp>
    </p:spTree>
    <p:extLst>
      <p:ext uri="{BB962C8B-B14F-4D97-AF65-F5344CB8AC3E}">
        <p14:creationId xmlns:p14="http://schemas.microsoft.com/office/powerpoint/2010/main" val="2306558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877" y="8795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Gallic wars</a:t>
            </a:r>
          </a:p>
        </p:txBody>
      </p:sp>
      <p:pic>
        <p:nvPicPr>
          <p:cNvPr id="3" name="Picture 2" descr="A picture containing person, indoor, clothing&#10;&#10;Description automatically generated">
            <a:extLst>
              <a:ext uri="{FF2B5EF4-FFF2-40B4-BE49-F238E27FC236}">
                <a16:creationId xmlns:a16="http://schemas.microsoft.com/office/drawing/2014/main" id="{B4533B6E-8CA8-4DF4-83DA-93F98B9F66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7722" y="770845"/>
            <a:ext cx="7610149" cy="5417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285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5" name="Picture 4" descr="A close up of a person&#10;&#10;Description automatically generated">
            <a:extLst>
              <a:ext uri="{FF2B5EF4-FFF2-40B4-BE49-F238E27FC236}">
                <a16:creationId xmlns:a16="http://schemas.microsoft.com/office/drawing/2014/main" id="{58839B61-56CF-433C-9E1A-D33E4F7C1D2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804" r="9090"/>
          <a:stretch/>
        </p:blipFill>
        <p:spPr>
          <a:xfrm>
            <a:off x="648031" y="1009996"/>
            <a:ext cx="7668655" cy="518941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2450502" y="21749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OCTAVIAN </a:t>
            </a:r>
            <a:r>
              <a:rPr lang="en-GB">
                <a:sym typeface="Wingdings" panose="05000000000000000000" pitchFamily="2" charset="2"/>
              </a:rPr>
              <a:t> AUGUSTUS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58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5" name="Picture 4" descr="A close up of a person&#10;&#10;Description automatically generated">
            <a:extLst>
              <a:ext uri="{FF2B5EF4-FFF2-40B4-BE49-F238E27FC236}">
                <a16:creationId xmlns:a16="http://schemas.microsoft.com/office/drawing/2014/main" id="{58839B61-56CF-433C-9E1A-D33E4F7C1D2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804" r="9090"/>
          <a:stretch/>
        </p:blipFill>
        <p:spPr>
          <a:xfrm>
            <a:off x="648031" y="1009996"/>
            <a:ext cx="7668655" cy="518941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2450502" y="21749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OCTAVIAN </a:t>
            </a:r>
            <a:r>
              <a:rPr lang="en-GB">
                <a:sym typeface="Wingdings" panose="05000000000000000000" pitchFamily="2" charset="2"/>
              </a:rPr>
              <a:t> AUGUSTUS</a:t>
            </a:r>
            <a:endParaRPr lang="en-GB"/>
          </a:p>
        </p:txBody>
      </p:sp>
      <p:pic>
        <p:nvPicPr>
          <p:cNvPr id="3" name="Picture 2" descr="A close up of a map&#10;&#10;Description automatically generated">
            <a:extLst>
              <a:ext uri="{FF2B5EF4-FFF2-40B4-BE49-F238E27FC236}">
                <a16:creationId xmlns:a16="http://schemas.microsoft.com/office/drawing/2014/main" id="{BAAC856E-78EC-4626-89B5-029CBB0EC0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5511" y="1456079"/>
            <a:ext cx="9355020" cy="54444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118118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5" name="Picture 4" descr="A close up of a person&#10;&#10;Description automatically generated">
            <a:extLst>
              <a:ext uri="{FF2B5EF4-FFF2-40B4-BE49-F238E27FC236}">
                <a16:creationId xmlns:a16="http://schemas.microsoft.com/office/drawing/2014/main" id="{58839B61-56CF-433C-9E1A-D33E4F7C1D2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804" r="9090"/>
          <a:stretch/>
        </p:blipFill>
        <p:spPr>
          <a:xfrm>
            <a:off x="648031" y="1009996"/>
            <a:ext cx="7668655" cy="518941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2450502" y="2174966"/>
            <a:ext cx="7259937" cy="704305"/>
          </a:xfrm>
        </p:spPr>
        <p:txBody>
          <a:bodyPr>
            <a:normAutofit/>
          </a:bodyPr>
          <a:lstStyle/>
          <a:p>
            <a:r>
              <a:rPr lang="en-GB"/>
              <a:t>OCTAVIAN </a:t>
            </a:r>
            <a:r>
              <a:rPr lang="en-GB">
                <a:sym typeface="Wingdings" panose="05000000000000000000" pitchFamily="2" charset="2"/>
              </a:rPr>
              <a:t> AUGUSTUS</a:t>
            </a:r>
            <a:endParaRPr lang="en-GB"/>
          </a:p>
        </p:txBody>
      </p:sp>
      <p:pic>
        <p:nvPicPr>
          <p:cNvPr id="6" name="Picture 5" descr="A person wearing a costume&#10;&#10;Description automatically generated">
            <a:extLst>
              <a:ext uri="{FF2B5EF4-FFF2-40B4-BE49-F238E27FC236}">
                <a16:creationId xmlns:a16="http://schemas.microsoft.com/office/drawing/2014/main" id="{D25F12C9-C912-438B-BE69-3BE0AF680A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4199" y="627289"/>
            <a:ext cx="3650229" cy="56034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 descr="A close up of a person&#10;&#10;Description automatically generated">
            <a:extLst>
              <a:ext uri="{FF2B5EF4-FFF2-40B4-BE49-F238E27FC236}">
                <a16:creationId xmlns:a16="http://schemas.microsoft.com/office/drawing/2014/main" id="{0E9F5C86-A47C-444F-82AF-97D8B6C2EB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05865" y="1544266"/>
            <a:ext cx="2077847" cy="4612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857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5" name="Picture 4" descr="A close up of a person&#10;&#10;Description automatically generated">
            <a:extLst>
              <a:ext uri="{FF2B5EF4-FFF2-40B4-BE49-F238E27FC236}">
                <a16:creationId xmlns:a16="http://schemas.microsoft.com/office/drawing/2014/main" id="{58839B61-56CF-433C-9E1A-D33E4F7C1D2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804" r="9090"/>
          <a:stretch/>
        </p:blipFill>
        <p:spPr>
          <a:xfrm>
            <a:off x="648031" y="1009996"/>
            <a:ext cx="7668655" cy="518941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41302" y="4666768"/>
            <a:ext cx="2276330" cy="704305"/>
          </a:xfrm>
        </p:spPr>
        <p:txBody>
          <a:bodyPr>
            <a:normAutofit/>
          </a:bodyPr>
          <a:lstStyle/>
          <a:p>
            <a:r>
              <a:rPr lang="en-GB"/>
              <a:t>AGRIPPA</a:t>
            </a:r>
          </a:p>
        </p:txBody>
      </p:sp>
      <p:pic>
        <p:nvPicPr>
          <p:cNvPr id="3" name="Picture 2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AA06B124-6749-4131-9952-AA0024AA0F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31619" y="3144011"/>
            <a:ext cx="1940923" cy="2907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99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6" name="Picture 5" descr="A large stone building&#10;&#10;Description automatically generated">
            <a:extLst>
              <a:ext uri="{FF2B5EF4-FFF2-40B4-BE49-F238E27FC236}">
                <a16:creationId xmlns:a16="http://schemas.microsoft.com/office/drawing/2014/main" id="{BB2BD7F7-B10C-4A85-9F3F-E2289B47CD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314" y="708513"/>
            <a:ext cx="7552803" cy="53820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41302" y="4666768"/>
            <a:ext cx="2276330" cy="704305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/>
              <a:t>ARA PACIS</a:t>
            </a:r>
          </a:p>
        </p:txBody>
      </p:sp>
    </p:spTree>
    <p:extLst>
      <p:ext uri="{BB962C8B-B14F-4D97-AF65-F5344CB8AC3E}">
        <p14:creationId xmlns:p14="http://schemas.microsoft.com/office/powerpoint/2010/main" val="1305471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41302" y="4666768"/>
            <a:ext cx="2276330" cy="704305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/>
              <a:t>ARA PACIS</a:t>
            </a:r>
          </a:p>
        </p:txBody>
      </p:sp>
      <p:pic>
        <p:nvPicPr>
          <p:cNvPr id="3" name="Picture 2" descr="A picture containing map&#10;&#10;Description automatically generated">
            <a:extLst>
              <a:ext uri="{FF2B5EF4-FFF2-40B4-BE49-F238E27FC236}">
                <a16:creationId xmlns:a16="http://schemas.microsoft.com/office/drawing/2014/main" id="{EA67B335-7317-4C72-ADF5-C041C5DF9E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8415" y="573805"/>
            <a:ext cx="6108927" cy="57065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306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AC0F39E8-58C1-4393-A7DA-E90AE4633C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000" r="2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15" name="Rounded Rectangle 8">
            <a:extLst>
              <a:ext uri="{FF2B5EF4-FFF2-40B4-BE49-F238E27FC236}">
                <a16:creationId xmlns:a16="http://schemas.microsoft.com/office/drawing/2014/main" id="{E7BBC551-30DE-45DA-907B-61CA772DA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031" y="573488"/>
            <a:ext cx="7847937" cy="5711024"/>
          </a:xfrm>
          <a:prstGeom prst="roundRect">
            <a:avLst>
              <a:gd name="adj" fmla="val 1827"/>
            </a:avLst>
          </a:pr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A80300C-70BA-4009-91FB-402C98CD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693482" y="3931983"/>
            <a:ext cx="3745900" cy="704305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/>
              <a:t>Centuriation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D0F0867-2F82-44D0-A114-CF41B07528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4248" y="990600"/>
            <a:ext cx="5175504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195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FED25-6760-4949-907C-D3C0153D0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67EE9A-CD5A-41F9-9F9F-38FC3B8F60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883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50111-A01E-4B47-ADBF-FD671BDF0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F9B9DE5-BBC0-4E46-A9E3-A58E35B6F0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0158" y="2060575"/>
            <a:ext cx="6646859" cy="4041775"/>
          </a:xfrm>
        </p:spPr>
      </p:pic>
    </p:spTree>
    <p:extLst>
      <p:ext uri="{BB962C8B-B14F-4D97-AF65-F5344CB8AC3E}">
        <p14:creationId xmlns:p14="http://schemas.microsoft.com/office/powerpoint/2010/main" val="2873547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122</Words>
  <Application>Microsoft Office PowerPoint</Application>
  <PresentationFormat>On-screen Show (4:3)</PresentationFormat>
  <Paragraphs>36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8" baseType="lpstr">
      <vt:lpstr>Arial</vt:lpstr>
      <vt:lpstr>Century Gothic</vt:lpstr>
      <vt:lpstr>Mesh</vt:lpstr>
      <vt:lpstr>On Celts, Greeks and Romans </vt:lpstr>
      <vt:lpstr>DIFFERENT CULTURES: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Liguria – Celtic, or not Celtic?</vt:lpstr>
      <vt:lpstr>Greek Colonisation 750 – 550 BCE</vt:lpstr>
      <vt:lpstr>Greek Colonisation 750 – 550 BCE</vt:lpstr>
      <vt:lpstr>Greek Colonisation 750 – 550 BCE</vt:lpstr>
      <vt:lpstr>Greek Colonisation 750 – 550 BCE</vt:lpstr>
      <vt:lpstr>Greek Colonisation 750 – 550 BCE</vt:lpstr>
      <vt:lpstr>Etruscans</vt:lpstr>
      <vt:lpstr>Etruscans</vt:lpstr>
      <vt:lpstr>Etruscans</vt:lpstr>
      <vt:lpstr>Etruscans</vt:lpstr>
      <vt:lpstr>Etruscans</vt:lpstr>
      <vt:lpstr>ROME ???</vt:lpstr>
      <vt:lpstr>ROME ???</vt:lpstr>
      <vt:lpstr>PowerPoint Presentation</vt:lpstr>
      <vt:lpstr>PowerPoint Presentation</vt:lpstr>
      <vt:lpstr>PowerPoint Presentation</vt:lpstr>
      <vt:lpstr>Gallic wars</vt:lpstr>
      <vt:lpstr>Gallic wars</vt:lpstr>
      <vt:lpstr>Gallic wars</vt:lpstr>
      <vt:lpstr>OCTAVIAN  AUGUSTUS</vt:lpstr>
      <vt:lpstr>OCTAVIAN  AUGUSTUS</vt:lpstr>
      <vt:lpstr>OCTAVIAN  AUGUSTUS</vt:lpstr>
      <vt:lpstr>AGRIPPA</vt:lpstr>
      <vt:lpstr>ARA PACIS</vt:lpstr>
      <vt:lpstr>ARA PACIS</vt:lpstr>
      <vt:lpstr>Centuriation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 Celts, Greeks and Romans </dc:title>
  <dc:creator>Ralph Haeussler</dc:creator>
  <cp:lastModifiedBy>Ralph Haeussler</cp:lastModifiedBy>
  <cp:revision>1</cp:revision>
  <dcterms:created xsi:type="dcterms:W3CDTF">2019-03-19T08:35:24Z</dcterms:created>
  <dcterms:modified xsi:type="dcterms:W3CDTF">2019-03-19T12:52:02Z</dcterms:modified>
</cp:coreProperties>
</file>