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18"/>
  </p:notesMasterIdLst>
  <p:sldIdLst>
    <p:sldId id="257" r:id="rId5"/>
    <p:sldId id="266" r:id="rId6"/>
    <p:sldId id="267" r:id="rId7"/>
    <p:sldId id="259" r:id="rId8"/>
    <p:sldId id="264" r:id="rId9"/>
    <p:sldId id="263" r:id="rId10"/>
    <p:sldId id="260" r:id="rId11"/>
    <p:sldId id="262" r:id="rId12"/>
    <p:sldId id="261" r:id="rId13"/>
    <p:sldId id="258" r:id="rId14"/>
    <p:sldId id="268" r:id="rId15"/>
    <p:sldId id="277" r:id="rId16"/>
    <p:sldId id="2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4705E-161E-41F6-A29B-364CBE0F18C2}" v="201" dt="2025-05-07T20:17:14.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McGowan- Boswell (2203790)" userId="b6f170f4-94c4-47e8-ae77-6031c77a12cc" providerId="ADAL" clId="{CCB4705E-161E-41F6-A29B-364CBE0F18C2}"/>
    <pc:docChg chg="undo custSel addSld delSld modSld sldOrd addMainMaster delMainMaster">
      <pc:chgData name="Morgan McGowan- Boswell (2203790)" userId="b6f170f4-94c4-47e8-ae77-6031c77a12cc" providerId="ADAL" clId="{CCB4705E-161E-41F6-A29B-364CBE0F18C2}" dt="2025-05-07T20:17:14.796" v="11289" actId="20577"/>
      <pc:docMkLst>
        <pc:docMk/>
      </pc:docMkLst>
      <pc:sldChg chg="addSp delSp modSp del mod setBg modClrScheme setClrOvrMap chgLayout">
        <pc:chgData name="Morgan McGowan- Boswell (2203790)" userId="b6f170f4-94c4-47e8-ae77-6031c77a12cc" providerId="ADAL" clId="{CCB4705E-161E-41F6-A29B-364CBE0F18C2}" dt="2025-05-06T12:44:05.852" v="9" actId="2696"/>
        <pc:sldMkLst>
          <pc:docMk/>
          <pc:sldMk cId="1901512825" sldId="256"/>
        </pc:sldMkLst>
        <pc:spChg chg="mod">
          <ac:chgData name="Morgan McGowan- Boswell (2203790)" userId="b6f170f4-94c4-47e8-ae77-6031c77a12cc" providerId="ADAL" clId="{CCB4705E-161E-41F6-A29B-364CBE0F18C2}" dt="2025-05-06T12:11:31.976" v="2" actId="26606"/>
          <ac:spMkLst>
            <pc:docMk/>
            <pc:sldMk cId="1901512825" sldId="256"/>
            <ac:spMk id="2" creationId="{BA902B24-3ED1-0CA3-8A76-4480C73DAB0E}"/>
          </ac:spMkLst>
        </pc:spChg>
        <pc:spChg chg="mod">
          <ac:chgData name="Morgan McGowan- Boswell (2203790)" userId="b6f170f4-94c4-47e8-ae77-6031c77a12cc" providerId="ADAL" clId="{CCB4705E-161E-41F6-A29B-364CBE0F18C2}" dt="2025-05-06T12:11:31.976" v="2" actId="26606"/>
          <ac:spMkLst>
            <pc:docMk/>
            <pc:sldMk cId="1901512825" sldId="256"/>
            <ac:spMk id="3" creationId="{780E16D8-3B1D-9DC9-A3A2-2536047257DD}"/>
          </ac:spMkLst>
        </pc:spChg>
        <pc:spChg chg="add del">
          <ac:chgData name="Morgan McGowan- Boswell (2203790)" userId="b6f170f4-94c4-47e8-ae77-6031c77a12cc" providerId="ADAL" clId="{CCB4705E-161E-41F6-A29B-364CBE0F18C2}" dt="2025-05-06T12:11:31.890" v="1" actId="26606"/>
          <ac:spMkLst>
            <pc:docMk/>
            <pc:sldMk cId="1901512825" sldId="256"/>
            <ac:spMk id="9" creationId="{19F9BF86-FE94-4517-B97D-026C7515E589}"/>
          </ac:spMkLst>
        </pc:spChg>
        <pc:spChg chg="add del">
          <ac:chgData name="Morgan McGowan- Boswell (2203790)" userId="b6f170f4-94c4-47e8-ae77-6031c77a12cc" providerId="ADAL" clId="{CCB4705E-161E-41F6-A29B-364CBE0F18C2}" dt="2025-05-06T12:11:31.890" v="1" actId="26606"/>
          <ac:spMkLst>
            <pc:docMk/>
            <pc:sldMk cId="1901512825" sldId="256"/>
            <ac:spMk id="11" creationId="{36136311-C81B-47C5-AE0A-5641A5A59520}"/>
          </ac:spMkLst>
        </pc:spChg>
        <pc:spChg chg="add">
          <ac:chgData name="Morgan McGowan- Boswell (2203790)" userId="b6f170f4-94c4-47e8-ae77-6031c77a12cc" providerId="ADAL" clId="{CCB4705E-161E-41F6-A29B-364CBE0F18C2}" dt="2025-05-06T12:11:31.976" v="2" actId="26606"/>
          <ac:spMkLst>
            <pc:docMk/>
            <pc:sldMk cId="1901512825" sldId="256"/>
            <ac:spMk id="16" creationId="{60220DBA-8988-4873-8FCD-3FFAC3CF13F6}"/>
          </ac:spMkLst>
        </pc:spChg>
        <pc:picChg chg="add del">
          <ac:chgData name="Morgan McGowan- Boswell (2203790)" userId="b6f170f4-94c4-47e8-ae77-6031c77a12cc" providerId="ADAL" clId="{CCB4705E-161E-41F6-A29B-364CBE0F18C2}" dt="2025-05-06T12:11:31.890" v="1" actId="26606"/>
          <ac:picMkLst>
            <pc:docMk/>
            <pc:sldMk cId="1901512825" sldId="256"/>
            <ac:picMk id="4" creationId="{05213AFC-2E73-D298-6560-EE39A46A312F}"/>
          </ac:picMkLst>
        </pc:picChg>
        <pc:picChg chg="add">
          <ac:chgData name="Morgan McGowan- Boswell (2203790)" userId="b6f170f4-94c4-47e8-ae77-6031c77a12cc" providerId="ADAL" clId="{CCB4705E-161E-41F6-A29B-364CBE0F18C2}" dt="2025-05-06T12:11:31.976" v="2" actId="26606"/>
          <ac:picMkLst>
            <pc:docMk/>
            <pc:sldMk cId="1901512825" sldId="256"/>
            <ac:picMk id="17" creationId="{12B30915-130C-8980-B9E4-54EE574DB168}"/>
          </ac:picMkLst>
        </pc:picChg>
        <pc:cxnChg chg="add del">
          <ac:chgData name="Morgan McGowan- Boswell (2203790)" userId="b6f170f4-94c4-47e8-ae77-6031c77a12cc" providerId="ADAL" clId="{CCB4705E-161E-41F6-A29B-364CBE0F18C2}" dt="2025-05-06T12:11:31.890" v="1" actId="26606"/>
          <ac:cxnSpMkLst>
            <pc:docMk/>
            <pc:sldMk cId="1901512825" sldId="256"/>
            <ac:cxnSpMk id="13" creationId="{7CC73A33-65FF-41A9-A3B0-006753CD1028}"/>
          </ac:cxnSpMkLst>
        </pc:cxnChg>
        <pc:cxnChg chg="add">
          <ac:chgData name="Morgan McGowan- Boswell (2203790)" userId="b6f170f4-94c4-47e8-ae77-6031c77a12cc" providerId="ADAL" clId="{CCB4705E-161E-41F6-A29B-364CBE0F18C2}" dt="2025-05-06T12:11:31.976" v="2" actId="26606"/>
          <ac:cxnSpMkLst>
            <pc:docMk/>
            <pc:sldMk cId="1901512825" sldId="256"/>
            <ac:cxnSpMk id="15" creationId="{95C0F619-4F98-49B2-B92F-39B242F38F5D}"/>
          </ac:cxnSpMkLst>
        </pc:cxnChg>
        <pc:cxnChg chg="add">
          <ac:chgData name="Morgan McGowan- Boswell (2203790)" userId="b6f170f4-94c4-47e8-ae77-6031c77a12cc" providerId="ADAL" clId="{CCB4705E-161E-41F6-A29B-364CBE0F18C2}" dt="2025-05-06T12:11:31.976" v="2" actId="26606"/>
          <ac:cxnSpMkLst>
            <pc:docMk/>
            <pc:sldMk cId="1901512825" sldId="256"/>
            <ac:cxnSpMk id="18" creationId="{3A8CB1B5-064D-4590-A7F2-70C604854D32}"/>
          </ac:cxnSpMkLst>
        </pc:cxnChg>
        <pc:cxnChg chg="add">
          <ac:chgData name="Morgan McGowan- Boswell (2203790)" userId="b6f170f4-94c4-47e8-ae77-6031c77a12cc" providerId="ADAL" clId="{CCB4705E-161E-41F6-A29B-364CBE0F18C2}" dt="2025-05-06T12:11:31.976" v="2" actId="26606"/>
          <ac:cxnSpMkLst>
            <pc:docMk/>
            <pc:sldMk cId="1901512825" sldId="256"/>
            <ac:cxnSpMk id="19" creationId="{923F81E2-AE9A-4D71-87B5-D24817F30684}"/>
          </ac:cxnSpMkLst>
        </pc:cxnChg>
      </pc:sldChg>
      <pc:sldChg chg="addSp delSp modSp add mod">
        <pc:chgData name="Morgan McGowan- Boswell (2203790)" userId="b6f170f4-94c4-47e8-ae77-6031c77a12cc" providerId="ADAL" clId="{CCB4705E-161E-41F6-A29B-364CBE0F18C2}" dt="2025-05-07T12:05:28.877" v="219" actId="339"/>
        <pc:sldMkLst>
          <pc:docMk/>
          <pc:sldMk cId="844857517" sldId="257"/>
        </pc:sldMkLst>
        <pc:spChg chg="mod">
          <ac:chgData name="Morgan McGowan- Boswell (2203790)" userId="b6f170f4-94c4-47e8-ae77-6031c77a12cc" providerId="ADAL" clId="{CCB4705E-161E-41F6-A29B-364CBE0F18C2}" dt="2025-05-06T12:49:06.491" v="110" actId="339"/>
          <ac:spMkLst>
            <pc:docMk/>
            <pc:sldMk cId="844857517" sldId="257"/>
            <ac:spMk id="2" creationId="{CA129DB8-5D31-8EC0-0ACE-565872A10323}"/>
          </ac:spMkLst>
        </pc:spChg>
        <pc:spChg chg="mod">
          <ac:chgData name="Morgan McGowan- Boswell (2203790)" userId="b6f170f4-94c4-47e8-ae77-6031c77a12cc" providerId="ADAL" clId="{CCB4705E-161E-41F6-A29B-364CBE0F18C2}" dt="2025-05-07T11:59:55.366" v="129" actId="255"/>
          <ac:spMkLst>
            <pc:docMk/>
            <pc:sldMk cId="844857517" sldId="257"/>
            <ac:spMk id="3" creationId="{79CEADDC-4364-DBF2-0E8F-6B5E477B7646}"/>
          </ac:spMkLst>
        </pc:spChg>
        <pc:spChg chg="add mod">
          <ac:chgData name="Morgan McGowan- Boswell (2203790)" userId="b6f170f4-94c4-47e8-ae77-6031c77a12cc" providerId="ADAL" clId="{CCB4705E-161E-41F6-A29B-364CBE0F18C2}" dt="2025-05-07T12:05:28.877" v="219" actId="339"/>
          <ac:spMkLst>
            <pc:docMk/>
            <pc:sldMk cId="844857517" sldId="257"/>
            <ac:spMk id="4" creationId="{D942983E-D0F7-52C0-D35F-5D119DF73333}"/>
          </ac:spMkLst>
        </pc:spChg>
        <pc:spChg chg="add del">
          <ac:chgData name="Morgan McGowan- Boswell (2203790)" userId="b6f170f4-94c4-47e8-ae77-6031c77a12cc" providerId="ADAL" clId="{CCB4705E-161E-41F6-A29B-364CBE0F18C2}" dt="2025-05-06T12:44:00.373" v="8" actId="26606"/>
          <ac:spMkLst>
            <pc:docMk/>
            <pc:sldMk cId="844857517" sldId="257"/>
            <ac:spMk id="16" creationId="{228EC421-39AF-F457-C560-D5D635A85F4B}"/>
          </ac:spMkLst>
        </pc:spChg>
        <pc:spChg chg="add del">
          <ac:chgData name="Morgan McGowan- Boswell (2203790)" userId="b6f170f4-94c4-47e8-ae77-6031c77a12cc" providerId="ADAL" clId="{CCB4705E-161E-41F6-A29B-364CBE0F18C2}" dt="2025-05-06T12:43:29.356" v="5" actId="26606"/>
          <ac:spMkLst>
            <pc:docMk/>
            <pc:sldMk cId="844857517" sldId="257"/>
            <ac:spMk id="24" creationId="{60220DBA-8988-4873-8FCD-3FFAC3CF13F6}"/>
          </ac:spMkLst>
        </pc:spChg>
        <pc:spChg chg="add del">
          <ac:chgData name="Morgan McGowan- Boswell (2203790)" userId="b6f170f4-94c4-47e8-ae77-6031c77a12cc" providerId="ADAL" clId="{CCB4705E-161E-41F6-A29B-364CBE0F18C2}" dt="2025-05-06T12:44:00.292" v="7" actId="26606"/>
          <ac:spMkLst>
            <pc:docMk/>
            <pc:sldMk cId="844857517" sldId="257"/>
            <ac:spMk id="33" creationId="{60220DBA-8988-4873-8FCD-3FFAC3CF13F6}"/>
          </ac:spMkLst>
        </pc:spChg>
        <pc:spChg chg="add del">
          <ac:chgData name="Morgan McGowan- Boswell (2203790)" userId="b6f170f4-94c4-47e8-ae77-6031c77a12cc" providerId="ADAL" clId="{CCB4705E-161E-41F6-A29B-364CBE0F18C2}" dt="2025-05-06T12:44:00.292" v="7" actId="26606"/>
          <ac:spMkLst>
            <pc:docMk/>
            <pc:sldMk cId="844857517" sldId="257"/>
            <ac:spMk id="34" creationId="{0201E0F5-610E-4FD9-AB5E-070695DB1072}"/>
          </ac:spMkLst>
        </pc:spChg>
        <pc:spChg chg="add del">
          <ac:chgData name="Morgan McGowan- Boswell (2203790)" userId="b6f170f4-94c4-47e8-ae77-6031c77a12cc" providerId="ADAL" clId="{CCB4705E-161E-41F6-A29B-364CBE0F18C2}" dt="2025-05-06T12:44:00.292" v="7" actId="26606"/>
          <ac:spMkLst>
            <pc:docMk/>
            <pc:sldMk cId="844857517" sldId="257"/>
            <ac:spMk id="35" creationId="{E7BCAA0D-5EB2-4E14-BDFE-07A3F3504FDA}"/>
          </ac:spMkLst>
        </pc:spChg>
        <pc:spChg chg="add">
          <ac:chgData name="Morgan McGowan- Boswell (2203790)" userId="b6f170f4-94c4-47e8-ae77-6031c77a12cc" providerId="ADAL" clId="{CCB4705E-161E-41F6-A29B-364CBE0F18C2}" dt="2025-05-06T12:44:00.373" v="8" actId="26606"/>
          <ac:spMkLst>
            <pc:docMk/>
            <pc:sldMk cId="844857517" sldId="257"/>
            <ac:spMk id="38" creationId="{60220DBA-8988-4873-8FCD-3FFAC3CF13F6}"/>
          </ac:spMkLst>
        </pc:spChg>
        <pc:picChg chg="mod">
          <ac:chgData name="Morgan McGowan- Boswell (2203790)" userId="b6f170f4-94c4-47e8-ae77-6031c77a12cc" providerId="ADAL" clId="{CCB4705E-161E-41F6-A29B-364CBE0F18C2}" dt="2025-05-06T12:44:00.292" v="7" actId="26606"/>
          <ac:picMkLst>
            <pc:docMk/>
            <pc:sldMk cId="844857517" sldId="257"/>
            <ac:picMk id="17" creationId="{8EE42773-616A-00BE-5BA7-503A26539197}"/>
          </ac:picMkLst>
        </pc:picChg>
        <pc:cxnChg chg="add del">
          <ac:chgData name="Morgan McGowan- Boswell (2203790)" userId="b6f170f4-94c4-47e8-ae77-6031c77a12cc" providerId="ADAL" clId="{CCB4705E-161E-41F6-A29B-364CBE0F18C2}" dt="2025-05-06T12:44:00.373" v="8" actId="26606"/>
          <ac:cxnSpMkLst>
            <pc:docMk/>
            <pc:sldMk cId="844857517" sldId="257"/>
            <ac:cxnSpMk id="15" creationId="{2EF45956-2557-825B-924A-D0962AF05214}"/>
          </ac:cxnSpMkLst>
        </pc:cxnChg>
        <pc:cxnChg chg="add del">
          <ac:chgData name="Morgan McGowan- Boswell (2203790)" userId="b6f170f4-94c4-47e8-ae77-6031c77a12cc" providerId="ADAL" clId="{CCB4705E-161E-41F6-A29B-364CBE0F18C2}" dt="2025-05-06T12:44:00.373" v="8" actId="26606"/>
          <ac:cxnSpMkLst>
            <pc:docMk/>
            <pc:sldMk cId="844857517" sldId="257"/>
            <ac:cxnSpMk id="18" creationId="{0BEAE0F9-A60A-FD14-ACAF-3501701E471F}"/>
          </ac:cxnSpMkLst>
        </pc:cxnChg>
        <pc:cxnChg chg="add del">
          <ac:chgData name="Morgan McGowan- Boswell (2203790)" userId="b6f170f4-94c4-47e8-ae77-6031c77a12cc" providerId="ADAL" clId="{CCB4705E-161E-41F6-A29B-364CBE0F18C2}" dt="2025-05-06T12:44:00.373" v="8" actId="26606"/>
          <ac:cxnSpMkLst>
            <pc:docMk/>
            <pc:sldMk cId="844857517" sldId="257"/>
            <ac:cxnSpMk id="19" creationId="{0B02099A-D89C-2B5E-468C-0E2B429D4525}"/>
          </ac:cxnSpMkLst>
        </pc:cxnChg>
        <pc:cxnChg chg="add del">
          <ac:chgData name="Morgan McGowan- Boswell (2203790)" userId="b6f170f4-94c4-47e8-ae77-6031c77a12cc" providerId="ADAL" clId="{CCB4705E-161E-41F6-A29B-364CBE0F18C2}" dt="2025-05-06T12:43:29.356" v="5" actId="26606"/>
          <ac:cxnSpMkLst>
            <pc:docMk/>
            <pc:sldMk cId="844857517" sldId="257"/>
            <ac:cxnSpMk id="26" creationId="{F1981B13-F880-47D1-BA19-C2C84FC75451}"/>
          </ac:cxnSpMkLst>
        </pc:cxnChg>
        <pc:cxnChg chg="add del">
          <ac:chgData name="Morgan McGowan- Boswell (2203790)" userId="b6f170f4-94c4-47e8-ae77-6031c77a12cc" providerId="ADAL" clId="{CCB4705E-161E-41F6-A29B-364CBE0F18C2}" dt="2025-05-06T12:43:29.356" v="5" actId="26606"/>
          <ac:cxnSpMkLst>
            <pc:docMk/>
            <pc:sldMk cId="844857517" sldId="257"/>
            <ac:cxnSpMk id="28" creationId="{D9889C86-81F5-4E2B-A1BF-3DC57716B53F}"/>
          </ac:cxnSpMkLst>
        </pc:cxnChg>
        <pc:cxnChg chg="add del">
          <ac:chgData name="Morgan McGowan- Boswell (2203790)" userId="b6f170f4-94c4-47e8-ae77-6031c77a12cc" providerId="ADAL" clId="{CCB4705E-161E-41F6-A29B-364CBE0F18C2}" dt="2025-05-06T12:43:29.356" v="5" actId="26606"/>
          <ac:cxnSpMkLst>
            <pc:docMk/>
            <pc:sldMk cId="844857517" sldId="257"/>
            <ac:cxnSpMk id="30" creationId="{0D1651B2-663F-4ED2-A7D2-9D74A5DFD19E}"/>
          </ac:cxnSpMkLst>
        </pc:cxnChg>
        <pc:cxnChg chg="add del">
          <ac:chgData name="Morgan McGowan- Boswell (2203790)" userId="b6f170f4-94c4-47e8-ae77-6031c77a12cc" providerId="ADAL" clId="{CCB4705E-161E-41F6-A29B-364CBE0F18C2}" dt="2025-05-06T12:44:00.292" v="7" actId="26606"/>
          <ac:cxnSpMkLst>
            <pc:docMk/>
            <pc:sldMk cId="844857517" sldId="257"/>
            <ac:cxnSpMk id="32" creationId="{95C0F619-4F98-49B2-B92F-39B242F38F5D}"/>
          </ac:cxnSpMkLst>
        </pc:cxnChg>
        <pc:cxnChg chg="add del">
          <ac:chgData name="Morgan McGowan- Boswell (2203790)" userId="b6f170f4-94c4-47e8-ae77-6031c77a12cc" providerId="ADAL" clId="{CCB4705E-161E-41F6-A29B-364CBE0F18C2}" dt="2025-05-06T12:44:00.292" v="7" actId="26606"/>
          <ac:cxnSpMkLst>
            <pc:docMk/>
            <pc:sldMk cId="844857517" sldId="257"/>
            <ac:cxnSpMk id="36" creationId="{3A8CB1B5-064D-4590-A7F2-70C604854D32}"/>
          </ac:cxnSpMkLst>
        </pc:cxnChg>
        <pc:cxnChg chg="add">
          <ac:chgData name="Morgan McGowan- Boswell (2203790)" userId="b6f170f4-94c4-47e8-ae77-6031c77a12cc" providerId="ADAL" clId="{CCB4705E-161E-41F6-A29B-364CBE0F18C2}" dt="2025-05-06T12:44:00.373" v="8" actId="26606"/>
          <ac:cxnSpMkLst>
            <pc:docMk/>
            <pc:sldMk cId="844857517" sldId="257"/>
            <ac:cxnSpMk id="39" creationId="{F1981B13-F880-47D1-BA19-C2C84FC75451}"/>
          </ac:cxnSpMkLst>
        </pc:cxnChg>
        <pc:cxnChg chg="add">
          <ac:chgData name="Morgan McGowan- Boswell (2203790)" userId="b6f170f4-94c4-47e8-ae77-6031c77a12cc" providerId="ADAL" clId="{CCB4705E-161E-41F6-A29B-364CBE0F18C2}" dt="2025-05-06T12:44:00.373" v="8" actId="26606"/>
          <ac:cxnSpMkLst>
            <pc:docMk/>
            <pc:sldMk cId="844857517" sldId="257"/>
            <ac:cxnSpMk id="40" creationId="{D9889C86-81F5-4E2B-A1BF-3DC57716B53F}"/>
          </ac:cxnSpMkLst>
        </pc:cxnChg>
        <pc:cxnChg chg="add">
          <ac:chgData name="Morgan McGowan- Boswell (2203790)" userId="b6f170f4-94c4-47e8-ae77-6031c77a12cc" providerId="ADAL" clId="{CCB4705E-161E-41F6-A29B-364CBE0F18C2}" dt="2025-05-06T12:44:00.373" v="8" actId="26606"/>
          <ac:cxnSpMkLst>
            <pc:docMk/>
            <pc:sldMk cId="844857517" sldId="257"/>
            <ac:cxnSpMk id="41" creationId="{0D1651B2-663F-4ED2-A7D2-9D74A5DFD19E}"/>
          </ac:cxnSpMkLst>
        </pc:cxnChg>
      </pc:sldChg>
      <pc:sldChg chg="addSp modSp add mod modAnim">
        <pc:chgData name="Morgan McGowan- Boswell (2203790)" userId="b6f170f4-94c4-47e8-ae77-6031c77a12cc" providerId="ADAL" clId="{CCB4705E-161E-41F6-A29B-364CBE0F18C2}" dt="2025-05-07T20:06:01.457" v="10451"/>
        <pc:sldMkLst>
          <pc:docMk/>
          <pc:sldMk cId="207041028" sldId="258"/>
        </pc:sldMkLst>
        <pc:spChg chg="mod">
          <ac:chgData name="Morgan McGowan- Boswell (2203790)" userId="b6f170f4-94c4-47e8-ae77-6031c77a12cc" providerId="ADAL" clId="{CCB4705E-161E-41F6-A29B-364CBE0F18C2}" dt="2025-05-07T18:30:03.327" v="7636" actId="339"/>
          <ac:spMkLst>
            <pc:docMk/>
            <pc:sldMk cId="207041028" sldId="258"/>
            <ac:spMk id="2" creationId="{90561883-CC7E-5708-51F1-FB78C36F619A}"/>
          </ac:spMkLst>
        </pc:spChg>
        <pc:spChg chg="mod">
          <ac:chgData name="Morgan McGowan- Boswell (2203790)" userId="b6f170f4-94c4-47e8-ae77-6031c77a12cc" providerId="ADAL" clId="{CCB4705E-161E-41F6-A29B-364CBE0F18C2}" dt="2025-05-07T18:30:18.534" v="7640" actId="339"/>
          <ac:spMkLst>
            <pc:docMk/>
            <pc:sldMk cId="207041028" sldId="258"/>
            <ac:spMk id="3" creationId="{88DC75C5-B1F4-D174-66A8-564173275BD6}"/>
          </ac:spMkLst>
        </pc:spChg>
        <pc:spChg chg="add mod">
          <ac:chgData name="Morgan McGowan- Boswell (2203790)" userId="b6f170f4-94c4-47e8-ae77-6031c77a12cc" providerId="ADAL" clId="{CCB4705E-161E-41F6-A29B-364CBE0F18C2}" dt="2025-05-07T19:52:23.047" v="9621" actId="14100"/>
          <ac:spMkLst>
            <pc:docMk/>
            <pc:sldMk cId="207041028" sldId="258"/>
            <ac:spMk id="4" creationId="{E5465789-E92B-7864-F336-F80D63A1F1F6}"/>
          </ac:spMkLst>
        </pc:spChg>
        <pc:spChg chg="add mod">
          <ac:chgData name="Morgan McGowan- Boswell (2203790)" userId="b6f170f4-94c4-47e8-ae77-6031c77a12cc" providerId="ADAL" clId="{CCB4705E-161E-41F6-A29B-364CBE0F18C2}" dt="2025-05-07T20:05:58.542" v="10450" actId="1076"/>
          <ac:spMkLst>
            <pc:docMk/>
            <pc:sldMk cId="207041028" sldId="258"/>
            <ac:spMk id="5" creationId="{D11970F3-9DCC-DF97-87CB-E49BE163BC4F}"/>
          </ac:spMkLst>
        </pc:spChg>
      </pc:sldChg>
      <pc:sldChg chg="addSp modSp add mod modAnim">
        <pc:chgData name="Morgan McGowan- Boswell (2203790)" userId="b6f170f4-94c4-47e8-ae77-6031c77a12cc" providerId="ADAL" clId="{CCB4705E-161E-41F6-A29B-364CBE0F18C2}" dt="2025-05-07T13:54:04.341" v="2362" actId="20577"/>
        <pc:sldMkLst>
          <pc:docMk/>
          <pc:sldMk cId="4118652420" sldId="259"/>
        </pc:sldMkLst>
        <pc:spChg chg="mod">
          <ac:chgData name="Morgan McGowan- Boswell (2203790)" userId="b6f170f4-94c4-47e8-ae77-6031c77a12cc" providerId="ADAL" clId="{CCB4705E-161E-41F6-A29B-364CBE0F18C2}" dt="2025-05-07T13:30:20.616" v="1807" actId="339"/>
          <ac:spMkLst>
            <pc:docMk/>
            <pc:sldMk cId="4118652420" sldId="259"/>
            <ac:spMk id="2" creationId="{06E71F0E-E88D-83CA-C259-470372856814}"/>
          </ac:spMkLst>
        </pc:spChg>
        <pc:spChg chg="mod">
          <ac:chgData name="Morgan McGowan- Boswell (2203790)" userId="b6f170f4-94c4-47e8-ae77-6031c77a12cc" providerId="ADAL" clId="{CCB4705E-161E-41F6-A29B-364CBE0F18C2}" dt="2025-05-07T13:35:35.882" v="1887" actId="20577"/>
          <ac:spMkLst>
            <pc:docMk/>
            <pc:sldMk cId="4118652420" sldId="259"/>
            <ac:spMk id="3" creationId="{18C8B5D9-FB2B-9A5F-C61E-70195D00EDF2}"/>
          </ac:spMkLst>
        </pc:spChg>
        <pc:spChg chg="add mod">
          <ac:chgData name="Morgan McGowan- Boswell (2203790)" userId="b6f170f4-94c4-47e8-ae77-6031c77a12cc" providerId="ADAL" clId="{CCB4705E-161E-41F6-A29B-364CBE0F18C2}" dt="2025-05-07T13:48:41.247" v="2141" actId="255"/>
          <ac:spMkLst>
            <pc:docMk/>
            <pc:sldMk cId="4118652420" sldId="259"/>
            <ac:spMk id="4" creationId="{5BEF2104-B9B9-415F-EA45-1E9C1B25584E}"/>
          </ac:spMkLst>
        </pc:spChg>
        <pc:spChg chg="add mod">
          <ac:chgData name="Morgan McGowan- Boswell (2203790)" userId="b6f170f4-94c4-47e8-ae77-6031c77a12cc" providerId="ADAL" clId="{CCB4705E-161E-41F6-A29B-364CBE0F18C2}" dt="2025-05-07T13:54:04.341" v="2362" actId="20577"/>
          <ac:spMkLst>
            <pc:docMk/>
            <pc:sldMk cId="4118652420" sldId="259"/>
            <ac:spMk id="5" creationId="{58EAF5A2-72BE-290A-6DEA-A01FE31A3F1A}"/>
          </ac:spMkLst>
        </pc:spChg>
      </pc:sldChg>
      <pc:sldChg chg="addSp modSp add mod modAnim">
        <pc:chgData name="Morgan McGowan- Boswell (2203790)" userId="b6f170f4-94c4-47e8-ae77-6031c77a12cc" providerId="ADAL" clId="{CCB4705E-161E-41F6-A29B-364CBE0F18C2}" dt="2025-05-07T16:56:24.630" v="6158"/>
        <pc:sldMkLst>
          <pc:docMk/>
          <pc:sldMk cId="51340720" sldId="260"/>
        </pc:sldMkLst>
        <pc:spChg chg="mod">
          <ac:chgData name="Morgan McGowan- Boswell (2203790)" userId="b6f170f4-94c4-47e8-ae77-6031c77a12cc" providerId="ADAL" clId="{CCB4705E-161E-41F6-A29B-364CBE0F18C2}" dt="2025-05-07T15:44:31.472" v="3921" actId="339"/>
          <ac:spMkLst>
            <pc:docMk/>
            <pc:sldMk cId="51340720" sldId="260"/>
            <ac:spMk id="2" creationId="{C9391AD7-79ED-3821-E8B7-4A2A573B61EC}"/>
          </ac:spMkLst>
        </pc:spChg>
        <pc:spChg chg="mod">
          <ac:chgData name="Morgan McGowan- Boswell (2203790)" userId="b6f170f4-94c4-47e8-ae77-6031c77a12cc" providerId="ADAL" clId="{CCB4705E-161E-41F6-A29B-364CBE0F18C2}" dt="2025-05-07T15:44:47.944" v="3925" actId="339"/>
          <ac:spMkLst>
            <pc:docMk/>
            <pc:sldMk cId="51340720" sldId="260"/>
            <ac:spMk id="3" creationId="{4D0D6360-9B43-CCB5-430B-A3488C39CAB8}"/>
          </ac:spMkLst>
        </pc:spChg>
        <pc:spChg chg="add mod">
          <ac:chgData name="Morgan McGowan- Boswell (2203790)" userId="b6f170f4-94c4-47e8-ae77-6031c77a12cc" providerId="ADAL" clId="{CCB4705E-161E-41F6-A29B-364CBE0F18C2}" dt="2025-05-07T15:58:59.821" v="4576" actId="255"/>
          <ac:spMkLst>
            <pc:docMk/>
            <pc:sldMk cId="51340720" sldId="260"/>
            <ac:spMk id="4" creationId="{E23C15BB-4B1F-88E1-5628-4795D04F060C}"/>
          </ac:spMkLst>
        </pc:spChg>
      </pc:sldChg>
      <pc:sldChg chg="addSp modSp add mod modAnim">
        <pc:chgData name="Morgan McGowan- Boswell (2203790)" userId="b6f170f4-94c4-47e8-ae77-6031c77a12cc" providerId="ADAL" clId="{CCB4705E-161E-41F6-A29B-364CBE0F18C2}" dt="2025-05-07T19:32:12.528" v="8840"/>
        <pc:sldMkLst>
          <pc:docMk/>
          <pc:sldMk cId="3409664527" sldId="261"/>
        </pc:sldMkLst>
        <pc:spChg chg="mod">
          <ac:chgData name="Morgan McGowan- Boswell (2203790)" userId="b6f170f4-94c4-47e8-ae77-6031c77a12cc" providerId="ADAL" clId="{CCB4705E-161E-41F6-A29B-364CBE0F18C2}" dt="2025-05-07T18:27:09.758" v="7595" actId="339"/>
          <ac:spMkLst>
            <pc:docMk/>
            <pc:sldMk cId="3409664527" sldId="261"/>
            <ac:spMk id="2" creationId="{56E6B600-AD2B-28E4-A300-BB75F74812A4}"/>
          </ac:spMkLst>
        </pc:spChg>
        <pc:spChg chg="mod">
          <ac:chgData name="Morgan McGowan- Boswell (2203790)" userId="b6f170f4-94c4-47e8-ae77-6031c77a12cc" providerId="ADAL" clId="{CCB4705E-161E-41F6-A29B-364CBE0F18C2}" dt="2025-05-07T18:27:22.927" v="7599" actId="339"/>
          <ac:spMkLst>
            <pc:docMk/>
            <pc:sldMk cId="3409664527" sldId="261"/>
            <ac:spMk id="3" creationId="{5DBDEE4A-73F2-8110-F407-B8F7CF501A72}"/>
          </ac:spMkLst>
        </pc:spChg>
        <pc:spChg chg="add mod">
          <ac:chgData name="Morgan McGowan- Boswell (2203790)" userId="b6f170f4-94c4-47e8-ae77-6031c77a12cc" providerId="ADAL" clId="{CCB4705E-161E-41F6-A29B-364CBE0F18C2}" dt="2025-05-07T19:31:22.433" v="8836" actId="20577"/>
          <ac:spMkLst>
            <pc:docMk/>
            <pc:sldMk cId="3409664527" sldId="261"/>
            <ac:spMk id="4" creationId="{01EA6069-3751-51EA-D3DE-67FC1A15D4CF}"/>
          </ac:spMkLst>
        </pc:spChg>
      </pc:sldChg>
      <pc:sldChg chg="addSp modSp add mod modAnim">
        <pc:chgData name="Morgan McGowan- Boswell (2203790)" userId="b6f170f4-94c4-47e8-ae77-6031c77a12cc" providerId="ADAL" clId="{CCB4705E-161E-41F6-A29B-364CBE0F18C2}" dt="2025-05-07T18:12:42.473" v="7567"/>
        <pc:sldMkLst>
          <pc:docMk/>
          <pc:sldMk cId="3045407083" sldId="262"/>
        </pc:sldMkLst>
        <pc:spChg chg="mod">
          <ac:chgData name="Morgan McGowan- Boswell (2203790)" userId="b6f170f4-94c4-47e8-ae77-6031c77a12cc" providerId="ADAL" clId="{CCB4705E-161E-41F6-A29B-364CBE0F18C2}" dt="2025-05-07T16:59:08.348" v="6178" actId="20577"/>
          <ac:spMkLst>
            <pc:docMk/>
            <pc:sldMk cId="3045407083" sldId="262"/>
            <ac:spMk id="2" creationId="{37BA51C7-7688-1692-2929-0D8CE56BF8EB}"/>
          </ac:spMkLst>
        </pc:spChg>
        <pc:spChg chg="mod">
          <ac:chgData name="Morgan McGowan- Boswell (2203790)" userId="b6f170f4-94c4-47e8-ae77-6031c77a12cc" providerId="ADAL" clId="{CCB4705E-161E-41F6-A29B-364CBE0F18C2}" dt="2025-05-07T17:11:12.271" v="6211" actId="20577"/>
          <ac:spMkLst>
            <pc:docMk/>
            <pc:sldMk cId="3045407083" sldId="262"/>
            <ac:spMk id="3" creationId="{F84B427D-EBEC-694C-7F5E-7D66188D5EB2}"/>
          </ac:spMkLst>
        </pc:spChg>
        <pc:spChg chg="add mod">
          <ac:chgData name="Morgan McGowan- Boswell (2203790)" userId="b6f170f4-94c4-47e8-ae77-6031c77a12cc" providerId="ADAL" clId="{CCB4705E-161E-41F6-A29B-364CBE0F18C2}" dt="2025-05-07T17:59:48.082" v="7180" actId="1076"/>
          <ac:spMkLst>
            <pc:docMk/>
            <pc:sldMk cId="3045407083" sldId="262"/>
            <ac:spMk id="4" creationId="{780FE4D7-07DA-C548-0472-0144A6017188}"/>
          </ac:spMkLst>
        </pc:spChg>
        <pc:spChg chg="add mod">
          <ac:chgData name="Morgan McGowan- Boswell (2203790)" userId="b6f170f4-94c4-47e8-ae77-6031c77a12cc" providerId="ADAL" clId="{CCB4705E-161E-41F6-A29B-364CBE0F18C2}" dt="2025-05-07T18:12:37.089" v="7566" actId="339"/>
          <ac:spMkLst>
            <pc:docMk/>
            <pc:sldMk cId="3045407083" sldId="262"/>
            <ac:spMk id="5" creationId="{6FD1F8AD-20FE-F673-944B-DA642A50D8FA}"/>
          </ac:spMkLst>
        </pc:spChg>
        <pc:picChg chg="mod">
          <ac:chgData name="Morgan McGowan- Boswell (2203790)" userId="b6f170f4-94c4-47e8-ae77-6031c77a12cc" providerId="ADAL" clId="{CCB4705E-161E-41F6-A29B-364CBE0F18C2}" dt="2025-05-07T17:18:10.331" v="6212" actId="1076"/>
          <ac:picMkLst>
            <pc:docMk/>
            <pc:sldMk cId="3045407083" sldId="262"/>
            <ac:picMk id="17" creationId="{D92D3AA5-8256-60ED-90F6-F03A5729E59F}"/>
          </ac:picMkLst>
        </pc:picChg>
      </pc:sldChg>
      <pc:sldChg chg="addSp modSp add mod ord modAnim">
        <pc:chgData name="Morgan McGowan- Boswell (2203790)" userId="b6f170f4-94c4-47e8-ae77-6031c77a12cc" providerId="ADAL" clId="{CCB4705E-161E-41F6-A29B-364CBE0F18C2}" dt="2025-05-07T16:55:26.715" v="6155"/>
        <pc:sldMkLst>
          <pc:docMk/>
          <pc:sldMk cId="889086239" sldId="263"/>
        </pc:sldMkLst>
        <pc:spChg chg="mod">
          <ac:chgData name="Morgan McGowan- Boswell (2203790)" userId="b6f170f4-94c4-47e8-ae77-6031c77a12cc" providerId="ADAL" clId="{CCB4705E-161E-41F6-A29B-364CBE0F18C2}" dt="2025-05-07T16:11:09.427" v="4608" actId="339"/>
          <ac:spMkLst>
            <pc:docMk/>
            <pc:sldMk cId="889086239" sldId="263"/>
            <ac:spMk id="2" creationId="{B0D58508-A8E8-EFD2-D70F-9F6827D5B9C9}"/>
          </ac:spMkLst>
        </pc:spChg>
        <pc:spChg chg="mod">
          <ac:chgData name="Morgan McGowan- Boswell (2203790)" userId="b6f170f4-94c4-47e8-ae77-6031c77a12cc" providerId="ADAL" clId="{CCB4705E-161E-41F6-A29B-364CBE0F18C2}" dt="2025-05-07T16:11:33.465" v="4627" actId="339"/>
          <ac:spMkLst>
            <pc:docMk/>
            <pc:sldMk cId="889086239" sldId="263"/>
            <ac:spMk id="3" creationId="{A7C48009-8865-2BDA-F20F-15A71EEBD096}"/>
          </ac:spMkLst>
        </pc:spChg>
        <pc:spChg chg="add mod">
          <ac:chgData name="Morgan McGowan- Boswell (2203790)" userId="b6f170f4-94c4-47e8-ae77-6031c77a12cc" providerId="ADAL" clId="{CCB4705E-161E-41F6-A29B-364CBE0F18C2}" dt="2025-05-07T16:54:29.908" v="6147" actId="255"/>
          <ac:spMkLst>
            <pc:docMk/>
            <pc:sldMk cId="889086239" sldId="263"/>
            <ac:spMk id="4" creationId="{DF313C04-787B-7D3E-C701-893DC030A5CA}"/>
          </ac:spMkLst>
        </pc:spChg>
        <pc:spChg chg="add mod">
          <ac:chgData name="Morgan McGowan- Boswell (2203790)" userId="b6f170f4-94c4-47e8-ae77-6031c77a12cc" providerId="ADAL" clId="{CCB4705E-161E-41F6-A29B-364CBE0F18C2}" dt="2025-05-07T16:54:45.952" v="6149" actId="255"/>
          <ac:spMkLst>
            <pc:docMk/>
            <pc:sldMk cId="889086239" sldId="263"/>
            <ac:spMk id="5" creationId="{5266C54D-64A1-BFC1-31DE-7AD8880BF38A}"/>
          </ac:spMkLst>
        </pc:spChg>
      </pc:sldChg>
      <pc:sldChg chg="addSp modSp add mod modAnim">
        <pc:chgData name="Morgan McGowan- Boswell (2203790)" userId="b6f170f4-94c4-47e8-ae77-6031c77a12cc" providerId="ADAL" clId="{CCB4705E-161E-41F6-A29B-364CBE0F18C2}" dt="2025-05-07T15:39:10.485" v="3894"/>
        <pc:sldMkLst>
          <pc:docMk/>
          <pc:sldMk cId="3055042117" sldId="264"/>
        </pc:sldMkLst>
        <pc:spChg chg="mod">
          <ac:chgData name="Morgan McGowan- Boswell (2203790)" userId="b6f170f4-94c4-47e8-ae77-6031c77a12cc" providerId="ADAL" clId="{CCB4705E-161E-41F6-A29B-364CBE0F18C2}" dt="2025-05-07T13:30:52.591" v="1814" actId="339"/>
          <ac:spMkLst>
            <pc:docMk/>
            <pc:sldMk cId="3055042117" sldId="264"/>
            <ac:spMk id="2" creationId="{0DA3273F-B54C-6546-8A0A-161579EFCC57}"/>
          </ac:spMkLst>
        </pc:spChg>
        <pc:spChg chg="mod">
          <ac:chgData name="Morgan McGowan- Boswell (2203790)" userId="b6f170f4-94c4-47e8-ae77-6031c77a12cc" providerId="ADAL" clId="{CCB4705E-161E-41F6-A29B-364CBE0F18C2}" dt="2025-05-07T13:35:42.068" v="1888" actId="20577"/>
          <ac:spMkLst>
            <pc:docMk/>
            <pc:sldMk cId="3055042117" sldId="264"/>
            <ac:spMk id="3" creationId="{8A218DC2-163C-1711-5B55-555DF1C70D65}"/>
          </ac:spMkLst>
        </pc:spChg>
        <pc:spChg chg="add mod">
          <ac:chgData name="Morgan McGowan- Boswell (2203790)" userId="b6f170f4-94c4-47e8-ae77-6031c77a12cc" providerId="ADAL" clId="{CCB4705E-161E-41F6-A29B-364CBE0F18C2}" dt="2025-05-07T15:39:04.840" v="3893" actId="20577"/>
          <ac:spMkLst>
            <pc:docMk/>
            <pc:sldMk cId="3055042117" sldId="264"/>
            <ac:spMk id="4" creationId="{B0719CF8-FDEA-6262-BAC8-46A3FFA96461}"/>
          </ac:spMkLst>
        </pc:spChg>
        <pc:spChg chg="add mod">
          <ac:chgData name="Morgan McGowan- Boswell (2203790)" userId="b6f170f4-94c4-47e8-ae77-6031c77a12cc" providerId="ADAL" clId="{CCB4705E-161E-41F6-A29B-364CBE0F18C2}" dt="2025-05-07T15:38:58.666" v="3892" actId="1076"/>
          <ac:spMkLst>
            <pc:docMk/>
            <pc:sldMk cId="3055042117" sldId="264"/>
            <ac:spMk id="5" creationId="{FA7D9B6A-79FA-3AD0-B076-48FCF33BBC58}"/>
          </ac:spMkLst>
        </pc:spChg>
      </pc:sldChg>
      <pc:sldChg chg="addSp delSp modSp add del mod ord modAnim">
        <pc:chgData name="Morgan McGowan- Boswell (2203790)" userId="b6f170f4-94c4-47e8-ae77-6031c77a12cc" providerId="ADAL" clId="{CCB4705E-161E-41F6-A29B-364CBE0F18C2}" dt="2025-05-07T13:19:41.965" v="1697" actId="2696"/>
        <pc:sldMkLst>
          <pc:docMk/>
          <pc:sldMk cId="2354688673" sldId="265"/>
        </pc:sldMkLst>
        <pc:spChg chg="mod">
          <ac:chgData name="Morgan McGowan- Boswell (2203790)" userId="b6f170f4-94c4-47e8-ae77-6031c77a12cc" providerId="ADAL" clId="{CCB4705E-161E-41F6-A29B-364CBE0F18C2}" dt="2025-05-07T12:40:50.054" v="714" actId="339"/>
          <ac:spMkLst>
            <pc:docMk/>
            <pc:sldMk cId="2354688673" sldId="265"/>
            <ac:spMk id="2" creationId="{78E3F87D-A9DB-21B3-4FD8-827034447927}"/>
          </ac:spMkLst>
        </pc:spChg>
        <pc:spChg chg="mod">
          <ac:chgData name="Morgan McGowan- Boswell (2203790)" userId="b6f170f4-94c4-47e8-ae77-6031c77a12cc" providerId="ADAL" clId="{CCB4705E-161E-41F6-A29B-364CBE0F18C2}" dt="2025-05-07T12:41:54.322" v="758" actId="339"/>
          <ac:spMkLst>
            <pc:docMk/>
            <pc:sldMk cId="2354688673" sldId="265"/>
            <ac:spMk id="3" creationId="{17E4F448-95B0-C817-ABCA-C8E85AA51232}"/>
          </ac:spMkLst>
        </pc:spChg>
        <pc:spChg chg="add del mod">
          <ac:chgData name="Morgan McGowan- Boswell (2203790)" userId="b6f170f4-94c4-47e8-ae77-6031c77a12cc" providerId="ADAL" clId="{CCB4705E-161E-41F6-A29B-364CBE0F18C2}" dt="2025-05-07T12:43:46.965" v="761"/>
          <ac:spMkLst>
            <pc:docMk/>
            <pc:sldMk cId="2354688673" sldId="265"/>
            <ac:spMk id="4" creationId="{D7C9EB7A-23CE-B862-FA21-E8CBD94C8DBC}"/>
          </ac:spMkLst>
        </pc:spChg>
        <pc:spChg chg="add mod">
          <ac:chgData name="Morgan McGowan- Boswell (2203790)" userId="b6f170f4-94c4-47e8-ae77-6031c77a12cc" providerId="ADAL" clId="{CCB4705E-161E-41F6-A29B-364CBE0F18C2}" dt="2025-05-07T13:10:07.720" v="1623" actId="339"/>
          <ac:spMkLst>
            <pc:docMk/>
            <pc:sldMk cId="2354688673" sldId="265"/>
            <ac:spMk id="5" creationId="{26B48492-9AF5-EEE9-CE77-8F38C6F9BF42}"/>
          </ac:spMkLst>
        </pc:spChg>
        <pc:picChg chg="mod">
          <ac:chgData name="Morgan McGowan- Boswell (2203790)" userId="b6f170f4-94c4-47e8-ae77-6031c77a12cc" providerId="ADAL" clId="{CCB4705E-161E-41F6-A29B-364CBE0F18C2}" dt="2025-05-07T12:44:01.643" v="762" actId="1076"/>
          <ac:picMkLst>
            <pc:docMk/>
            <pc:sldMk cId="2354688673" sldId="265"/>
            <ac:picMk id="17" creationId="{8FA0CBA6-81A6-B970-F2B9-A78C3BCE23C1}"/>
          </ac:picMkLst>
        </pc:picChg>
      </pc:sldChg>
      <pc:sldChg chg="addSp modSp add mod modAnim modNotesTx">
        <pc:chgData name="Morgan McGowan- Boswell (2203790)" userId="b6f170f4-94c4-47e8-ae77-6031c77a12cc" providerId="ADAL" clId="{CCB4705E-161E-41F6-A29B-364CBE0F18C2}" dt="2025-05-07T12:22:23.898" v="702"/>
        <pc:sldMkLst>
          <pc:docMk/>
          <pc:sldMk cId="2376211605" sldId="266"/>
        </pc:sldMkLst>
        <pc:spChg chg="mod">
          <ac:chgData name="Morgan McGowan- Boswell (2203790)" userId="b6f170f4-94c4-47e8-ae77-6031c77a12cc" providerId="ADAL" clId="{CCB4705E-161E-41F6-A29B-364CBE0F18C2}" dt="2025-05-07T12:00:26.799" v="132" actId="339"/>
          <ac:spMkLst>
            <pc:docMk/>
            <pc:sldMk cId="2376211605" sldId="266"/>
            <ac:spMk id="2" creationId="{4FEC6DB7-B857-F45C-8408-910089F0A9EE}"/>
          </ac:spMkLst>
        </pc:spChg>
        <pc:spChg chg="mod">
          <ac:chgData name="Morgan McGowan- Boswell (2203790)" userId="b6f170f4-94c4-47e8-ae77-6031c77a12cc" providerId="ADAL" clId="{CCB4705E-161E-41F6-A29B-364CBE0F18C2}" dt="2025-05-07T12:08:13.704" v="264" actId="339"/>
          <ac:spMkLst>
            <pc:docMk/>
            <pc:sldMk cId="2376211605" sldId="266"/>
            <ac:spMk id="3" creationId="{4AC81DA0-21C0-145F-747B-1AEDAC98AC13}"/>
          </ac:spMkLst>
        </pc:spChg>
        <pc:spChg chg="add mod">
          <ac:chgData name="Morgan McGowan- Boswell (2203790)" userId="b6f170f4-94c4-47e8-ae77-6031c77a12cc" providerId="ADAL" clId="{CCB4705E-161E-41F6-A29B-364CBE0F18C2}" dt="2025-05-07T12:20:38.856" v="687" actId="13926"/>
          <ac:spMkLst>
            <pc:docMk/>
            <pc:sldMk cId="2376211605" sldId="266"/>
            <ac:spMk id="4" creationId="{0307FC7A-906E-ADC3-28B8-7E35C714E043}"/>
          </ac:spMkLst>
        </pc:spChg>
      </pc:sldChg>
      <pc:sldChg chg="addSp modSp add mod modAnim">
        <pc:chgData name="Morgan McGowan- Boswell (2203790)" userId="b6f170f4-94c4-47e8-ae77-6031c77a12cc" providerId="ADAL" clId="{CCB4705E-161E-41F6-A29B-364CBE0F18C2}" dt="2025-05-07T13:21:02.665" v="1746" actId="20577"/>
        <pc:sldMkLst>
          <pc:docMk/>
          <pc:sldMk cId="88486603" sldId="267"/>
        </pc:sldMkLst>
        <pc:spChg chg="mod">
          <ac:chgData name="Morgan McGowan- Boswell (2203790)" userId="b6f170f4-94c4-47e8-ae77-6031c77a12cc" providerId="ADAL" clId="{CCB4705E-161E-41F6-A29B-364CBE0F18C2}" dt="2025-05-07T13:16:54.439" v="1675" actId="339"/>
          <ac:spMkLst>
            <pc:docMk/>
            <pc:sldMk cId="88486603" sldId="267"/>
            <ac:spMk id="2" creationId="{8983EE5B-57E0-761F-6417-0F7A3418BAE2}"/>
          </ac:spMkLst>
        </pc:spChg>
        <pc:spChg chg="mod">
          <ac:chgData name="Morgan McGowan- Boswell (2203790)" userId="b6f170f4-94c4-47e8-ae77-6031c77a12cc" providerId="ADAL" clId="{CCB4705E-161E-41F6-A29B-364CBE0F18C2}" dt="2025-05-07T13:17:13.135" v="1679" actId="339"/>
          <ac:spMkLst>
            <pc:docMk/>
            <pc:sldMk cId="88486603" sldId="267"/>
            <ac:spMk id="3" creationId="{E0DD0DCB-72D6-F7F9-75D7-76F3F54095E6}"/>
          </ac:spMkLst>
        </pc:spChg>
        <pc:spChg chg="add mod">
          <ac:chgData name="Morgan McGowan- Boswell (2203790)" userId="b6f170f4-94c4-47e8-ae77-6031c77a12cc" providerId="ADAL" clId="{CCB4705E-161E-41F6-A29B-364CBE0F18C2}" dt="2025-05-07T13:21:02.665" v="1746" actId="20577"/>
          <ac:spMkLst>
            <pc:docMk/>
            <pc:sldMk cId="88486603" sldId="267"/>
            <ac:spMk id="4" creationId="{7F3A11B4-C1A1-2972-D8AF-FEE7FD0C02CF}"/>
          </ac:spMkLst>
        </pc:spChg>
      </pc:sldChg>
      <pc:sldChg chg="addSp modSp add mod modAnim">
        <pc:chgData name="Morgan McGowan- Boswell (2203790)" userId="b6f170f4-94c4-47e8-ae77-6031c77a12cc" providerId="ADAL" clId="{CCB4705E-161E-41F6-A29B-364CBE0F18C2}" dt="2025-05-07T20:17:14.796" v="11289" actId="20577"/>
        <pc:sldMkLst>
          <pc:docMk/>
          <pc:sldMk cId="4105050669" sldId="268"/>
        </pc:sldMkLst>
        <pc:spChg chg="mod">
          <ac:chgData name="Morgan McGowan- Boswell (2203790)" userId="b6f170f4-94c4-47e8-ae77-6031c77a12cc" providerId="ADAL" clId="{CCB4705E-161E-41F6-A29B-364CBE0F18C2}" dt="2025-05-07T18:31:51.870" v="7662" actId="339"/>
          <ac:spMkLst>
            <pc:docMk/>
            <pc:sldMk cId="4105050669" sldId="268"/>
            <ac:spMk id="2" creationId="{0F7A4F74-4068-59FA-9563-7751FA4A4BA1}"/>
          </ac:spMkLst>
        </pc:spChg>
        <pc:spChg chg="mod">
          <ac:chgData name="Morgan McGowan- Boswell (2203790)" userId="b6f170f4-94c4-47e8-ae77-6031c77a12cc" providerId="ADAL" clId="{CCB4705E-161E-41F6-A29B-364CBE0F18C2}" dt="2025-05-07T18:32:09.203" v="7666" actId="339"/>
          <ac:spMkLst>
            <pc:docMk/>
            <pc:sldMk cId="4105050669" sldId="268"/>
            <ac:spMk id="3" creationId="{BBB37A29-2C78-93E0-79B6-EA1ADECE0FD7}"/>
          </ac:spMkLst>
        </pc:spChg>
        <pc:spChg chg="add mod">
          <ac:chgData name="Morgan McGowan- Boswell (2203790)" userId="b6f170f4-94c4-47e8-ae77-6031c77a12cc" providerId="ADAL" clId="{CCB4705E-161E-41F6-A29B-364CBE0F18C2}" dt="2025-05-07T20:17:14.796" v="11289" actId="20577"/>
          <ac:spMkLst>
            <pc:docMk/>
            <pc:sldMk cId="4105050669" sldId="268"/>
            <ac:spMk id="4" creationId="{B844C8B7-5425-7093-A8D8-248582322286}"/>
          </ac:spMkLst>
        </pc:spChg>
      </pc:sldChg>
      <pc:sldChg chg="add del">
        <pc:chgData name="Morgan McGowan- Boswell (2203790)" userId="b6f170f4-94c4-47e8-ae77-6031c77a12cc" providerId="ADAL" clId="{CCB4705E-161E-41F6-A29B-364CBE0F18C2}" dt="2025-05-07T18:32:45.954" v="7672" actId="2696"/>
        <pc:sldMkLst>
          <pc:docMk/>
          <pc:sldMk cId="1677610918" sldId="269"/>
        </pc:sldMkLst>
      </pc:sldChg>
      <pc:sldChg chg="add del">
        <pc:chgData name="Morgan McGowan- Boswell (2203790)" userId="b6f170f4-94c4-47e8-ae77-6031c77a12cc" providerId="ADAL" clId="{CCB4705E-161E-41F6-A29B-364CBE0F18C2}" dt="2025-05-07T18:32:43.415" v="7671" actId="2696"/>
        <pc:sldMkLst>
          <pc:docMk/>
          <pc:sldMk cId="957421944" sldId="270"/>
        </pc:sldMkLst>
      </pc:sldChg>
      <pc:sldChg chg="add del">
        <pc:chgData name="Morgan McGowan- Boswell (2203790)" userId="b6f170f4-94c4-47e8-ae77-6031c77a12cc" providerId="ADAL" clId="{CCB4705E-161E-41F6-A29B-364CBE0F18C2}" dt="2025-05-07T18:32:39.735" v="7670" actId="2696"/>
        <pc:sldMkLst>
          <pc:docMk/>
          <pc:sldMk cId="1524392271" sldId="271"/>
        </pc:sldMkLst>
      </pc:sldChg>
      <pc:sldChg chg="add del">
        <pc:chgData name="Morgan McGowan- Boswell (2203790)" userId="b6f170f4-94c4-47e8-ae77-6031c77a12cc" providerId="ADAL" clId="{CCB4705E-161E-41F6-A29B-364CBE0F18C2}" dt="2025-05-07T18:32:52.515" v="7674" actId="2696"/>
        <pc:sldMkLst>
          <pc:docMk/>
          <pc:sldMk cId="3247089494" sldId="272"/>
        </pc:sldMkLst>
      </pc:sldChg>
      <pc:sldChg chg="add del">
        <pc:chgData name="Morgan McGowan- Boswell (2203790)" userId="b6f170f4-94c4-47e8-ae77-6031c77a12cc" providerId="ADAL" clId="{CCB4705E-161E-41F6-A29B-364CBE0F18C2}" dt="2025-05-07T18:32:48.478" v="7673" actId="2696"/>
        <pc:sldMkLst>
          <pc:docMk/>
          <pc:sldMk cId="1023106342" sldId="273"/>
        </pc:sldMkLst>
      </pc:sldChg>
      <pc:sldChg chg="add del">
        <pc:chgData name="Morgan McGowan- Boswell (2203790)" userId="b6f170f4-94c4-47e8-ae77-6031c77a12cc" providerId="ADAL" clId="{CCB4705E-161E-41F6-A29B-364CBE0F18C2}" dt="2025-05-07T18:32:36.893" v="7669" actId="2696"/>
        <pc:sldMkLst>
          <pc:docMk/>
          <pc:sldMk cId="2402014919" sldId="274"/>
        </pc:sldMkLst>
      </pc:sldChg>
      <pc:sldChg chg="add del">
        <pc:chgData name="Morgan McGowan- Boswell (2203790)" userId="b6f170f4-94c4-47e8-ae77-6031c77a12cc" providerId="ADAL" clId="{CCB4705E-161E-41F6-A29B-364CBE0F18C2}" dt="2025-05-07T18:32:33.515" v="7668" actId="2696"/>
        <pc:sldMkLst>
          <pc:docMk/>
          <pc:sldMk cId="2248040177" sldId="275"/>
        </pc:sldMkLst>
      </pc:sldChg>
      <pc:sldChg chg="addSp delSp modSp add mod modClrScheme delDesignElem chgLayout">
        <pc:chgData name="Morgan McGowan- Boswell (2203790)" userId="b6f170f4-94c4-47e8-ae77-6031c77a12cc" providerId="ADAL" clId="{CCB4705E-161E-41F6-A29B-364CBE0F18C2}" dt="2025-05-07T20:16:32.602" v="11287" actId="339"/>
        <pc:sldMkLst>
          <pc:docMk/>
          <pc:sldMk cId="74864575" sldId="276"/>
        </pc:sldMkLst>
        <pc:spChg chg="del">
          <ac:chgData name="Morgan McGowan- Boswell (2203790)" userId="b6f170f4-94c4-47e8-ae77-6031c77a12cc" providerId="ADAL" clId="{CCB4705E-161E-41F6-A29B-364CBE0F18C2}" dt="2025-05-07T18:33:35.896" v="7677" actId="700"/>
          <ac:spMkLst>
            <pc:docMk/>
            <pc:sldMk cId="74864575" sldId="276"/>
            <ac:spMk id="2" creationId="{A0C5C51D-E970-EEAA-4A5C-D4B8F1B07536}"/>
          </ac:spMkLst>
        </pc:spChg>
        <pc:spChg chg="del">
          <ac:chgData name="Morgan McGowan- Boswell (2203790)" userId="b6f170f4-94c4-47e8-ae77-6031c77a12cc" providerId="ADAL" clId="{CCB4705E-161E-41F6-A29B-364CBE0F18C2}" dt="2025-05-07T18:33:35.896" v="7677" actId="700"/>
          <ac:spMkLst>
            <pc:docMk/>
            <pc:sldMk cId="74864575" sldId="276"/>
            <ac:spMk id="3" creationId="{DE244F50-1847-CF74-1087-D53481A52164}"/>
          </ac:spMkLst>
        </pc:spChg>
        <pc:spChg chg="add mod">
          <ac:chgData name="Morgan McGowan- Boswell (2203790)" userId="b6f170f4-94c4-47e8-ae77-6031c77a12cc" providerId="ADAL" clId="{CCB4705E-161E-41F6-A29B-364CBE0F18C2}" dt="2025-05-07T18:34:23.394" v="7720" actId="339"/>
          <ac:spMkLst>
            <pc:docMk/>
            <pc:sldMk cId="74864575" sldId="276"/>
            <ac:spMk id="4" creationId="{4117CF74-4C38-1B3D-2769-FF0041E70FBF}"/>
          </ac:spMkLst>
        </pc:spChg>
        <pc:spChg chg="add mod">
          <ac:chgData name="Morgan McGowan- Boswell (2203790)" userId="b6f170f4-94c4-47e8-ae77-6031c77a12cc" providerId="ADAL" clId="{CCB4705E-161E-41F6-A29B-364CBE0F18C2}" dt="2025-05-07T20:16:32.602" v="11287" actId="339"/>
          <ac:spMkLst>
            <pc:docMk/>
            <pc:sldMk cId="74864575" sldId="276"/>
            <ac:spMk id="5" creationId="{255C7210-DB1D-C00E-5818-168126B6D4D5}"/>
          </ac:spMkLst>
        </pc:spChg>
        <pc:spChg chg="add">
          <ac:chgData name="Morgan McGowan- Boswell (2203790)" userId="b6f170f4-94c4-47e8-ae77-6031c77a12cc" providerId="ADAL" clId="{CCB4705E-161E-41F6-A29B-364CBE0F18C2}" dt="2025-05-07T18:33:42.904" v="7678" actId="26606"/>
          <ac:spMkLst>
            <pc:docMk/>
            <pc:sldMk cId="74864575" sldId="276"/>
            <ac:spMk id="22" creationId="{2DB5A641-C034-491E-8AA7-6B4FACC54B81}"/>
          </ac:spMkLst>
        </pc:spChg>
        <pc:spChg chg="del">
          <ac:chgData name="Morgan McGowan- Boswell (2203790)" userId="b6f170f4-94c4-47e8-ae77-6031c77a12cc" providerId="ADAL" clId="{CCB4705E-161E-41F6-A29B-364CBE0F18C2}" dt="2025-05-07T18:33:35.896" v="7677" actId="700"/>
          <ac:spMkLst>
            <pc:docMk/>
            <pc:sldMk cId="74864575" sldId="276"/>
            <ac:spMk id="38" creationId="{DDFE680A-A692-1BF4-73D2-0BD3056801D5}"/>
          </ac:spMkLst>
        </pc:spChg>
        <pc:picChg chg="mod">
          <ac:chgData name="Morgan McGowan- Boswell (2203790)" userId="b6f170f4-94c4-47e8-ae77-6031c77a12cc" providerId="ADAL" clId="{CCB4705E-161E-41F6-A29B-364CBE0F18C2}" dt="2025-05-07T20:16:21.001" v="11284" actId="14100"/>
          <ac:picMkLst>
            <pc:docMk/>
            <pc:sldMk cId="74864575" sldId="276"/>
            <ac:picMk id="17" creationId="{5F314FC1-E952-475C-139A-CD261F56D4F7}"/>
          </ac:picMkLst>
        </pc:picChg>
        <pc:cxnChg chg="del">
          <ac:chgData name="Morgan McGowan- Boswell (2203790)" userId="b6f170f4-94c4-47e8-ae77-6031c77a12cc" providerId="ADAL" clId="{CCB4705E-161E-41F6-A29B-364CBE0F18C2}" dt="2025-05-07T18:33:35.896" v="7677" actId="700"/>
          <ac:cxnSpMkLst>
            <pc:docMk/>
            <pc:sldMk cId="74864575" sldId="276"/>
            <ac:cxnSpMk id="39" creationId="{29F407EC-ED19-E195-8D50-9A85FA3E8315}"/>
          </ac:cxnSpMkLst>
        </pc:cxnChg>
        <pc:cxnChg chg="del">
          <ac:chgData name="Morgan McGowan- Boswell (2203790)" userId="b6f170f4-94c4-47e8-ae77-6031c77a12cc" providerId="ADAL" clId="{CCB4705E-161E-41F6-A29B-364CBE0F18C2}" dt="2025-05-07T18:33:35.896" v="7677" actId="700"/>
          <ac:cxnSpMkLst>
            <pc:docMk/>
            <pc:sldMk cId="74864575" sldId="276"/>
            <ac:cxnSpMk id="40" creationId="{FB13FE70-4322-039D-51AD-037F7370780E}"/>
          </ac:cxnSpMkLst>
        </pc:cxnChg>
        <pc:cxnChg chg="del">
          <ac:chgData name="Morgan McGowan- Boswell (2203790)" userId="b6f170f4-94c4-47e8-ae77-6031c77a12cc" providerId="ADAL" clId="{CCB4705E-161E-41F6-A29B-364CBE0F18C2}" dt="2025-05-07T18:33:35.896" v="7677" actId="700"/>
          <ac:cxnSpMkLst>
            <pc:docMk/>
            <pc:sldMk cId="74864575" sldId="276"/>
            <ac:cxnSpMk id="41" creationId="{2D87572C-FCAF-2665-1FAF-595E39B472C6}"/>
          </ac:cxnSpMkLst>
        </pc:cxnChg>
      </pc:sldChg>
      <pc:sldChg chg="new del">
        <pc:chgData name="Morgan McGowan- Boswell (2203790)" userId="b6f170f4-94c4-47e8-ae77-6031c77a12cc" providerId="ADAL" clId="{CCB4705E-161E-41F6-A29B-364CBE0F18C2}" dt="2025-05-07T18:33:25.241" v="7676" actId="680"/>
        <pc:sldMkLst>
          <pc:docMk/>
          <pc:sldMk cId="3253175240" sldId="277"/>
        </pc:sldMkLst>
      </pc:sldChg>
      <pc:sldChg chg="add del">
        <pc:chgData name="Morgan McGowan- Boswell (2203790)" userId="b6f170f4-94c4-47e8-ae77-6031c77a12cc" providerId="ADAL" clId="{CCB4705E-161E-41F6-A29B-364CBE0F18C2}" dt="2025-05-07T18:32:30.486" v="7667" actId="2696"/>
        <pc:sldMkLst>
          <pc:docMk/>
          <pc:sldMk cId="3693468986" sldId="277"/>
        </pc:sldMkLst>
      </pc:sldChg>
      <pc:sldChg chg="addSp modSp add mod ord">
        <pc:chgData name="Morgan McGowan- Boswell (2203790)" userId="b6f170f4-94c4-47e8-ae77-6031c77a12cc" providerId="ADAL" clId="{CCB4705E-161E-41F6-A29B-364CBE0F18C2}" dt="2025-05-07T20:16:12.192" v="11283" actId="1076"/>
        <pc:sldMkLst>
          <pc:docMk/>
          <pc:sldMk cId="3925769467" sldId="277"/>
        </pc:sldMkLst>
        <pc:spChg chg="add mod">
          <ac:chgData name="Morgan McGowan- Boswell (2203790)" userId="b6f170f4-94c4-47e8-ae77-6031c77a12cc" providerId="ADAL" clId="{CCB4705E-161E-41F6-A29B-364CBE0F18C2}" dt="2025-05-07T20:16:12.192" v="11283" actId="1076"/>
          <ac:spMkLst>
            <pc:docMk/>
            <pc:sldMk cId="3925769467" sldId="277"/>
            <ac:spMk id="2" creationId="{0E4534CC-5E70-BB36-14C1-D781D5615E60}"/>
          </ac:spMkLst>
        </pc:spChg>
        <pc:spChg chg="mod">
          <ac:chgData name="Morgan McGowan- Boswell (2203790)" userId="b6f170f4-94c4-47e8-ae77-6031c77a12cc" providerId="ADAL" clId="{CCB4705E-161E-41F6-A29B-364CBE0F18C2}" dt="2025-05-07T20:16:04.696" v="11282" actId="1076"/>
          <ac:spMkLst>
            <pc:docMk/>
            <pc:sldMk cId="3925769467" sldId="277"/>
            <ac:spMk id="4" creationId="{10B6D455-C92E-62EF-E52F-573C7282E1BA}"/>
          </ac:spMkLst>
        </pc:spChg>
      </pc:sldChg>
      <pc:sldMasterChg chg="add del addSldLayout delSldLayout">
        <pc:chgData name="Morgan McGowan- Boswell (2203790)" userId="b6f170f4-94c4-47e8-ae77-6031c77a12cc" providerId="ADAL" clId="{CCB4705E-161E-41F6-A29B-364CBE0F18C2}" dt="2025-05-06T12:11:31.976" v="2" actId="26606"/>
        <pc:sldMasterMkLst>
          <pc:docMk/>
          <pc:sldMasterMk cId="2519793292" sldId="2147483648"/>
        </pc:sldMasterMkLst>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3785029885" sldId="2147483649"/>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3414935337" sldId="2147483650"/>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2399399522" sldId="2147483651"/>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4021081111" sldId="2147483652"/>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1558386832" sldId="2147483653"/>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2922814938" sldId="2147483654"/>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4082767445" sldId="2147483655"/>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3012718844" sldId="2147483656"/>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3439382461" sldId="2147483657"/>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760741419" sldId="2147483658"/>
          </pc:sldLayoutMkLst>
        </pc:sldLayoutChg>
        <pc:sldLayoutChg chg="add del">
          <pc:chgData name="Morgan McGowan- Boswell (2203790)" userId="b6f170f4-94c4-47e8-ae77-6031c77a12cc" providerId="ADAL" clId="{CCB4705E-161E-41F6-A29B-364CBE0F18C2}" dt="2025-05-06T12:11:31.976" v="2" actId="26606"/>
          <pc:sldLayoutMkLst>
            <pc:docMk/>
            <pc:sldMasterMk cId="2519793292" sldId="2147483648"/>
            <pc:sldLayoutMk cId="2362172936" sldId="2147483659"/>
          </pc:sldLayoutMkLst>
        </pc:sldLayoutChg>
      </pc:sldMasterChg>
      <pc:sldMasterChg chg="add del replId addSldLayout delSldLayout">
        <pc:chgData name="Morgan McGowan- Boswell (2203790)" userId="b6f170f4-94c4-47e8-ae77-6031c77a12cc" providerId="ADAL" clId="{CCB4705E-161E-41F6-A29B-364CBE0F18C2}" dt="2025-05-06T12:11:31.890" v="1" actId="26606"/>
        <pc:sldMasterMkLst>
          <pc:docMk/>
          <pc:sldMasterMk cId="408740789" sldId="2147483660"/>
        </pc:sldMasterMkLst>
        <pc:sldLayoutChg chg="add del">
          <pc:chgData name="Morgan McGowan- Boswell (2203790)" userId="b6f170f4-94c4-47e8-ae77-6031c77a12cc" providerId="ADAL" clId="{CCB4705E-161E-41F6-A29B-364CBE0F18C2}" dt="2025-05-06T12:11:31.890" v="1" actId="26606"/>
          <pc:sldLayoutMkLst>
            <pc:docMk/>
            <pc:sldMasterMk cId="408740789" sldId="2147483660"/>
            <pc:sldLayoutMk cId="2460777163" sldId="2147483661"/>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1637716431" sldId="2147483662"/>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496140351" sldId="2147483663"/>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570131959" sldId="2147483664"/>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3794070115" sldId="2147483665"/>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3014629916" sldId="2147483666"/>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1923069652" sldId="2147483667"/>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1367005665" sldId="2147483668"/>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2898774866" sldId="2147483669"/>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3168441776" sldId="2147483670"/>
          </pc:sldLayoutMkLst>
        </pc:sldLayoutChg>
        <pc:sldLayoutChg chg="add del replId">
          <pc:chgData name="Morgan McGowan- Boswell (2203790)" userId="b6f170f4-94c4-47e8-ae77-6031c77a12cc" providerId="ADAL" clId="{CCB4705E-161E-41F6-A29B-364CBE0F18C2}" dt="2025-05-06T12:11:31.890" v="1" actId="26606"/>
          <pc:sldLayoutMkLst>
            <pc:docMk/>
            <pc:sldMasterMk cId="408740789" sldId="2147483660"/>
            <pc:sldLayoutMk cId="2607032798" sldId="2147483671"/>
          </pc:sldLayoutMkLst>
        </pc:sldLayoutChg>
      </pc:sldMasterChg>
      <pc:sldMasterChg chg="add addSldLayout">
        <pc:chgData name="Morgan McGowan- Boswell (2203790)" userId="b6f170f4-94c4-47e8-ae77-6031c77a12cc" providerId="ADAL" clId="{CCB4705E-161E-41F6-A29B-364CBE0F18C2}" dt="2025-05-06T12:11:31.976" v="2" actId="26606"/>
        <pc:sldMasterMkLst>
          <pc:docMk/>
          <pc:sldMasterMk cId="2310732157" sldId="2147483726"/>
        </pc:sldMasterMkLst>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2210703224" sldId="2147483715"/>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1148652714" sldId="2147483716"/>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1414921362" sldId="2147483717"/>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3732996525" sldId="2147483718"/>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4065931357" sldId="2147483719"/>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717333437" sldId="2147483720"/>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194937004" sldId="2147483721"/>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1978189189" sldId="2147483722"/>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1959304440" sldId="2147483723"/>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2547647303" sldId="2147483724"/>
          </pc:sldLayoutMkLst>
        </pc:sldLayoutChg>
        <pc:sldLayoutChg chg="add">
          <pc:chgData name="Morgan McGowan- Boswell (2203790)" userId="b6f170f4-94c4-47e8-ae77-6031c77a12cc" providerId="ADAL" clId="{CCB4705E-161E-41F6-A29B-364CBE0F18C2}" dt="2025-05-06T12:11:31.976" v="2" actId="26606"/>
          <pc:sldLayoutMkLst>
            <pc:docMk/>
            <pc:sldMasterMk cId="2310732157" sldId="2147483726"/>
            <pc:sldLayoutMk cId="2521501927" sldId="214748372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B6F16-7D45-4A61-BC2D-BE4024421FA6}" type="datetimeFigureOut">
              <a:rPr lang="en-GB" smtClean="0"/>
              <a:t>07/05/2025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4D39DD-386A-4589-9B8A-2897AF7FCF08}" type="slidenum">
              <a:rPr lang="en-GB" smtClean="0"/>
              <a:t>‹#›</a:t>
            </a:fld>
            <a:endParaRPr lang="en-GB"/>
          </a:p>
        </p:txBody>
      </p:sp>
    </p:spTree>
    <p:extLst>
      <p:ext uri="{BB962C8B-B14F-4D97-AF65-F5344CB8AC3E}">
        <p14:creationId xmlns:p14="http://schemas.microsoft.com/office/powerpoint/2010/main" val="3018964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a:t>
            </a:r>
          </a:p>
        </p:txBody>
      </p:sp>
      <p:sp>
        <p:nvSpPr>
          <p:cNvPr id="4" name="Slide Number Placeholder 3"/>
          <p:cNvSpPr>
            <a:spLocks noGrp="1"/>
          </p:cNvSpPr>
          <p:nvPr>
            <p:ph type="sldNum" sz="quarter" idx="5"/>
          </p:nvPr>
        </p:nvSpPr>
        <p:spPr/>
        <p:txBody>
          <a:bodyPr/>
          <a:lstStyle/>
          <a:p>
            <a:fld id="{064D39DD-386A-4589-9B8A-2897AF7FCF08}" type="slidenum">
              <a:rPr lang="en-GB" smtClean="0"/>
              <a:t>2</a:t>
            </a:fld>
            <a:endParaRPr lang="en-GB"/>
          </a:p>
        </p:txBody>
      </p:sp>
    </p:spTree>
    <p:extLst>
      <p:ext uri="{BB962C8B-B14F-4D97-AF65-F5344CB8AC3E}">
        <p14:creationId xmlns:p14="http://schemas.microsoft.com/office/powerpoint/2010/main" val="2454397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9304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547647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1501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703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8652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937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414921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2996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5931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7333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5/7/2025</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8189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5/7/2025</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073215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15" r:id="rId4"/>
    <p:sldLayoutId id="2147483716" r:id="rId5"/>
    <p:sldLayoutId id="2147483721" r:id="rId6"/>
    <p:sldLayoutId id="2147483717" r:id="rId7"/>
    <p:sldLayoutId id="2147483718" r:id="rId8"/>
    <p:sldLayoutId id="2147483719" r:id="rId9"/>
    <p:sldLayoutId id="2147483720" r:id="rId10"/>
    <p:sldLayoutId id="2147483722"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legislation.gov.uk/ukpga/2018/12/contents" TargetMode="External"/><Relationship Id="rId7" Type="http://schemas.openxmlformats.org/officeDocument/2006/relationships/hyperlink" Target="https://doi.org/10.1080/0735648X.2023.2264263"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legislation.gov.uk/ukpga/2012/7/contents" TargetMode="External"/><Relationship Id="rId5" Type="http://schemas.openxmlformats.org/officeDocument/2006/relationships/hyperlink" Target="https://www.legislation.gov.uk/ukpga/1974/37/contents" TargetMode="External"/><Relationship Id="rId4" Type="http://schemas.openxmlformats.org/officeDocument/2006/relationships/hyperlink" Target="https://www.civilservicejobs.service.gov.uk/csr/index.cgi?SID=dXNlcnNlYXJjaGNvbnRleHQ9MTMxMjYxOTM5JmpvYmxpc3Rfdmlld192YWM9MTk1MDUwMyZvd25lcj01MDcwMDAwJnBhZ2VjbGFzcz1Kb2JzJnNlYXJjaHBhZ2U9MSZzZWFyY2hzb3J0PXNjb3JlJm93bmVydHlwZT1mYWlyJnBhZ2VhY3Rpb249dmlld3ZhY2J5am9ibGlzdCZyZXFzaWc9MTc0NjUzMDIzMi0wOWZhN2I3ZTBmMjMwNGViZmRlYTkxN2QxYzU5ZmY3NWI1ZTgzOGJ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07418820903379610"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legislation.gov.uk/ukpga/1999/23/contents" TargetMode="External"/><Relationship Id="rId5" Type="http://schemas.openxmlformats.org/officeDocument/2006/relationships/hyperlink" Target="https://doi.org/10.1177/0022427814530404" TargetMode="External"/><Relationship Id="rId4" Type="http://schemas.openxmlformats.org/officeDocument/2006/relationships/hyperlink" Target="https://www.legislation.gov.uk/ukpga/Edw7/8/59/enacted#:~:text=1908%20CHAPTER%2059,for%20other%20purposes%20incidental%20theret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33DD787-A6C0-C4A5-B14B-6B7CE9B3D8D6}"/>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8EE42773-616A-00BE-5BA7-503A26539197}"/>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CA129DB8-5D31-8EC0-0ACE-565872A10323}"/>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fontScale="90000"/>
          </a:bodyPr>
          <a:lstStyle/>
          <a:p>
            <a:r>
              <a:rPr lang="en-GB" dirty="0">
                <a:solidFill>
                  <a:schemeClr val="bg1"/>
                </a:solidFill>
              </a:rPr>
              <a:t>Morgan McGowan-Boswell</a:t>
            </a:r>
          </a:p>
        </p:txBody>
      </p:sp>
      <p:sp>
        <p:nvSpPr>
          <p:cNvPr id="3" name="Subtitle 2">
            <a:extLst>
              <a:ext uri="{FF2B5EF4-FFF2-40B4-BE49-F238E27FC236}">
                <a16:creationId xmlns:a16="http://schemas.microsoft.com/office/drawing/2014/main" id="{79CEADDC-4364-DBF2-0E8F-6B5E477B7646}"/>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Autofit/>
          </a:bodyPr>
          <a:lstStyle/>
          <a:p>
            <a:r>
              <a:rPr lang="en-GB" sz="1800" dirty="0">
                <a:solidFill>
                  <a:srgbClr val="FFFFFF"/>
                </a:solidFill>
                <a:latin typeface="Batang" panose="02030600000101010101" pitchFamily="18" charset="-127"/>
                <a:ea typeface="Batang" panose="02030600000101010101" pitchFamily="18" charset="-127"/>
              </a:rPr>
              <a:t>Module: ECSO6006</a:t>
            </a:r>
          </a:p>
          <a:p>
            <a:r>
              <a:rPr lang="en-GB" sz="1800" dirty="0">
                <a:solidFill>
                  <a:srgbClr val="FFFFFF"/>
                </a:solidFill>
                <a:latin typeface="Batang" panose="02030600000101010101" pitchFamily="18" charset="-127"/>
                <a:ea typeface="Batang" panose="02030600000101010101" pitchFamily="18" charset="-127"/>
              </a:rPr>
              <a:t>Student Id: 2203790</a:t>
            </a:r>
          </a:p>
        </p:txBody>
      </p:sp>
      <p:cxnSp>
        <p:nvCxnSpPr>
          <p:cNvPr id="39" name="Straight Connector 38">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942983E-D0F7-52C0-D35F-5D119DF73333}"/>
              </a:ext>
            </a:extLst>
          </p:cNvPr>
          <p:cNvSpPr txBox="1"/>
          <p:nvPr/>
        </p:nvSpPr>
        <p:spPr>
          <a:xfrm>
            <a:off x="373626" y="353961"/>
            <a:ext cx="11252505" cy="754053"/>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4300" dirty="0">
                <a:solidFill>
                  <a:schemeClr val="bg1"/>
                </a:solidFill>
                <a:latin typeface="Batang" panose="02030600000101010101" pitchFamily="18" charset="-127"/>
                <a:ea typeface="Batang" panose="02030600000101010101" pitchFamily="18" charset="-127"/>
              </a:rPr>
              <a:t>Youth Justice – Civil Service </a:t>
            </a:r>
          </a:p>
        </p:txBody>
      </p:sp>
    </p:spTree>
    <p:extLst>
      <p:ext uri="{BB962C8B-B14F-4D97-AF65-F5344CB8AC3E}">
        <p14:creationId xmlns:p14="http://schemas.microsoft.com/office/powerpoint/2010/main" val="844857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462ADF4-9786-AB07-40A2-8A24080D00E8}"/>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42F1E272-5842-21F8-469D-D151B50EC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8F14507E-D8CB-7BB0-1B40-A1AB0A2E97D6}"/>
              </a:ext>
            </a:extLst>
          </p:cNvPr>
          <p:cNvPicPr>
            <a:picLocks noChangeAspect="1"/>
          </p:cNvPicPr>
          <p:nvPr/>
        </p:nvPicPr>
        <p:blipFill>
          <a:blip r:embed="rId3">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4FEC6DB7-B857-F45C-8408-910089F0A9EE}"/>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Why am I here?</a:t>
            </a:r>
          </a:p>
        </p:txBody>
      </p:sp>
      <p:sp>
        <p:nvSpPr>
          <p:cNvPr id="3" name="Subtitle 2">
            <a:extLst>
              <a:ext uri="{FF2B5EF4-FFF2-40B4-BE49-F238E27FC236}">
                <a16:creationId xmlns:a16="http://schemas.microsoft.com/office/drawing/2014/main" id="{4AC81DA0-21C0-145F-747B-1AEDAC98AC13}"/>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What to expect from me.</a:t>
            </a:r>
          </a:p>
        </p:txBody>
      </p:sp>
      <p:cxnSp>
        <p:nvCxnSpPr>
          <p:cNvPr id="39" name="Straight Connector 38">
            <a:extLst>
              <a:ext uri="{FF2B5EF4-FFF2-40B4-BE49-F238E27FC236}">
                <a16:creationId xmlns:a16="http://schemas.microsoft.com/office/drawing/2014/main" id="{2DEFA2C2-1C70-4695-F2A6-C68C1138D2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63B02CB-A6B2-D21E-F3AD-3DD169847B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1577106-85B8-4633-6918-EF36600005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307FC7A-906E-ADC3-28B8-7E35C714E043}"/>
              </a:ext>
            </a:extLst>
          </p:cNvPr>
          <p:cNvSpPr txBox="1"/>
          <p:nvPr/>
        </p:nvSpPr>
        <p:spPr>
          <a:xfrm>
            <a:off x="561819" y="373626"/>
            <a:ext cx="6777225" cy="3046988"/>
          </a:xfrm>
          <a:prstGeom prst="rect">
            <a:avLst/>
          </a:prstGeom>
          <a:noFill/>
        </p:spPr>
        <p:txBody>
          <a:bodyPr wrap="square" rtlCol="0">
            <a:spAutoFit/>
          </a:bodyPr>
          <a:lstStyle/>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An overview of my employment history and transferable skills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My education history and its relevance</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My personal and professional attributes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What I know about youth justice and civil service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My interest in theory and theories relevant to the role</a:t>
            </a:r>
          </a:p>
        </p:txBody>
      </p:sp>
    </p:spTree>
    <p:extLst>
      <p:ext uri="{BB962C8B-B14F-4D97-AF65-F5344CB8AC3E}">
        <p14:creationId xmlns:p14="http://schemas.microsoft.com/office/powerpoint/2010/main" val="237621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arn(inVertic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barn(inVertical)">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5D99AAF-A5A7-8537-93FF-58A5268325DB}"/>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7416B723-A7EC-E298-1BEC-4A8F05063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A60C3DCC-9B77-A596-BEEB-80A0EFE12E80}"/>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8983EE5B-57E0-761F-6417-0F7A3418BAE2}"/>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Education</a:t>
            </a:r>
          </a:p>
        </p:txBody>
      </p:sp>
      <p:sp>
        <p:nvSpPr>
          <p:cNvPr id="3" name="Subtitle 2">
            <a:extLst>
              <a:ext uri="{FF2B5EF4-FFF2-40B4-BE49-F238E27FC236}">
                <a16:creationId xmlns:a16="http://schemas.microsoft.com/office/drawing/2014/main" id="{E0DD0DCB-72D6-F7F9-75D7-76F3F54095E6}"/>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Sociology, Health and social Care</a:t>
            </a:r>
          </a:p>
        </p:txBody>
      </p:sp>
      <p:cxnSp>
        <p:nvCxnSpPr>
          <p:cNvPr id="39" name="Straight Connector 38">
            <a:extLst>
              <a:ext uri="{FF2B5EF4-FFF2-40B4-BE49-F238E27FC236}">
                <a16:creationId xmlns:a16="http://schemas.microsoft.com/office/drawing/2014/main" id="{C35302CB-55F5-243A-2F7F-6141FD62AB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07B1FC5-14B6-9FC7-39DC-EDAA466872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14F0CC7-A018-2E3C-C694-05553B6D45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F3A11B4-C1A1-2972-D8AF-FEE7FD0C02CF}"/>
              </a:ext>
            </a:extLst>
          </p:cNvPr>
          <p:cNvSpPr txBox="1"/>
          <p:nvPr/>
        </p:nvSpPr>
        <p:spPr>
          <a:xfrm>
            <a:off x="561819" y="126580"/>
            <a:ext cx="7172481" cy="4185761"/>
          </a:xfrm>
          <a:prstGeom prst="rect">
            <a:avLst/>
          </a:prstGeom>
          <a:noFill/>
        </p:spPr>
        <p:txBody>
          <a:bodyPr wrap="square" rtlCol="0">
            <a:spAutoFit/>
          </a:bodyPr>
          <a:lstStyle/>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My education history is comprised of 3 core elements. Sociology at GCSE level, Health and Social care at college level, and BA Sociology. </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These elements provide the opportunity to explore, understand and research our criminal justice system, legislation, and the social care sector in depth </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As mentioned in the job description, the successful candidate may face ‘</a:t>
            </a:r>
            <a:r>
              <a:rPr lang="en-GB" sz="1900" dirty="0">
                <a:solidFill>
                  <a:schemeClr val="bg1"/>
                </a:solidFill>
                <a:effectLst>
                  <a:outerShdw blurRad="38100" dist="38100" dir="2700000" algn="tl">
                    <a:srgbClr val="000000">
                      <a:alpha val="43137"/>
                    </a:srgbClr>
                  </a:outerShdw>
                </a:effectLst>
                <a:highlight>
                  <a:srgbClr val="000000"/>
                </a:highlight>
                <a:latin typeface="+mj-lt"/>
                <a:ea typeface="Aptos" panose="020B0004020202020204" pitchFamily="34" charset="0"/>
              </a:rPr>
              <a:t>children and young people who may have committed serious offenses, come from challenging backgrounds, and/or have mental health needs’(Gov.UK, 2025)</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Relevance? Both my BA Sociology and college health and social courses required me to complete work experience in the youth justice sectors of England and Wales </a:t>
            </a:r>
          </a:p>
        </p:txBody>
      </p:sp>
    </p:spTree>
    <p:extLst>
      <p:ext uri="{BB962C8B-B14F-4D97-AF65-F5344CB8AC3E}">
        <p14:creationId xmlns:p14="http://schemas.microsoft.com/office/powerpoint/2010/main" val="8848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arn(inVertic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19C006A-3283-2FAB-CAE3-79768C0756AF}"/>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49594FE5-846A-1E07-904F-568D2B9C9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78E6A7D4-2BBE-4968-2BBC-CBDEDB408EAD}"/>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06E71F0E-E88D-83CA-C259-470372856814}"/>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Employment Pt 1</a:t>
            </a:r>
          </a:p>
        </p:txBody>
      </p:sp>
      <p:sp>
        <p:nvSpPr>
          <p:cNvPr id="3" name="Subtitle 2">
            <a:extLst>
              <a:ext uri="{FF2B5EF4-FFF2-40B4-BE49-F238E27FC236}">
                <a16:creationId xmlns:a16="http://schemas.microsoft.com/office/drawing/2014/main" id="{18C8B5D9-FB2B-9A5F-C61E-70195D00EDF2}"/>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Where I Was &amp; What I did.</a:t>
            </a:r>
          </a:p>
        </p:txBody>
      </p:sp>
      <p:cxnSp>
        <p:nvCxnSpPr>
          <p:cNvPr id="39" name="Straight Connector 38">
            <a:extLst>
              <a:ext uri="{FF2B5EF4-FFF2-40B4-BE49-F238E27FC236}">
                <a16:creationId xmlns:a16="http://schemas.microsoft.com/office/drawing/2014/main" id="{9C1B5C30-A305-5431-DC1F-981B217DE1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C414159-F6E8-AA15-A8BC-A86F7EB139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FC3A176-F597-C202-4E4A-22C26F857B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BEF2104-B9B9-415F-EA45-1E9C1B25584E}"/>
              </a:ext>
            </a:extLst>
          </p:cNvPr>
          <p:cNvSpPr txBox="1"/>
          <p:nvPr/>
        </p:nvSpPr>
        <p:spPr>
          <a:xfrm>
            <a:off x="561819" y="334297"/>
            <a:ext cx="7172481" cy="2308324"/>
          </a:xfrm>
          <a:prstGeom prst="rect">
            <a:avLst/>
          </a:prstGeom>
          <a:noFill/>
        </p:spPr>
        <p:txBody>
          <a:bodyPr wrap="square" rtlCol="0">
            <a:spAutoFit/>
          </a:bodyPr>
          <a:lstStyle/>
          <a:p>
            <a:r>
              <a:rPr lang="en-GB" sz="2400" u="sng" dirty="0">
                <a:solidFill>
                  <a:schemeClr val="bg1"/>
                </a:solidFill>
                <a:effectLst>
                  <a:outerShdw blurRad="38100" dist="38100" dir="2700000" algn="tl">
                    <a:srgbClr val="000000">
                      <a:alpha val="43137"/>
                    </a:srgbClr>
                  </a:outerShdw>
                </a:effectLst>
                <a:highlight>
                  <a:srgbClr val="000000"/>
                </a:highlight>
                <a:latin typeface="+mj-lt"/>
              </a:rPr>
              <a:t>History: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John Lewis – Customer Service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Aldo – Stock management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B&amp;Q – Finance and online orders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Holland and Barrett – Nutritional advice </a:t>
            </a:r>
          </a:p>
          <a:p>
            <a:pPr marL="285750" indent="-285750">
              <a:buFont typeface="Wingdings" panose="05000000000000000000" pitchFamily="2" charset="2"/>
              <a:buChar char="v"/>
            </a:pPr>
            <a:r>
              <a:rPr lang="en-GB" sz="2400" dirty="0">
                <a:solidFill>
                  <a:schemeClr val="bg1"/>
                </a:solidFill>
                <a:effectLst>
                  <a:outerShdw blurRad="38100" dist="38100" dir="2700000" algn="tl">
                    <a:srgbClr val="000000">
                      <a:alpha val="43137"/>
                    </a:srgbClr>
                  </a:outerShdw>
                </a:effectLst>
                <a:highlight>
                  <a:srgbClr val="000000"/>
                </a:highlight>
                <a:latin typeface="+mj-lt"/>
              </a:rPr>
              <a:t>Tesco – Warehouse stock </a:t>
            </a:r>
          </a:p>
        </p:txBody>
      </p:sp>
      <p:sp>
        <p:nvSpPr>
          <p:cNvPr id="5" name="TextBox 4">
            <a:extLst>
              <a:ext uri="{FF2B5EF4-FFF2-40B4-BE49-F238E27FC236}">
                <a16:creationId xmlns:a16="http://schemas.microsoft.com/office/drawing/2014/main" id="{58EAF5A2-72BE-290A-6DEA-A01FE31A3F1A}"/>
              </a:ext>
            </a:extLst>
          </p:cNvPr>
          <p:cNvSpPr txBox="1"/>
          <p:nvPr/>
        </p:nvSpPr>
        <p:spPr>
          <a:xfrm>
            <a:off x="7724787" y="2441399"/>
            <a:ext cx="3891831" cy="1846659"/>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GB" sz="1900" dirty="0">
                <a:solidFill>
                  <a:schemeClr val="bg1"/>
                </a:solidFill>
                <a:latin typeface="+mj-lt"/>
              </a:rPr>
              <a:t>While this history of employment is retail based the experience and knowledge gained extend much further than the roles and industries  themselves </a:t>
            </a:r>
          </a:p>
        </p:txBody>
      </p:sp>
    </p:spTree>
    <p:extLst>
      <p:ext uri="{BB962C8B-B14F-4D97-AF65-F5344CB8AC3E}">
        <p14:creationId xmlns:p14="http://schemas.microsoft.com/office/powerpoint/2010/main" val="411865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arn(inVertic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barn(inVertic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barn(inVertic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arn(inVertical)">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FDB9BAC-FDA7-3D5E-155B-DB71AF06E2EF}"/>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C5BB40CD-8751-C5FE-1546-4CC442135C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68E5C169-3649-3700-1AF5-B63D402D7FED}"/>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0DA3273F-B54C-6546-8A0A-161579EFCC57}"/>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Employment Pt 2</a:t>
            </a:r>
          </a:p>
        </p:txBody>
      </p:sp>
      <p:sp>
        <p:nvSpPr>
          <p:cNvPr id="3" name="Subtitle 2">
            <a:extLst>
              <a:ext uri="{FF2B5EF4-FFF2-40B4-BE49-F238E27FC236}">
                <a16:creationId xmlns:a16="http://schemas.microsoft.com/office/drawing/2014/main" id="{8A218DC2-163C-1711-5B55-555DF1C70D65}"/>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lnSpcReduction="10000"/>
          </a:bodyPr>
          <a:lstStyle/>
          <a:p>
            <a:r>
              <a:rPr lang="en-GB" sz="1800" dirty="0">
                <a:solidFill>
                  <a:srgbClr val="FFFFFF"/>
                </a:solidFill>
                <a:latin typeface="+mj-lt"/>
              </a:rPr>
              <a:t>What I gained: Transferable Skills.</a:t>
            </a:r>
          </a:p>
        </p:txBody>
      </p:sp>
      <p:cxnSp>
        <p:nvCxnSpPr>
          <p:cNvPr id="39" name="Straight Connector 38">
            <a:extLst>
              <a:ext uri="{FF2B5EF4-FFF2-40B4-BE49-F238E27FC236}">
                <a16:creationId xmlns:a16="http://schemas.microsoft.com/office/drawing/2014/main" id="{DCA991CE-3E12-3677-3D21-9A89B1CF00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4F96386-6F3B-B1B5-DB9F-425709E124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10E12C1-EC4B-FB18-0F03-CADC173A1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0719CF8-FDEA-6262-BAC8-46A3FFA96461}"/>
              </a:ext>
            </a:extLst>
          </p:cNvPr>
          <p:cNvSpPr txBox="1"/>
          <p:nvPr/>
        </p:nvSpPr>
        <p:spPr>
          <a:xfrm>
            <a:off x="521208" y="146771"/>
            <a:ext cx="7213092" cy="4755148"/>
          </a:xfrm>
          <a:prstGeom prst="rect">
            <a:avLst/>
          </a:prstGeom>
          <a:noFill/>
        </p:spPr>
        <p:txBody>
          <a:bodyPr wrap="square" rtlCol="0">
            <a:spAutoFit/>
          </a:bodyPr>
          <a:lstStyle/>
          <a:p>
            <a:r>
              <a:rPr lang="en-GB" sz="1900" u="sng" dirty="0">
                <a:solidFill>
                  <a:schemeClr val="bg1"/>
                </a:solidFill>
                <a:highlight>
                  <a:srgbClr val="000000"/>
                </a:highlight>
                <a:latin typeface="+mj-lt"/>
              </a:rPr>
              <a:t>Skills:</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Customer service roles provided me with good perceptive communication skills such as reading body language and defusing problematic situations </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Stock management allowed me to work on my organisation and methodology when it came to time management and quality of my work</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Working with Finance and online orders gave me the opportunity to familiarise myself with admin work and various software such as Microsoft 365</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Giving (retail based) nutritional advice gave me insight into the importance of listening to others and developing my problem-solving skills</a:t>
            </a:r>
          </a:p>
          <a:p>
            <a:pPr marL="285750" indent="-285750">
              <a:buFont typeface="Wingdings" panose="05000000000000000000" pitchFamily="2" charset="2"/>
              <a:buChar char="v"/>
            </a:pPr>
            <a:r>
              <a:rPr lang="en-GB" sz="1900" dirty="0">
                <a:solidFill>
                  <a:schemeClr val="bg1"/>
                </a:solidFill>
                <a:effectLst>
                  <a:outerShdw blurRad="38100" dist="38100" dir="2700000" algn="tl">
                    <a:srgbClr val="000000">
                      <a:alpha val="43137"/>
                    </a:srgbClr>
                  </a:outerShdw>
                </a:effectLst>
                <a:highlight>
                  <a:srgbClr val="000000"/>
                </a:highlight>
                <a:latin typeface="+mj-lt"/>
              </a:rPr>
              <a:t>Wearhouse working helped me understand health and safety polices in retail and general society </a:t>
            </a:r>
          </a:p>
          <a:p>
            <a:pPr marL="285750" indent="-285750">
              <a:buFont typeface="Wingdings" panose="05000000000000000000" pitchFamily="2" charset="2"/>
              <a:buChar char="v"/>
            </a:pPr>
            <a:endParaRPr lang="en-GB" dirty="0">
              <a:solidFill>
                <a:schemeClr val="bg1"/>
              </a:solidFill>
              <a:highlight>
                <a:srgbClr val="000000"/>
              </a:highlight>
              <a:latin typeface="+mj-lt"/>
            </a:endParaRPr>
          </a:p>
        </p:txBody>
      </p:sp>
      <p:sp>
        <p:nvSpPr>
          <p:cNvPr id="5" name="TextBox 4">
            <a:extLst>
              <a:ext uri="{FF2B5EF4-FFF2-40B4-BE49-F238E27FC236}">
                <a16:creationId xmlns:a16="http://schemas.microsoft.com/office/drawing/2014/main" id="{FA7D9B6A-79FA-3AD0-B076-48FCF33BBC58}"/>
              </a:ext>
            </a:extLst>
          </p:cNvPr>
          <p:cNvSpPr txBox="1"/>
          <p:nvPr/>
        </p:nvSpPr>
        <p:spPr>
          <a:xfrm>
            <a:off x="7788474" y="1748112"/>
            <a:ext cx="3882318" cy="2585323"/>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GB" dirty="0">
                <a:solidFill>
                  <a:schemeClr val="bg1"/>
                </a:solidFill>
                <a:latin typeface="+mj-lt"/>
              </a:rPr>
              <a:t>Through my employment history I became familiar and acquainted with two legislations that were not only important in retail but important for me to know in any working environment. These were the (Data Protection Act 2018) and the (Health and Safety at Work Act 1974).</a:t>
            </a:r>
          </a:p>
        </p:txBody>
      </p:sp>
    </p:spTree>
    <p:extLst>
      <p:ext uri="{BB962C8B-B14F-4D97-AF65-F5344CB8AC3E}">
        <p14:creationId xmlns:p14="http://schemas.microsoft.com/office/powerpoint/2010/main" val="305504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arn(inVertic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barn(inVertic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barn(inVertic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arn(inVertical)">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C6CE9D6-6F74-4150-80F5-9613B2F30B01}"/>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97F65987-F1D3-EF5E-6457-D81AB1A8E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7B5073BC-9156-C023-1E91-3BE21065F351}"/>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B0D58508-A8E8-EFD2-D70F-9F6827D5B9C9}"/>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Employment Pt 3</a:t>
            </a:r>
          </a:p>
        </p:txBody>
      </p:sp>
      <p:sp>
        <p:nvSpPr>
          <p:cNvPr id="3" name="Subtitle 2">
            <a:extLst>
              <a:ext uri="{FF2B5EF4-FFF2-40B4-BE49-F238E27FC236}">
                <a16:creationId xmlns:a16="http://schemas.microsoft.com/office/drawing/2014/main" id="{A7C48009-8865-2BDA-F20F-15A71EEBD096}"/>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The Relevance</a:t>
            </a:r>
          </a:p>
        </p:txBody>
      </p:sp>
      <p:cxnSp>
        <p:nvCxnSpPr>
          <p:cNvPr id="39" name="Straight Connector 38">
            <a:extLst>
              <a:ext uri="{FF2B5EF4-FFF2-40B4-BE49-F238E27FC236}">
                <a16:creationId xmlns:a16="http://schemas.microsoft.com/office/drawing/2014/main" id="{EADDD68C-4A3A-B337-5147-1078D2A09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4DC4AA6-4156-0DA9-9B4E-DB3ECE06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5204DDA-6BB1-05FD-E2F0-EE3EE9B6ED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F313C04-787B-7D3E-C701-893DC030A5CA}"/>
              </a:ext>
            </a:extLst>
          </p:cNvPr>
          <p:cNvSpPr txBox="1"/>
          <p:nvPr/>
        </p:nvSpPr>
        <p:spPr>
          <a:xfrm>
            <a:off x="452284" y="175515"/>
            <a:ext cx="11164334" cy="3877985"/>
          </a:xfrm>
          <a:prstGeom prst="rect">
            <a:avLst/>
          </a:prstGeom>
          <a:noFill/>
        </p:spPr>
        <p:txBody>
          <a:bodyPr wrap="square" rtlCol="0">
            <a:spAutoFit/>
          </a:bodyPr>
          <a:lstStyle/>
          <a:p>
            <a:r>
              <a:rPr lang="en-GB" sz="1900" u="sng" dirty="0">
                <a:solidFill>
                  <a:schemeClr val="bg1"/>
                </a:solidFill>
                <a:highlight>
                  <a:srgbClr val="000000"/>
                </a:highlight>
                <a:latin typeface="+mj-lt"/>
              </a:rPr>
              <a:t>Civil Service:</a:t>
            </a:r>
          </a:p>
          <a:p>
            <a:pPr marL="285750" indent="-285750">
              <a:buFont typeface="Wingdings" panose="05000000000000000000" pitchFamily="2" charset="2"/>
              <a:buChar char="v"/>
            </a:pPr>
            <a:r>
              <a:rPr lang="en-GB" sz="1900" dirty="0">
                <a:solidFill>
                  <a:schemeClr val="bg1"/>
                </a:solidFill>
                <a:highlight>
                  <a:srgbClr val="000000"/>
                </a:highlight>
                <a:latin typeface="+mj-lt"/>
              </a:rPr>
              <a:t>Stated in the job description ‘</a:t>
            </a:r>
            <a:r>
              <a:rPr lang="en-GB" sz="1900" kern="100" dirty="0">
                <a:solidFill>
                  <a:schemeClr val="bg1"/>
                </a:solidFill>
                <a:effectLst/>
                <a:highlight>
                  <a:srgbClr val="000000"/>
                </a:highlight>
                <a:latin typeface="+mj-lt"/>
                <a:ea typeface="Aptos" panose="020B0004020202020204" pitchFamily="34" charset="0"/>
                <a:cs typeface="Times New Roman" panose="02020603050405020304" pitchFamily="18" charset="0"/>
              </a:rPr>
              <a:t>Commitment to high standards of care and service</a:t>
            </a:r>
            <a:r>
              <a:rPr lang="en-GB" sz="1900" kern="100" dirty="0">
                <a:solidFill>
                  <a:schemeClr val="bg1"/>
                </a:solidFill>
                <a:highlight>
                  <a:srgbClr val="000000"/>
                </a:highlight>
                <a:latin typeface="+mj-lt"/>
                <a:ea typeface="Aptos" panose="020B0004020202020204" pitchFamily="34" charset="0"/>
                <a:cs typeface="Times New Roman" panose="02020603050405020304" pitchFamily="18" charset="0"/>
              </a:rPr>
              <a:t>’ is essential</a:t>
            </a:r>
          </a:p>
          <a:p>
            <a:pPr marL="285750" indent="-285750">
              <a:buFont typeface="Wingdings" panose="05000000000000000000" pitchFamily="2" charset="2"/>
              <a:buChar char="v"/>
            </a:pPr>
            <a:r>
              <a:rPr lang="en-GB" sz="1900" kern="100" dirty="0">
                <a:solidFill>
                  <a:schemeClr val="bg1"/>
                </a:solidFill>
                <a:highlight>
                  <a:srgbClr val="000000"/>
                </a:highlight>
                <a:latin typeface="+mj-lt"/>
                <a:ea typeface="Aptos" panose="020B0004020202020204" pitchFamily="34" charset="0"/>
                <a:cs typeface="Times New Roman" panose="02020603050405020304" pitchFamily="18" charset="0"/>
              </a:rPr>
              <a:t>Working with finance I learned the importance of maintain a high standard of care with customer information and a quality of service in regard to their orders </a:t>
            </a:r>
          </a:p>
          <a:p>
            <a:pPr marL="285750" indent="-285750">
              <a:buFont typeface="Wingdings" panose="05000000000000000000" pitchFamily="2" charset="2"/>
              <a:buChar char="v"/>
            </a:pPr>
            <a:r>
              <a:rPr lang="en-GB" sz="1900" kern="100" dirty="0">
                <a:solidFill>
                  <a:schemeClr val="bg1"/>
                </a:solidFill>
                <a:highlight>
                  <a:srgbClr val="000000"/>
                </a:highlight>
                <a:latin typeface="+mj-lt"/>
                <a:ea typeface="Aptos" panose="020B0004020202020204" pitchFamily="34" charset="0"/>
                <a:cs typeface="Times New Roman" panose="02020603050405020304" pitchFamily="18" charset="0"/>
              </a:rPr>
              <a:t>Learning how to talk to a variety of people on a day to basis facing language barriers, emotional shifts in personality helped me think quickly in demanding situations and sensitive situations </a:t>
            </a:r>
          </a:p>
          <a:p>
            <a:pPr marL="285750" indent="-285750">
              <a:buFont typeface="Wingdings" panose="05000000000000000000" pitchFamily="2" charset="2"/>
              <a:buChar char="v"/>
            </a:pPr>
            <a:r>
              <a:rPr lang="en-GB" sz="1900" kern="100" dirty="0">
                <a:solidFill>
                  <a:schemeClr val="bg1"/>
                </a:solidFill>
                <a:highlight>
                  <a:srgbClr val="000000"/>
                </a:highlight>
                <a:latin typeface="+mj-lt"/>
                <a:cs typeface="Times New Roman" panose="02020603050405020304" pitchFamily="18" charset="0"/>
              </a:rPr>
              <a:t>Giving nutritional advice allowed me to hone skills in identifying issues, solutions, and back up solutions quickly and efficiently </a:t>
            </a:r>
          </a:p>
          <a:p>
            <a:pPr marL="285750" indent="-285750">
              <a:buFont typeface="Wingdings" panose="05000000000000000000" pitchFamily="2" charset="2"/>
              <a:buChar char="v"/>
            </a:pPr>
            <a:r>
              <a:rPr lang="en-GB" sz="1900" kern="100" dirty="0">
                <a:solidFill>
                  <a:schemeClr val="bg1"/>
                </a:solidFill>
                <a:highlight>
                  <a:srgbClr val="000000"/>
                </a:highlight>
                <a:latin typeface="+mj-lt"/>
                <a:cs typeface="Times New Roman" panose="02020603050405020304" pitchFamily="18" charset="0"/>
              </a:rPr>
              <a:t>Stock management helped see the importance of systems, guidelines and company procedures</a:t>
            </a:r>
            <a:endParaRPr lang="en-GB" sz="1900" dirty="0">
              <a:solidFill>
                <a:schemeClr val="bg1"/>
              </a:solidFill>
              <a:highlight>
                <a:srgbClr val="000000"/>
              </a:highlight>
              <a:latin typeface="+mj-lt"/>
            </a:endParaRPr>
          </a:p>
          <a:p>
            <a:pPr marL="285750" indent="-285750">
              <a:buFont typeface="Wingdings" panose="05000000000000000000" pitchFamily="2" charset="2"/>
              <a:buChar char="v"/>
            </a:pPr>
            <a:endParaRPr lang="en-GB" u="sng" dirty="0">
              <a:solidFill>
                <a:schemeClr val="bg1"/>
              </a:solidFill>
              <a:highlight>
                <a:srgbClr val="000000"/>
              </a:highlight>
              <a:latin typeface="+mj-lt"/>
            </a:endParaRPr>
          </a:p>
        </p:txBody>
      </p:sp>
      <p:sp>
        <p:nvSpPr>
          <p:cNvPr id="5" name="TextBox 4">
            <a:extLst>
              <a:ext uri="{FF2B5EF4-FFF2-40B4-BE49-F238E27FC236}">
                <a16:creationId xmlns:a16="http://schemas.microsoft.com/office/drawing/2014/main" id="{5266C54D-64A1-BFC1-31DE-7AD8880BF38A}"/>
              </a:ext>
            </a:extLst>
          </p:cNvPr>
          <p:cNvSpPr txBox="1"/>
          <p:nvPr/>
        </p:nvSpPr>
        <p:spPr>
          <a:xfrm>
            <a:off x="571332" y="3790226"/>
            <a:ext cx="11054799" cy="677108"/>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GB" sz="1900" dirty="0">
                <a:solidFill>
                  <a:schemeClr val="bg1"/>
                </a:solidFill>
                <a:latin typeface="+mj-lt"/>
              </a:rPr>
              <a:t>All this experience and development are elements that can be transferred, displayed, and enhanced in a social care, council or government setting.</a:t>
            </a:r>
          </a:p>
        </p:txBody>
      </p:sp>
    </p:spTree>
    <p:extLst>
      <p:ext uri="{BB962C8B-B14F-4D97-AF65-F5344CB8AC3E}">
        <p14:creationId xmlns:p14="http://schemas.microsoft.com/office/powerpoint/2010/main" val="889086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arn(inVertic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barn(inVertic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barn(inVertic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arn(inVertical)">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93F7E4A-F14D-ECF8-64DE-F918789E15D9}"/>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BF673764-E641-A0D6-5759-1D8E31ED8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0BAA7E41-5ADB-5FB7-6170-AEF53E1D50C9}"/>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C9391AD7-79ED-3821-E8B7-4A2A573B61EC}"/>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Sociology </a:t>
            </a:r>
          </a:p>
        </p:txBody>
      </p:sp>
      <p:sp>
        <p:nvSpPr>
          <p:cNvPr id="3" name="Subtitle 2">
            <a:extLst>
              <a:ext uri="{FF2B5EF4-FFF2-40B4-BE49-F238E27FC236}">
                <a16:creationId xmlns:a16="http://schemas.microsoft.com/office/drawing/2014/main" id="{4D0D6360-9B43-CCB5-430B-A3488C39CAB8}"/>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Batang" panose="02030600000101010101" pitchFamily="18" charset="-127"/>
                <a:ea typeface="Batang" panose="02030600000101010101" pitchFamily="18" charset="-127"/>
              </a:rPr>
              <a:t>Civil service </a:t>
            </a:r>
          </a:p>
        </p:txBody>
      </p:sp>
      <p:cxnSp>
        <p:nvCxnSpPr>
          <p:cNvPr id="39" name="Straight Connector 38">
            <a:extLst>
              <a:ext uri="{FF2B5EF4-FFF2-40B4-BE49-F238E27FC236}">
                <a16:creationId xmlns:a16="http://schemas.microsoft.com/office/drawing/2014/main" id="{56D360E4-D55F-DA75-A1A6-D445A500C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1E3BB50-E38F-336E-7AB2-811D5B2A70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FE5993F-BABA-35CA-B8A2-433711013E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23C15BB-4B1F-88E1-5628-4795D04F060C}"/>
              </a:ext>
            </a:extLst>
          </p:cNvPr>
          <p:cNvSpPr txBox="1"/>
          <p:nvPr/>
        </p:nvSpPr>
        <p:spPr>
          <a:xfrm>
            <a:off x="648929" y="599768"/>
            <a:ext cx="7085371" cy="3477875"/>
          </a:xfrm>
          <a:prstGeom prst="rect">
            <a:avLst/>
          </a:prstGeom>
          <a:noFill/>
        </p:spPr>
        <p:txBody>
          <a:bodyPr wrap="square" rtlCol="0">
            <a:spAutoFit/>
          </a:bodyPr>
          <a:lstStyle/>
          <a:p>
            <a:r>
              <a:rPr lang="en-GB" sz="2000" u="sng" dirty="0">
                <a:solidFill>
                  <a:schemeClr val="bg1"/>
                </a:solidFill>
                <a:highlight>
                  <a:srgbClr val="000000"/>
                </a:highlight>
                <a:latin typeface="+mj-lt"/>
              </a:rPr>
              <a:t>Academic Relevance:</a:t>
            </a:r>
          </a:p>
          <a:p>
            <a:pPr marL="285750" indent="-285750">
              <a:buFont typeface="Wingdings" panose="05000000000000000000" pitchFamily="2" charset="2"/>
              <a:buChar char="v"/>
            </a:pPr>
            <a:r>
              <a:rPr lang="en-GB" sz="2000" dirty="0">
                <a:solidFill>
                  <a:schemeClr val="bg1"/>
                </a:solidFill>
                <a:highlight>
                  <a:srgbClr val="000000"/>
                </a:highlight>
                <a:latin typeface="+mj-lt"/>
              </a:rPr>
              <a:t>Stated in the job description a successful applicant would be expected to work with ‘</a:t>
            </a:r>
            <a:r>
              <a:rPr lang="en-GB" sz="2000" dirty="0">
                <a:solidFill>
                  <a:schemeClr val="bg1"/>
                </a:solidFill>
                <a:effectLst/>
                <a:highlight>
                  <a:srgbClr val="000000"/>
                </a:highlight>
                <a:latin typeface="+mj-lt"/>
                <a:ea typeface="Aptos" panose="020B0004020202020204" pitchFamily="34" charset="0"/>
              </a:rPr>
              <a:t>professionals and organisations to collectively improve outcomes’ (Gov.UK, 2025)</a:t>
            </a:r>
          </a:p>
          <a:p>
            <a:pPr marL="285750" indent="-285750">
              <a:buFont typeface="Wingdings" panose="05000000000000000000" pitchFamily="2" charset="2"/>
              <a:buChar char="v"/>
            </a:pPr>
            <a:r>
              <a:rPr lang="en-GB" sz="2000" dirty="0">
                <a:solidFill>
                  <a:schemeClr val="bg1"/>
                </a:solidFill>
                <a:highlight>
                  <a:srgbClr val="000000"/>
                </a:highlight>
                <a:latin typeface="+mj-lt"/>
              </a:rPr>
              <a:t>Sociology is a adaptive discipline allowing one to research and understand all things society related including multi agency working </a:t>
            </a:r>
          </a:p>
          <a:p>
            <a:pPr marL="285750" indent="-285750">
              <a:buFont typeface="Wingdings" panose="05000000000000000000" pitchFamily="2" charset="2"/>
              <a:buChar char="v"/>
            </a:pPr>
            <a:r>
              <a:rPr lang="en-GB" sz="2000" dirty="0">
                <a:solidFill>
                  <a:schemeClr val="bg1"/>
                </a:solidFill>
                <a:highlight>
                  <a:srgbClr val="000000"/>
                </a:highlight>
                <a:latin typeface="+mj-lt"/>
              </a:rPr>
              <a:t>My studies have allowed me to understand the importance of working with various organisations and professionals at council, county and government level  </a:t>
            </a:r>
          </a:p>
        </p:txBody>
      </p:sp>
    </p:spTree>
    <p:extLst>
      <p:ext uri="{BB962C8B-B14F-4D97-AF65-F5344CB8AC3E}">
        <p14:creationId xmlns:p14="http://schemas.microsoft.com/office/powerpoint/2010/main" val="5134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arn(inVertic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barn(inVertic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35D3267-124D-9719-1D32-B3A02558229F}"/>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1832A55E-2F15-4533-A1F7-26645D7C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D92D3AA5-8256-60ED-90F6-F03A5729E59F}"/>
              </a:ext>
            </a:extLst>
          </p:cNvPr>
          <p:cNvPicPr>
            <a:picLocks noChangeAspect="1"/>
          </p:cNvPicPr>
          <p:nvPr/>
        </p:nvPicPr>
        <p:blipFill>
          <a:blip r:embed="rId2">
            <a:alphaModFix amt="60000"/>
          </a:blip>
          <a:srcRect t="4492" b="16283"/>
          <a:stretch/>
        </p:blipFill>
        <p:spPr>
          <a:xfrm>
            <a:off x="21" y="11"/>
            <a:ext cx="12191979" cy="6857989"/>
          </a:xfrm>
          <a:prstGeom prst="rect">
            <a:avLst/>
          </a:prstGeom>
        </p:spPr>
      </p:pic>
      <p:sp>
        <p:nvSpPr>
          <p:cNvPr id="2" name="Title 1">
            <a:extLst>
              <a:ext uri="{FF2B5EF4-FFF2-40B4-BE49-F238E27FC236}">
                <a16:creationId xmlns:a16="http://schemas.microsoft.com/office/drawing/2014/main" id="{37BA51C7-7688-1692-2929-0D8CE56BF8EB}"/>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Theory and Policy</a:t>
            </a:r>
          </a:p>
        </p:txBody>
      </p:sp>
      <p:sp>
        <p:nvSpPr>
          <p:cNvPr id="3" name="Subtitle 2">
            <a:extLst>
              <a:ext uri="{FF2B5EF4-FFF2-40B4-BE49-F238E27FC236}">
                <a16:creationId xmlns:a16="http://schemas.microsoft.com/office/drawing/2014/main" id="{F84B427D-EBEC-694C-7F5E-7D66188D5EB2}"/>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Batang" panose="02030600000101010101" pitchFamily="18" charset="-127"/>
                <a:ea typeface="Batang" panose="02030600000101010101" pitchFamily="18" charset="-127"/>
              </a:rPr>
              <a:t>Academia and Civil service </a:t>
            </a:r>
          </a:p>
        </p:txBody>
      </p:sp>
      <p:cxnSp>
        <p:nvCxnSpPr>
          <p:cNvPr id="39" name="Straight Connector 38">
            <a:extLst>
              <a:ext uri="{FF2B5EF4-FFF2-40B4-BE49-F238E27FC236}">
                <a16:creationId xmlns:a16="http://schemas.microsoft.com/office/drawing/2014/main" id="{82720703-107E-8223-5B4E-2A4115A41C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7411C18-0742-8183-DB46-85A7FE5F1B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B0B1DAC-616F-8BE8-CCCA-46832837FF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80FE4D7-07DA-C548-0472-0144A6017188}"/>
              </a:ext>
            </a:extLst>
          </p:cNvPr>
          <p:cNvSpPr txBox="1"/>
          <p:nvPr/>
        </p:nvSpPr>
        <p:spPr>
          <a:xfrm>
            <a:off x="561819" y="324627"/>
            <a:ext cx="7172481" cy="4170372"/>
          </a:xfrm>
          <a:prstGeom prst="rect">
            <a:avLst/>
          </a:prstGeom>
          <a:noFill/>
        </p:spPr>
        <p:txBody>
          <a:bodyPr wrap="square" rtlCol="0">
            <a:spAutoFit/>
          </a:bodyPr>
          <a:lstStyle/>
          <a:p>
            <a:r>
              <a:rPr lang="en-GB" sz="1900" u="sng" dirty="0">
                <a:solidFill>
                  <a:schemeClr val="bg1"/>
                </a:solidFill>
                <a:highlight>
                  <a:srgbClr val="000000"/>
                </a:highlight>
                <a:latin typeface="+mj-lt"/>
              </a:rPr>
              <a:t>Theory: </a:t>
            </a:r>
          </a:p>
          <a:p>
            <a:pPr marL="285750" indent="-285750">
              <a:buFont typeface="Wingdings" panose="05000000000000000000" pitchFamily="2" charset="2"/>
              <a:buChar char="v"/>
            </a:pPr>
            <a:r>
              <a:rPr lang="en-GB" sz="1900" dirty="0">
                <a:solidFill>
                  <a:schemeClr val="bg1"/>
                </a:solidFill>
                <a:highlight>
                  <a:srgbClr val="000000"/>
                </a:highlight>
                <a:latin typeface="+mj-lt"/>
              </a:rPr>
              <a:t>This job would allow me to explore my research interests in academic theory while also working towards helping others and establishing a name in civil service </a:t>
            </a:r>
          </a:p>
          <a:p>
            <a:r>
              <a:rPr lang="en-GB" sz="1900" dirty="0">
                <a:solidFill>
                  <a:schemeClr val="bg1"/>
                </a:solidFill>
                <a:highlight>
                  <a:srgbClr val="000000"/>
                </a:highlight>
                <a:latin typeface="+mj-lt"/>
              </a:rPr>
              <a:t>These interests include but are not limited to:</a:t>
            </a:r>
          </a:p>
          <a:p>
            <a:pPr marL="285750" indent="-285750">
              <a:buFont typeface="Wingdings" panose="05000000000000000000" pitchFamily="2" charset="2"/>
              <a:buChar char="v"/>
            </a:pPr>
            <a:r>
              <a:rPr lang="en-GB" sz="1900" dirty="0">
                <a:solidFill>
                  <a:schemeClr val="bg1"/>
                </a:solidFill>
                <a:highlight>
                  <a:srgbClr val="000000"/>
                </a:highlight>
                <a:latin typeface="+mj-lt"/>
              </a:rPr>
              <a:t>Social Learning theory – a theory that argues ‘crime is learned through social interaction’ Pratt (2009)</a:t>
            </a:r>
          </a:p>
          <a:p>
            <a:pPr marL="285750" indent="-285750">
              <a:buFont typeface="Wingdings" panose="05000000000000000000" pitchFamily="2" charset="2"/>
              <a:buChar char="v"/>
            </a:pPr>
            <a:r>
              <a:rPr lang="en-GB" sz="1900" dirty="0">
                <a:solidFill>
                  <a:schemeClr val="bg1"/>
                </a:solidFill>
                <a:highlight>
                  <a:srgbClr val="000000"/>
                </a:highlight>
                <a:latin typeface="+mj-lt"/>
              </a:rPr>
              <a:t>Social Disorganization Theory – explores the connection between areas and ‘crime hot spots’ Weisburd (2014)</a:t>
            </a:r>
          </a:p>
          <a:p>
            <a:pPr marL="285750" indent="-285750">
              <a:buFont typeface="Wingdings" panose="05000000000000000000" pitchFamily="2" charset="2"/>
              <a:buChar char="v"/>
            </a:pPr>
            <a:r>
              <a:rPr lang="en-GB" sz="1900" dirty="0">
                <a:solidFill>
                  <a:schemeClr val="bg1"/>
                </a:solidFill>
                <a:highlight>
                  <a:srgbClr val="000000"/>
                </a:highlight>
                <a:latin typeface="+mj-lt"/>
              </a:rPr>
              <a:t>Labelling theory –  Argues that those who commit crime do so in response to stigmatisation, Lee (2023</a:t>
            </a:r>
          </a:p>
          <a:p>
            <a:r>
              <a:rPr lang="en-GB" sz="1900" dirty="0">
                <a:solidFill>
                  <a:schemeClr val="bg1"/>
                </a:solidFill>
                <a:highlight>
                  <a:srgbClr val="000000"/>
                </a:highlight>
                <a:latin typeface="+mj-lt"/>
              </a:rPr>
              <a:t>These theories are relevant to civil service in the research behind them and my career development  </a:t>
            </a:r>
          </a:p>
          <a:p>
            <a:pPr marL="285750" indent="-285750">
              <a:buFont typeface="Wingdings" panose="05000000000000000000" pitchFamily="2" charset="2"/>
              <a:buChar char="v"/>
            </a:pPr>
            <a:endParaRPr lang="en-GB" dirty="0">
              <a:solidFill>
                <a:schemeClr val="bg1"/>
              </a:solidFill>
              <a:highlight>
                <a:srgbClr val="000000"/>
              </a:highlight>
              <a:latin typeface="+mj-lt"/>
            </a:endParaRPr>
          </a:p>
        </p:txBody>
      </p:sp>
      <p:sp>
        <p:nvSpPr>
          <p:cNvPr id="5" name="TextBox 4">
            <a:extLst>
              <a:ext uri="{FF2B5EF4-FFF2-40B4-BE49-F238E27FC236}">
                <a16:creationId xmlns:a16="http://schemas.microsoft.com/office/drawing/2014/main" id="{6FD1F8AD-20FE-F673-944B-DA642A50D8FA}"/>
              </a:ext>
            </a:extLst>
          </p:cNvPr>
          <p:cNvSpPr txBox="1"/>
          <p:nvPr/>
        </p:nvSpPr>
        <p:spPr>
          <a:xfrm>
            <a:off x="7734300" y="1995948"/>
            <a:ext cx="3891831" cy="2431435"/>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GB" sz="1900" dirty="0">
                <a:solidFill>
                  <a:schemeClr val="bg1"/>
                </a:solidFill>
                <a:latin typeface="+mj-lt"/>
              </a:rPr>
              <a:t>In addition to the legislations previously mentioned I have taken the time to familiarise myself with the (Youth Justice and Criminal Evidence Act 199) and the (Health and Social Care Act 2012) which both have vital roles in this job description.</a:t>
            </a:r>
          </a:p>
        </p:txBody>
      </p:sp>
    </p:spTree>
    <p:extLst>
      <p:ext uri="{BB962C8B-B14F-4D97-AF65-F5344CB8AC3E}">
        <p14:creationId xmlns:p14="http://schemas.microsoft.com/office/powerpoint/2010/main" val="304540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barn(inVertical)">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arn(inVertical)">
                                      <p:cBhvr>
                                        <p:cTn id="15" dur="500"/>
                                        <p:tgtEl>
                                          <p:spTgt spid="4">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barn(inVertical)">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barn(inVertical)">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barn(inVertical)">
                                      <p:cBhvr>
                                        <p:cTn id="28" dur="500"/>
                                        <p:tgtEl>
                                          <p:spTgt spid="4">
                                            <p:txEl>
                                              <p:pRg st="5" end="5"/>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barn(inVertical)">
                                      <p:cBhvr>
                                        <p:cTn id="31" dur="500"/>
                                        <p:tgtEl>
                                          <p:spTgt spid="4">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barn(inVertical)">
                                      <p:cBhvr>
                                        <p:cTn id="3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5789D80-BEB3-25C4-3012-F8240BD149F6}"/>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E3BF3B81-7CE5-5600-3781-A41D218A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C9DA37DC-1C95-6A73-FEFB-BEB61FC0A524}"/>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56E6B600-AD2B-28E4-A300-BB75F74812A4}"/>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Youth Justice</a:t>
            </a:r>
          </a:p>
        </p:txBody>
      </p:sp>
      <p:sp>
        <p:nvSpPr>
          <p:cNvPr id="3" name="Subtitle 2">
            <a:extLst>
              <a:ext uri="{FF2B5EF4-FFF2-40B4-BE49-F238E27FC236}">
                <a16:creationId xmlns:a16="http://schemas.microsoft.com/office/drawing/2014/main" id="{5DBDEE4A-73F2-8110-F407-B8F7CF501A72}"/>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Who are you?</a:t>
            </a:r>
          </a:p>
        </p:txBody>
      </p:sp>
      <p:cxnSp>
        <p:nvCxnSpPr>
          <p:cNvPr id="39" name="Straight Connector 38">
            <a:extLst>
              <a:ext uri="{FF2B5EF4-FFF2-40B4-BE49-F238E27FC236}">
                <a16:creationId xmlns:a16="http://schemas.microsoft.com/office/drawing/2014/main" id="{123FD29B-3C46-C91B-ABC9-BFD5FEB7BC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4B08899-B282-7CF5-EEE6-A03A2FE7B5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7819859-F0E9-2822-4EF9-240B0561A9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1EA6069-3751-51EA-D3DE-67FC1A15D4CF}"/>
              </a:ext>
            </a:extLst>
          </p:cNvPr>
          <p:cNvSpPr txBox="1"/>
          <p:nvPr/>
        </p:nvSpPr>
        <p:spPr>
          <a:xfrm>
            <a:off x="167148" y="344129"/>
            <a:ext cx="11449470" cy="4247317"/>
          </a:xfrm>
          <a:prstGeom prst="rect">
            <a:avLst/>
          </a:prstGeom>
          <a:noFill/>
        </p:spPr>
        <p:txBody>
          <a:bodyPr wrap="square" rtlCol="0">
            <a:spAutoFit/>
          </a:bodyPr>
          <a:lstStyle/>
          <a:p>
            <a:r>
              <a:rPr lang="en-GB" u="sng" dirty="0">
                <a:solidFill>
                  <a:schemeClr val="bg1"/>
                </a:solidFill>
                <a:highlight>
                  <a:srgbClr val="000000"/>
                </a:highlight>
                <a:latin typeface="+mj-lt"/>
              </a:rPr>
              <a:t>What I know:</a:t>
            </a:r>
          </a:p>
          <a:p>
            <a:pPr marL="285750" indent="-285750">
              <a:buFont typeface="Wingdings" panose="05000000000000000000" pitchFamily="2" charset="2"/>
              <a:buChar char="v"/>
            </a:pPr>
            <a:r>
              <a:rPr lang="en-GB" sz="2100" dirty="0">
                <a:solidFill>
                  <a:schemeClr val="bg1"/>
                </a:solidFill>
                <a:effectLst>
                  <a:outerShdw blurRad="38100" dist="38100" dir="2700000" algn="tl">
                    <a:srgbClr val="000000">
                      <a:alpha val="43137"/>
                    </a:srgbClr>
                  </a:outerShdw>
                </a:effectLst>
                <a:highlight>
                  <a:srgbClr val="000000"/>
                </a:highlight>
                <a:latin typeface="+mj-lt"/>
              </a:rPr>
              <a:t>Youth Justice is and adaptive role based on that of a prison officer for younger people </a:t>
            </a:r>
          </a:p>
          <a:p>
            <a:pPr marL="285750" indent="-285750">
              <a:buFont typeface="Wingdings" panose="05000000000000000000" pitchFamily="2" charset="2"/>
              <a:buChar char="v"/>
            </a:pPr>
            <a:r>
              <a:rPr lang="en-GB" sz="2100" dirty="0">
                <a:solidFill>
                  <a:schemeClr val="bg1"/>
                </a:solidFill>
                <a:effectLst>
                  <a:outerShdw blurRad="38100" dist="38100" dir="2700000" algn="tl">
                    <a:srgbClr val="000000">
                      <a:alpha val="43137"/>
                    </a:srgbClr>
                  </a:outerShdw>
                </a:effectLst>
                <a:highlight>
                  <a:srgbClr val="000000"/>
                </a:highlight>
                <a:latin typeface="+mj-lt"/>
              </a:rPr>
              <a:t>Civil service does not refer to one role but is an entire sector of employment covering a multitude of public sector opportunities </a:t>
            </a:r>
          </a:p>
          <a:p>
            <a:pPr marL="285750" indent="-285750">
              <a:buFont typeface="Wingdings" panose="05000000000000000000" pitchFamily="2" charset="2"/>
              <a:buChar char="v"/>
            </a:pPr>
            <a:r>
              <a:rPr lang="en-GB" sz="2100" dirty="0">
                <a:solidFill>
                  <a:schemeClr val="bg1"/>
                </a:solidFill>
                <a:effectLst>
                  <a:outerShdw blurRad="38100" dist="38100" dir="2700000" algn="tl">
                    <a:srgbClr val="000000">
                      <a:alpha val="43137"/>
                    </a:srgbClr>
                  </a:outerShdw>
                </a:effectLst>
                <a:highlight>
                  <a:srgbClr val="000000"/>
                </a:highlight>
                <a:latin typeface="+mj-lt"/>
              </a:rPr>
              <a:t>This role is based on the skill set, experience and dedication of the applicant based on the job description ‘</a:t>
            </a:r>
            <a:r>
              <a:rPr lang="en-GB" sz="2100" b="0" i="0" dirty="0">
                <a:solidFill>
                  <a:schemeClr val="bg1"/>
                </a:solidFill>
                <a:effectLst>
                  <a:outerShdw blurRad="38100" dist="38100" dir="2700000" algn="tl">
                    <a:srgbClr val="000000">
                      <a:alpha val="43137"/>
                    </a:srgbClr>
                  </a:outerShdw>
                </a:effectLst>
                <a:highlight>
                  <a:srgbClr val="000000"/>
                </a:highlight>
                <a:latin typeface="+mj-lt"/>
              </a:rPr>
              <a:t>No formal qualifications are required to become a youth justice worker’ (Gov.UK, 2025)</a:t>
            </a:r>
          </a:p>
          <a:p>
            <a:pPr marL="285750" indent="-285750">
              <a:buFont typeface="Wingdings" panose="05000000000000000000" pitchFamily="2" charset="2"/>
              <a:buChar char="v"/>
            </a:pPr>
            <a:r>
              <a:rPr lang="en-GB" sz="2100" dirty="0">
                <a:solidFill>
                  <a:schemeClr val="bg1"/>
                </a:solidFill>
                <a:effectLst>
                  <a:outerShdw blurRad="38100" dist="38100" dir="2700000" algn="tl">
                    <a:srgbClr val="000000">
                      <a:alpha val="43137"/>
                    </a:srgbClr>
                  </a:outerShdw>
                </a:effectLst>
                <a:highlight>
                  <a:srgbClr val="000000"/>
                </a:highlight>
                <a:latin typeface="+mj-lt"/>
              </a:rPr>
              <a:t>Legislation aimed at young offenders has existed for over 100 years since the (Prevention of Crime Act 1908)</a:t>
            </a:r>
          </a:p>
          <a:p>
            <a:pPr marL="285750" indent="-285750">
              <a:buFont typeface="Wingdings" panose="05000000000000000000" pitchFamily="2" charset="2"/>
              <a:buChar char="v"/>
            </a:pPr>
            <a:r>
              <a:rPr lang="en-GB" sz="2100" dirty="0">
                <a:solidFill>
                  <a:schemeClr val="bg1"/>
                </a:solidFill>
                <a:effectLst>
                  <a:outerShdw blurRad="38100" dist="38100" dir="2700000" algn="tl">
                    <a:srgbClr val="000000">
                      <a:alpha val="43137"/>
                    </a:srgbClr>
                  </a:outerShdw>
                </a:effectLst>
                <a:highlight>
                  <a:srgbClr val="000000"/>
                </a:highlight>
                <a:latin typeface="+mj-lt"/>
              </a:rPr>
              <a:t>Through data collection in UK census, multi-agency working across the public sector, the government has made strides in crime prevention the protection of young people and rehabilitation of young offenders into society   </a:t>
            </a:r>
          </a:p>
        </p:txBody>
      </p:sp>
    </p:spTree>
    <p:extLst>
      <p:ext uri="{BB962C8B-B14F-4D97-AF65-F5344CB8AC3E}">
        <p14:creationId xmlns:p14="http://schemas.microsoft.com/office/powerpoint/2010/main" val="340966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arn(inVertic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barn(inVertic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barn(inVertic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ACA6DA6-F93E-90E2-2E93-001AB5C670C4}"/>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CA0B886E-4C16-04D9-8023-E4791FE0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3F05EEB7-05AE-3D37-28FA-D402037117B8}"/>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90561883-CC7E-5708-51F1-FB78C36F619A}"/>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My Elements</a:t>
            </a:r>
          </a:p>
        </p:txBody>
      </p:sp>
      <p:sp>
        <p:nvSpPr>
          <p:cNvPr id="3" name="Subtitle 2">
            <a:extLst>
              <a:ext uri="{FF2B5EF4-FFF2-40B4-BE49-F238E27FC236}">
                <a16:creationId xmlns:a16="http://schemas.microsoft.com/office/drawing/2014/main" id="{88DC75C5-B1F4-D174-66A8-564173275BD6}"/>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What am I Made of?</a:t>
            </a:r>
          </a:p>
        </p:txBody>
      </p:sp>
      <p:cxnSp>
        <p:nvCxnSpPr>
          <p:cNvPr id="39" name="Straight Connector 38">
            <a:extLst>
              <a:ext uri="{FF2B5EF4-FFF2-40B4-BE49-F238E27FC236}">
                <a16:creationId xmlns:a16="http://schemas.microsoft.com/office/drawing/2014/main" id="{1B866906-B5E8-02F1-9720-3CEDAF129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E5753B2-F003-8071-407A-5B844F594F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6D158EC-D119-07A7-9C8F-F8291288EB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5465789-E92B-7864-F336-F80D63A1F1F6}"/>
              </a:ext>
            </a:extLst>
          </p:cNvPr>
          <p:cNvSpPr txBox="1"/>
          <p:nvPr/>
        </p:nvSpPr>
        <p:spPr>
          <a:xfrm>
            <a:off x="521207" y="245806"/>
            <a:ext cx="7213093" cy="3416320"/>
          </a:xfrm>
          <a:prstGeom prst="rect">
            <a:avLst/>
          </a:prstGeom>
          <a:noFill/>
        </p:spPr>
        <p:txBody>
          <a:bodyPr wrap="square" rtlCol="0">
            <a:spAutoFit/>
          </a:bodyPr>
          <a:lstStyle/>
          <a:p>
            <a:r>
              <a:rPr lang="en-GB" u="sng" dirty="0">
                <a:solidFill>
                  <a:schemeClr val="bg1"/>
                </a:solidFill>
                <a:highlight>
                  <a:srgbClr val="000000"/>
                </a:highlight>
                <a:latin typeface="+mj-lt"/>
              </a:rPr>
              <a:t>How Can I help?</a:t>
            </a:r>
          </a:p>
          <a:p>
            <a:pPr marL="285750" indent="-285750">
              <a:buFont typeface="Wingdings" panose="05000000000000000000" pitchFamily="2" charset="2"/>
              <a:buChar char="v"/>
            </a:pPr>
            <a:r>
              <a:rPr lang="en-GB" dirty="0">
                <a:solidFill>
                  <a:schemeClr val="bg1"/>
                </a:solidFill>
                <a:highlight>
                  <a:srgbClr val="000000"/>
                </a:highlight>
                <a:latin typeface="+mj-lt"/>
              </a:rPr>
              <a:t>According to the job specification it is important that the successful applicant can ‘</a:t>
            </a:r>
            <a:r>
              <a:rPr lang="en-GB" sz="1800" kern="100" dirty="0">
                <a:solidFill>
                  <a:schemeClr val="bg1"/>
                </a:solidFill>
                <a:effectLst/>
                <a:highlight>
                  <a:srgbClr val="000000"/>
                </a:highlight>
                <a:latin typeface="+mj-lt"/>
                <a:ea typeface="Aptos" panose="020B0004020202020204" pitchFamily="34" charset="0"/>
                <a:cs typeface="Times New Roman" panose="02020603050405020304" pitchFamily="18" charset="0"/>
              </a:rPr>
              <a:t>be skilled in identifying and assessing the complex needs of the children and young people you work with’ (Gov.UK, 2025)</a:t>
            </a:r>
          </a:p>
          <a:p>
            <a:r>
              <a:rPr lang="en-GB" kern="100" dirty="0">
                <a:solidFill>
                  <a:schemeClr val="bg1"/>
                </a:solidFill>
                <a:highlight>
                  <a:srgbClr val="000000"/>
                </a:highlight>
                <a:latin typeface="+mj-lt"/>
                <a:cs typeface="Times New Roman" panose="02020603050405020304" pitchFamily="18" charset="0"/>
              </a:rPr>
              <a:t>My Interpretation:</a:t>
            </a:r>
          </a:p>
          <a:p>
            <a:pPr marL="285750" indent="-285750">
              <a:buFont typeface="Wingdings" panose="05000000000000000000" pitchFamily="2" charset="2"/>
              <a:buChar char="v"/>
            </a:pPr>
            <a:r>
              <a:rPr lang="en-GB" kern="100" dirty="0">
                <a:solidFill>
                  <a:schemeClr val="bg1"/>
                </a:solidFill>
                <a:highlight>
                  <a:srgbClr val="000000"/>
                </a:highlight>
                <a:latin typeface="+mj-lt"/>
                <a:cs typeface="Times New Roman" panose="02020603050405020304" pitchFamily="18" charset="0"/>
              </a:rPr>
              <a:t>Someone who is easily relatable to both children and young people </a:t>
            </a:r>
          </a:p>
          <a:p>
            <a:pPr marL="285750" indent="-285750">
              <a:buFont typeface="Wingdings" panose="05000000000000000000" pitchFamily="2" charset="2"/>
              <a:buChar char="v"/>
            </a:pPr>
            <a:r>
              <a:rPr lang="en-GB" kern="100" dirty="0">
                <a:solidFill>
                  <a:schemeClr val="bg1"/>
                </a:solidFill>
                <a:highlight>
                  <a:srgbClr val="000000"/>
                </a:highlight>
                <a:latin typeface="+mj-lt"/>
                <a:cs typeface="Times New Roman" panose="02020603050405020304" pitchFamily="18" charset="0"/>
              </a:rPr>
              <a:t>An expandable personality that can be adapted to a multitude of scenarios</a:t>
            </a:r>
          </a:p>
          <a:p>
            <a:pPr marL="285750" indent="-285750">
              <a:buFont typeface="Wingdings" panose="05000000000000000000" pitchFamily="2" charset="2"/>
              <a:buChar char="v"/>
            </a:pPr>
            <a:r>
              <a:rPr lang="en-GB" kern="100" dirty="0">
                <a:solidFill>
                  <a:schemeClr val="bg1"/>
                </a:solidFill>
                <a:highlight>
                  <a:srgbClr val="000000"/>
                </a:highlight>
                <a:latin typeface="+mj-lt"/>
                <a:cs typeface="Times New Roman" panose="02020603050405020304" pitchFamily="18" charset="0"/>
              </a:rPr>
              <a:t>Personal or professional experience in relevant area that will garner successful results within youth justice </a:t>
            </a:r>
            <a:endParaRPr lang="en-GB" dirty="0">
              <a:solidFill>
                <a:schemeClr val="bg1"/>
              </a:solidFill>
              <a:highlight>
                <a:srgbClr val="000000"/>
              </a:highlight>
              <a:latin typeface="+mj-lt"/>
            </a:endParaRPr>
          </a:p>
        </p:txBody>
      </p:sp>
      <p:sp>
        <p:nvSpPr>
          <p:cNvPr id="5" name="TextBox 4">
            <a:extLst>
              <a:ext uri="{FF2B5EF4-FFF2-40B4-BE49-F238E27FC236}">
                <a16:creationId xmlns:a16="http://schemas.microsoft.com/office/drawing/2014/main" id="{D11970F3-9DCC-DF97-87CB-E49BE163BC4F}"/>
              </a:ext>
            </a:extLst>
          </p:cNvPr>
          <p:cNvSpPr txBox="1"/>
          <p:nvPr/>
        </p:nvSpPr>
        <p:spPr>
          <a:xfrm>
            <a:off x="7891599" y="494634"/>
            <a:ext cx="3725019" cy="3970318"/>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GB" dirty="0">
                <a:solidFill>
                  <a:schemeClr val="bg1"/>
                </a:solidFill>
                <a:latin typeface="+mj-lt"/>
              </a:rPr>
              <a:t>The components that make up my exitance will appear personal, are elements that can be utilised for efficiency and results. As a neurodivergent, postgraduate, working-class, ethnic minority, who also happened to do work experience in low socioeconomic areas. I have the experience, understanding and multidimensional depth of insight to apply the necessary skills to this job role.</a:t>
            </a:r>
          </a:p>
        </p:txBody>
      </p:sp>
    </p:spTree>
    <p:extLst>
      <p:ext uri="{BB962C8B-B14F-4D97-AF65-F5344CB8AC3E}">
        <p14:creationId xmlns:p14="http://schemas.microsoft.com/office/powerpoint/2010/main" val="207041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barn(inVertical)">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arn(inVertical)">
                                      <p:cBhvr>
                                        <p:cTn id="15" dur="500"/>
                                        <p:tgtEl>
                                          <p:spTgt spid="4">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barn(inVertical)">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barn(inVertical)">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barn(inVertical)">
                                      <p:cBhvr>
                                        <p:cTn id="28" dur="500"/>
                                        <p:tgtEl>
                                          <p:spTgt spid="4">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barn(inVertical)">
                                      <p:cBhvr>
                                        <p:cTn id="3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E6EE38E-DDF7-5160-9C50-35BA87CCC2EE}"/>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F26A136B-9567-B0C2-20B8-44484A4F3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1BF5D8A3-5564-C9C3-8A50-311D70598D99}"/>
              </a:ext>
            </a:extLst>
          </p:cNvPr>
          <p:cNvPicPr>
            <a:picLocks noChangeAspect="1"/>
          </p:cNvPicPr>
          <p:nvPr/>
        </p:nvPicPr>
        <p:blipFill>
          <a:blip r:embed="rId2">
            <a:alphaModFix amt="60000"/>
          </a:blip>
          <a:srcRect t="4492" b="16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0F7A4F74-4068-59FA-9563-7751FA4A4BA1}"/>
              </a:ext>
            </a:extLst>
          </p:cNvPr>
          <p:cNvSpPr>
            <a:spLocks noGrp="1"/>
          </p:cNvSpPr>
          <p:nvPr>
            <p:ph type="ctrTitle"/>
          </p:nvPr>
        </p:nvSpPr>
        <p:spPr>
          <a:xfrm>
            <a:off x="521208" y="4819615"/>
            <a:ext cx="6817836" cy="1264936"/>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4300" dirty="0">
                <a:solidFill>
                  <a:srgbClr val="FFFFFF"/>
                </a:solidFill>
              </a:rPr>
              <a:t>Final Pitch</a:t>
            </a:r>
          </a:p>
        </p:txBody>
      </p:sp>
      <p:sp>
        <p:nvSpPr>
          <p:cNvPr id="3" name="Subtitle 2">
            <a:extLst>
              <a:ext uri="{FF2B5EF4-FFF2-40B4-BE49-F238E27FC236}">
                <a16:creationId xmlns:a16="http://schemas.microsoft.com/office/drawing/2014/main" id="{BBB37A29-2C78-93E0-79B6-EA1ADECE0FD7}"/>
              </a:ext>
            </a:extLst>
          </p:cNvPr>
          <p:cNvSpPr>
            <a:spLocks noGrp="1"/>
          </p:cNvSpPr>
          <p:nvPr>
            <p:ph type="subTitle" idx="1"/>
          </p:nvPr>
        </p:nvSpPr>
        <p:spPr>
          <a:xfrm>
            <a:off x="8142516" y="4901919"/>
            <a:ext cx="3483615" cy="1100329"/>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rmAutofit/>
          </a:bodyPr>
          <a:lstStyle/>
          <a:p>
            <a:r>
              <a:rPr lang="en-GB" sz="1800" dirty="0">
                <a:solidFill>
                  <a:srgbClr val="FFFFFF"/>
                </a:solidFill>
                <a:latin typeface="+mj-lt"/>
              </a:rPr>
              <a:t>Hire me!</a:t>
            </a:r>
          </a:p>
        </p:txBody>
      </p:sp>
      <p:cxnSp>
        <p:nvCxnSpPr>
          <p:cNvPr id="39" name="Straight Connector 38">
            <a:extLst>
              <a:ext uri="{FF2B5EF4-FFF2-40B4-BE49-F238E27FC236}">
                <a16:creationId xmlns:a16="http://schemas.microsoft.com/office/drawing/2014/main" id="{806F15D1-3666-88D1-3B57-79E2DAEAEF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1DB3D9-10DC-4B6B-A538-7DB3046CFD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C280A36-A781-34D7-51DA-733D2688B5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844C8B7-5425-7093-A8D8-248582322286}"/>
              </a:ext>
            </a:extLst>
          </p:cNvPr>
          <p:cNvSpPr txBox="1"/>
          <p:nvPr/>
        </p:nvSpPr>
        <p:spPr>
          <a:xfrm>
            <a:off x="521208" y="422787"/>
            <a:ext cx="11104923"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bg1"/>
                </a:solidFill>
                <a:highlight>
                  <a:srgbClr val="000000"/>
                </a:highlight>
                <a:latin typeface="+mj-lt"/>
              </a:rPr>
              <a:t>With all my previous research into the legislations involved with this role, as well as the relevant legislations I was aware of because of my employment history, I believe my understanding of them will prove to be an asset</a:t>
            </a:r>
          </a:p>
          <a:p>
            <a:pPr marL="285750" indent="-285750">
              <a:buFont typeface="Wingdings" panose="05000000000000000000" pitchFamily="2" charset="2"/>
              <a:buChar char="Ø"/>
            </a:pPr>
            <a:r>
              <a:rPr lang="en-GB" sz="2400" dirty="0">
                <a:solidFill>
                  <a:schemeClr val="bg1"/>
                </a:solidFill>
                <a:highlight>
                  <a:srgbClr val="000000"/>
                </a:highlight>
                <a:latin typeface="+mj-lt"/>
              </a:rPr>
              <a:t>My interest in youth justice as well as my personal research into theory and policy gives me and edge over those who lack passion for the role and all </a:t>
            </a:r>
            <a:r>
              <a:rPr lang="en-GB" sz="2400">
                <a:solidFill>
                  <a:schemeClr val="bg1"/>
                </a:solidFill>
                <a:highlight>
                  <a:srgbClr val="000000"/>
                </a:highlight>
                <a:latin typeface="+mj-lt"/>
              </a:rPr>
              <a:t>the areas </a:t>
            </a:r>
            <a:r>
              <a:rPr lang="en-GB" sz="2400" dirty="0">
                <a:solidFill>
                  <a:schemeClr val="bg1"/>
                </a:solidFill>
                <a:highlight>
                  <a:srgbClr val="000000"/>
                </a:highlight>
                <a:latin typeface="+mj-lt"/>
              </a:rPr>
              <a:t>that surround it </a:t>
            </a:r>
          </a:p>
          <a:p>
            <a:pPr marL="285750" indent="-285750">
              <a:buFont typeface="Wingdings" panose="05000000000000000000" pitchFamily="2" charset="2"/>
              <a:buChar char="Ø"/>
            </a:pPr>
            <a:r>
              <a:rPr lang="en-GB" sz="2400" dirty="0">
                <a:solidFill>
                  <a:schemeClr val="bg1"/>
                </a:solidFill>
                <a:highlight>
                  <a:srgbClr val="000000"/>
                </a:highlight>
                <a:latin typeface="+mj-lt"/>
              </a:rPr>
              <a:t>My personal and professional experience with elements of this role have allowed be to confidently state that I am more than capable to handle the workload and possibly advance further </a:t>
            </a:r>
          </a:p>
        </p:txBody>
      </p:sp>
    </p:spTree>
    <p:extLst>
      <p:ext uri="{BB962C8B-B14F-4D97-AF65-F5344CB8AC3E}">
        <p14:creationId xmlns:p14="http://schemas.microsoft.com/office/powerpoint/2010/main" val="410505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5523AAD-55EB-E66D-E966-EADC5FC3C47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AFDE98E-6165-6A74-732D-981F5BC0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93D4AEB5-A6CB-6E81-5C39-0F8E0186B753}"/>
              </a:ext>
            </a:extLst>
          </p:cNvPr>
          <p:cNvPicPr>
            <a:picLocks noChangeAspect="1"/>
          </p:cNvPicPr>
          <p:nvPr/>
        </p:nvPicPr>
        <p:blipFill>
          <a:blip r:embed="rId2"/>
          <a:srcRect t="4468" r="-1" b="16258"/>
          <a:stretch/>
        </p:blipFill>
        <p:spPr>
          <a:xfrm>
            <a:off x="7471" y="10"/>
            <a:ext cx="12184529" cy="6857990"/>
          </a:xfrm>
          <a:prstGeom prst="rect">
            <a:avLst/>
          </a:prstGeom>
        </p:spPr>
      </p:pic>
      <p:sp>
        <p:nvSpPr>
          <p:cNvPr id="4" name="TextBox 3">
            <a:extLst>
              <a:ext uri="{FF2B5EF4-FFF2-40B4-BE49-F238E27FC236}">
                <a16:creationId xmlns:a16="http://schemas.microsoft.com/office/drawing/2014/main" id="{10B6D455-C92E-62EF-E52F-573C7282E1BA}"/>
              </a:ext>
            </a:extLst>
          </p:cNvPr>
          <p:cNvSpPr txBox="1"/>
          <p:nvPr/>
        </p:nvSpPr>
        <p:spPr>
          <a:xfrm>
            <a:off x="162232" y="126371"/>
            <a:ext cx="11867536" cy="754053"/>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4300" dirty="0">
                <a:solidFill>
                  <a:schemeClr val="bg1"/>
                </a:solidFill>
                <a:latin typeface="+mj-lt"/>
              </a:rPr>
              <a:t>Reference List</a:t>
            </a:r>
          </a:p>
        </p:txBody>
      </p:sp>
      <p:sp>
        <p:nvSpPr>
          <p:cNvPr id="2" name="TextBox 1">
            <a:extLst>
              <a:ext uri="{FF2B5EF4-FFF2-40B4-BE49-F238E27FC236}">
                <a16:creationId xmlns:a16="http://schemas.microsoft.com/office/drawing/2014/main" id="{0E4534CC-5E70-BB36-14C1-D781D5615E60}"/>
              </a:ext>
            </a:extLst>
          </p:cNvPr>
          <p:cNvSpPr txBox="1"/>
          <p:nvPr/>
        </p:nvSpPr>
        <p:spPr>
          <a:xfrm>
            <a:off x="162232" y="954293"/>
            <a:ext cx="11867536" cy="5868273"/>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spcAft>
                <a:spcPts val="800"/>
              </a:spcAft>
              <a:buNone/>
            </a:pP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Data Protection Act 2018, </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c. 12.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https://www.legislation.gov.uk/ukpga/2018/12/contents</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(Accessed: 7 May 2025).</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GOV.UK (2025) </a:t>
            </a: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Civil Service Jobs.</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ivilservicejobs.service.gov.uk/csr/index.cgi?SID=dXNlcnNlYXJjaGNvbnRleHQ9MTMxMjYxOTM5JmpvYmxpc3Rfdmlld192YWM9MTk1MDUwMyZvd25lcj01MDcwMDAwJnBhZ2VjbGFzcz1Kb2JzJnNlYXJjaHBhZ2U9MSZzZWFyY2hzb3J0PXNjb3JlJm93bmVydHlwZT1mYWlyJnBhZ2VhY3Rpb249dmlld3ZhY2J5am9ibGlzdCZyZXFzaWc9MTc0NjUzMDIzMi0wOWZhN2I3ZTBmMjMwNGViZmRlYTkxN2QxYzU5ZmY3NWI1ZTgzOGJl</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(Accessed: 7 May 2025). </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Health and Safety at work Act 1974,</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c. 37.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https://www.legislation.gov.uk/ukpga/1974/37/contents</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(Accessed: 7 May 2025).</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Health and Social Care Act 2012,</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c. 7.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https://www.legislation.gov.uk/ukpga/2012/7/contents</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(Accessed: 7 May 2025).</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Lee, W. (2023) ‘Revisiting labelling theory: empirical test of informal labelling process’, </a:t>
            </a: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Journal of Crime and Justice,</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47(2), pp. 188-200.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https://doi.org/10.1080/0735648X.2023.2264263</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2576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4085888-27C3-D4DD-03C2-163A3F1A733F}"/>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DB5A641-C034-491E-8AA7-6B4FACC54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arble with brown and aqua colours">
            <a:extLst>
              <a:ext uri="{FF2B5EF4-FFF2-40B4-BE49-F238E27FC236}">
                <a16:creationId xmlns:a16="http://schemas.microsoft.com/office/drawing/2014/main" id="{5F314FC1-E952-475C-139A-CD261F56D4F7}"/>
              </a:ext>
            </a:extLst>
          </p:cNvPr>
          <p:cNvPicPr>
            <a:picLocks noChangeAspect="1"/>
          </p:cNvPicPr>
          <p:nvPr/>
        </p:nvPicPr>
        <p:blipFill>
          <a:blip r:embed="rId2"/>
          <a:srcRect t="4468" r="-1" b="16258"/>
          <a:stretch/>
        </p:blipFill>
        <p:spPr>
          <a:xfrm>
            <a:off x="7471" y="10"/>
            <a:ext cx="12184529" cy="6857990"/>
          </a:xfrm>
          <a:prstGeom prst="rect">
            <a:avLst/>
          </a:prstGeom>
        </p:spPr>
      </p:pic>
      <p:sp>
        <p:nvSpPr>
          <p:cNvPr id="4" name="TextBox 3">
            <a:extLst>
              <a:ext uri="{FF2B5EF4-FFF2-40B4-BE49-F238E27FC236}">
                <a16:creationId xmlns:a16="http://schemas.microsoft.com/office/drawing/2014/main" id="{4117CF74-4C38-1B3D-2769-FF0041E70FBF}"/>
              </a:ext>
            </a:extLst>
          </p:cNvPr>
          <p:cNvSpPr txBox="1"/>
          <p:nvPr/>
        </p:nvSpPr>
        <p:spPr>
          <a:xfrm>
            <a:off x="167148" y="201557"/>
            <a:ext cx="11867536" cy="754053"/>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4300" dirty="0">
                <a:solidFill>
                  <a:schemeClr val="bg1"/>
                </a:solidFill>
                <a:latin typeface="+mj-lt"/>
              </a:rPr>
              <a:t>Reference List</a:t>
            </a:r>
          </a:p>
        </p:txBody>
      </p:sp>
      <p:sp>
        <p:nvSpPr>
          <p:cNvPr id="5" name="TextBox 4">
            <a:extLst>
              <a:ext uri="{FF2B5EF4-FFF2-40B4-BE49-F238E27FC236}">
                <a16:creationId xmlns:a16="http://schemas.microsoft.com/office/drawing/2014/main" id="{255C7210-DB1D-C00E-5818-168126B6D4D5}"/>
              </a:ext>
            </a:extLst>
          </p:cNvPr>
          <p:cNvSpPr txBox="1"/>
          <p:nvPr/>
        </p:nvSpPr>
        <p:spPr>
          <a:xfrm>
            <a:off x="167148" y="1170039"/>
            <a:ext cx="11867536" cy="4934684"/>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spcAft>
                <a:spcPts val="800"/>
              </a:spcAft>
              <a:buNone/>
            </a:pP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Pratt, T. C. et al. (2009) ‘The Empirical Status of Social Learning Theory: A Meta-Analysis’, </a:t>
            </a: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Justice Quarterly, </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27(6), pp. 765-802.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https://doi.org/10.1080/07418820903379610</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Prevention of Crime Act 1908,</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c. 59.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https://www.legislation.gov.uk/ukpga/Edw7/8/59/enacted#:~:text=1908%20CHAPTER%2059,for%20other%20purposes%20incidental%20thereto</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(Accessed: 7 May 2025).</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Weisburd, D. et al (2014) ‘The Importance of Both Opportunity and Social Disorganization Theory in a Future Research Agenda to Advance Criminological Theory and Crime Prevention at Places’, </a:t>
            </a: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Journal of Crime in Research and Delinquency, </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51(4), pp. 499-508.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https://doi.org/10.1177/0022427814530404</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i="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Youth Justice and Criminal Evidence Act 1999, </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c. 23. Available at: </a:t>
            </a:r>
            <a:r>
              <a:rPr lang="en-GB" sz="1800" u="sng"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https://www.legislation.gov.uk/ukpga/1999/23/contents</a:t>
            </a:r>
            <a:r>
              <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(Accessed: 7 May 2025).</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4864575"/>
      </p:ext>
    </p:extLst>
  </p:cSld>
  <p:clrMapOvr>
    <a:masterClrMapping/>
  </p:clrMapOvr>
</p:sld>
</file>

<file path=ppt/theme/theme1.xml><?xml version="1.0" encoding="utf-8"?>
<a:theme xmlns:a="http://schemas.openxmlformats.org/drawingml/2006/main" name="AlignmentVTI">
  <a:themeElements>
    <a:clrScheme name="Alignment">
      <a:dk1>
        <a:sysClr val="windowText" lastClr="000000"/>
      </a:dk1>
      <a:lt1>
        <a:sysClr val="window" lastClr="FFFFFF"/>
      </a:lt1>
      <a:dk2>
        <a:srgbClr val="3B3D38"/>
      </a:dk2>
      <a:lt2>
        <a:srgbClr val="F7F2EE"/>
      </a:lt2>
      <a:accent1>
        <a:srgbClr val="928A63"/>
      </a:accent1>
      <a:accent2>
        <a:srgbClr val="B57B6B"/>
      </a:accent2>
      <a:accent3>
        <a:srgbClr val="9E8484"/>
      </a:accent3>
      <a:accent4>
        <a:srgbClr val="7C8A75"/>
      </a:accent4>
      <a:accent5>
        <a:srgbClr val="8C8578"/>
      </a:accent5>
      <a:accent6>
        <a:srgbClr val="A18563"/>
      </a:accent6>
      <a:hlink>
        <a:srgbClr val="B57B6B"/>
      </a:hlink>
      <a:folHlink>
        <a:srgbClr val="7C8A75"/>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3" ma:contentTypeDescription="Create a new document." ma:contentTypeScope="" ma:versionID="759851231df313c2aacc38194be1f731">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3f10114fa8daba9862d6c769d97e0f58"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_activity" ma:index="13"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C23A981A-496A-4560-A082-775FEC0C04FD}">
  <ds:schemaRefs>
    <ds:schemaRef ds:uri="http://schemas.microsoft.com/sharepoint/v3/contenttype/forms"/>
  </ds:schemaRefs>
</ds:datastoreItem>
</file>

<file path=customXml/itemProps2.xml><?xml version="1.0" encoding="utf-8"?>
<ds:datastoreItem xmlns:ds="http://schemas.openxmlformats.org/officeDocument/2006/customXml" ds:itemID="{B53213F0-05E0-4ABD-966F-4BA9607266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0AAF54-CBE0-4F45-A123-442A97DD0687}">
  <ds:schemaRefs>
    <ds:schemaRef ds:uri="0cb976d4-72d8-43fd-a100-21d54766e958"/>
    <ds:schemaRef ds:uri="http://www.w3.org/XML/1998/namespace"/>
    <ds:schemaRef ds:uri="http://purl.org/dc/terms/"/>
    <ds:schemaRef ds:uri="http://schemas.microsoft.com/office/2006/metadata/properties"/>
    <ds:schemaRef ds:uri="http://schemas.microsoft.com/office/2006/documentManagement/types"/>
    <ds:schemaRef ds:uri="http://purl.org/dc/dcmitype/"/>
    <ds:schemaRef ds:uri="http://purl.org/dc/elements/1.1/"/>
    <ds:schemaRef ds:uri="http://schemas.microsoft.com/office/infopath/2007/PartnerControls"/>
    <ds:schemaRef ds:uri="http://schemas.openxmlformats.org/package/2006/metadata/core-properties"/>
    <ds:schemaRef ds:uri="da3f2772-8f1e-4acb-bd98-3a0ee892f48a"/>
  </ds:schemaRefs>
</ds:datastoreItem>
</file>

<file path=docProps/app.xml><?xml version="1.0" encoding="utf-8"?>
<Properties xmlns="http://schemas.openxmlformats.org/officeDocument/2006/extended-properties" xmlns:vt="http://schemas.openxmlformats.org/officeDocument/2006/docPropsVTypes">
  <TotalTime>679</TotalTime>
  <Words>1606</Words>
  <Application>Microsoft Office PowerPoint</Application>
  <PresentationFormat>Widescreen</PresentationFormat>
  <Paragraphs>95</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Batang</vt:lpstr>
      <vt:lpstr>Aptos</vt:lpstr>
      <vt:lpstr>Arial</vt:lpstr>
      <vt:lpstr>Avenir Next LT Pro Light</vt:lpstr>
      <vt:lpstr>Times New Roman</vt:lpstr>
      <vt:lpstr>Wingdings</vt:lpstr>
      <vt:lpstr>AlignmentVTI</vt:lpstr>
      <vt:lpstr>Morgan McGowan-Boswell</vt:lpstr>
      <vt:lpstr>Why am I here?</vt:lpstr>
      <vt:lpstr>Education</vt:lpstr>
      <vt:lpstr>Employment Pt 1</vt:lpstr>
      <vt:lpstr>Employment Pt 2</vt:lpstr>
      <vt:lpstr>Employment Pt 3</vt:lpstr>
      <vt:lpstr>Sociology </vt:lpstr>
      <vt:lpstr>Theory and Policy</vt:lpstr>
      <vt:lpstr>Youth Justice</vt:lpstr>
      <vt:lpstr>My Elements</vt:lpstr>
      <vt:lpstr>Final Pitch</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Morgan McGowan- Boswell (2203790)</dc:creator>
  <cp:lastModifiedBy>Morgan McGowan- Boswell (2203790)</cp:lastModifiedBy>
  <cp:revision>1</cp:revision>
  <dcterms:created xsi:type="dcterms:W3CDTF">2025-05-06T10:00:28Z</dcterms:created>
  <dcterms:modified xsi:type="dcterms:W3CDTF">2025-05-07T20:17:23Z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