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6B3D79-7ADC-474C-B606-4D39347B6EE5}" v="1425" dt="2021-10-19T11:17:20.0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ableStyles" Target="tableStyle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theme" Target="theme/theme1.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viewProps" Target="viewProps.xml" Id="rId11" /><Relationship Type="http://schemas.openxmlformats.org/officeDocument/2006/relationships/slide" Target="slides/slide4.xml" Id="rId5" /><Relationship Type="http://schemas.microsoft.com/office/2015/10/relationships/revisionInfo" Target="revisionInfo.xml" Id="rId15" /><Relationship Type="http://schemas.openxmlformats.org/officeDocument/2006/relationships/presProps" Target="presProps.xml" Id="rId10" /><Relationship Type="http://schemas.openxmlformats.org/officeDocument/2006/relationships/slide" Target="slides/slide3.xml" Id="rId4" /><Relationship Type="http://schemas.openxmlformats.org/officeDocument/2006/relationships/slide" Target="slides/slide8.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8E770-44AE-47D5-B4B1-71BEC9A9D725}"/>
              </a:ext>
            </a:extLst>
          </p:cNvPr>
          <p:cNvSpPr>
            <a:spLocks noGrp="1"/>
          </p:cNvSpPr>
          <p:nvPr>
            <p:ph type="ctrTitle"/>
          </p:nvPr>
        </p:nvSpPr>
        <p:spPr>
          <a:xfrm>
            <a:off x="841248" y="663960"/>
            <a:ext cx="9456049" cy="3594112"/>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4CA91C7-81A9-46F3-B0F4-D9AB8808514E}"/>
              </a:ext>
            </a:extLst>
          </p:cNvPr>
          <p:cNvSpPr>
            <a:spLocks noGrp="1"/>
          </p:cNvSpPr>
          <p:nvPr>
            <p:ph type="subTitle" idx="1"/>
          </p:nvPr>
        </p:nvSpPr>
        <p:spPr>
          <a:xfrm>
            <a:off x="841248" y="4667581"/>
            <a:ext cx="9456049" cy="1197387"/>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1AA648C8-9681-4994-B52A-1A8BC79127E1}"/>
              </a:ext>
            </a:extLst>
          </p:cNvPr>
          <p:cNvSpPr>
            <a:spLocks noGrp="1"/>
          </p:cNvSpPr>
          <p:nvPr>
            <p:ph type="dt" sz="half" idx="10"/>
          </p:nvPr>
        </p:nvSpPr>
        <p:spPr>
          <a:xfrm>
            <a:off x="841248" y="6102693"/>
            <a:ext cx="2743200" cy="365125"/>
          </a:xfrm>
        </p:spPr>
        <p:txBody>
          <a:bodyPr/>
          <a:lstStyle/>
          <a:p>
            <a:fld id="{AE3425CA-4B9D-4420-BB9E-C250DB30E421}" type="datetime1">
              <a:rPr lang="en-US" smtClean="0"/>
              <a:t>10/19/2021</a:t>
            </a:fld>
            <a:endParaRPr lang="en-US"/>
          </a:p>
        </p:txBody>
      </p:sp>
      <p:sp>
        <p:nvSpPr>
          <p:cNvPr id="5" name="Footer Placeholder 4">
            <a:extLst>
              <a:ext uri="{FF2B5EF4-FFF2-40B4-BE49-F238E27FC236}">
                <a16:creationId xmlns:a16="http://schemas.microsoft.com/office/drawing/2014/main" id="{6677F203-CB10-488B-82DC-9D0571A5EE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2B2E9B-C8B7-4716-9D05-265A04246E05}"/>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7" name="Straight Connector 6">
            <a:extLst>
              <a:ext uri="{FF2B5EF4-FFF2-40B4-BE49-F238E27FC236}">
                <a16:creationId xmlns:a16="http://schemas.microsoft.com/office/drawing/2014/main" id="{9EED8031-DD67-43C6-94A0-646636C95560}"/>
              </a:ext>
            </a:extLst>
          </p:cNvPr>
          <p:cNvCxnSpPr>
            <a:cxnSpLocks/>
          </p:cNvCxnSpPr>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97213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42B9A-9384-46B2-8B4F-B9C2035CAB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B413CF4-CD0B-4F3C-A1CE-1BA3EFDEEB5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C1DE659-17B0-4F70-8F1C-93BF4DB64390}"/>
              </a:ext>
            </a:extLst>
          </p:cNvPr>
          <p:cNvSpPr>
            <a:spLocks noGrp="1"/>
          </p:cNvSpPr>
          <p:nvPr>
            <p:ph type="dt" sz="half" idx="10"/>
          </p:nvPr>
        </p:nvSpPr>
        <p:spPr/>
        <p:txBody>
          <a:bodyPr/>
          <a:lstStyle/>
          <a:p>
            <a:fld id="{62751E1E-C50D-4FD4-8B1E-ECD78340D9AB}" type="datetime1">
              <a:rPr lang="en-US" smtClean="0"/>
              <a:t>10/19/2021</a:t>
            </a:fld>
            <a:endParaRPr lang="en-US"/>
          </a:p>
        </p:txBody>
      </p:sp>
      <p:sp>
        <p:nvSpPr>
          <p:cNvPr id="5" name="Footer Placeholder 4">
            <a:extLst>
              <a:ext uri="{FF2B5EF4-FFF2-40B4-BE49-F238E27FC236}">
                <a16:creationId xmlns:a16="http://schemas.microsoft.com/office/drawing/2014/main" id="{37AB0750-AB4E-4FCF-9B52-BC954760B9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466B99-C716-4464-B695-623F4C5A9D9B}"/>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249487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2233A-AD59-4FB1-A1CA-AABFAE040805}"/>
              </a:ext>
            </a:extLst>
          </p:cNvPr>
          <p:cNvSpPr>
            <a:spLocks noGrp="1"/>
          </p:cNvSpPr>
          <p:nvPr>
            <p:ph type="title"/>
          </p:nvPr>
        </p:nvSpPr>
        <p:spPr>
          <a:xfrm>
            <a:off x="841249" y="552782"/>
            <a:ext cx="9538428" cy="3714417"/>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A656964-650B-4E87-9541-0E659DEC0365}"/>
              </a:ext>
            </a:extLst>
          </p:cNvPr>
          <p:cNvSpPr>
            <a:spLocks noGrp="1"/>
          </p:cNvSpPr>
          <p:nvPr>
            <p:ph type="body" idx="1"/>
          </p:nvPr>
        </p:nvSpPr>
        <p:spPr>
          <a:xfrm>
            <a:off x="841249" y="4672584"/>
            <a:ext cx="9538428" cy="1143802"/>
          </a:xfrm>
        </p:spPr>
        <p:txBody>
          <a:bodyPr>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000"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21BB50-DF4A-47B5-A3AD-18712A3AD40E}"/>
              </a:ext>
            </a:extLst>
          </p:cNvPr>
          <p:cNvSpPr>
            <a:spLocks noGrp="1"/>
          </p:cNvSpPr>
          <p:nvPr>
            <p:ph type="dt" sz="half" idx="10"/>
          </p:nvPr>
        </p:nvSpPr>
        <p:spPr/>
        <p:txBody>
          <a:bodyPr/>
          <a:lstStyle/>
          <a:p>
            <a:fld id="{43C83AFB-9E54-459E-8C6D-0913AC3BA5D7}" type="datetime1">
              <a:rPr lang="en-US" smtClean="0"/>
              <a:t>10/19/2021</a:t>
            </a:fld>
            <a:endParaRPr lang="en-US"/>
          </a:p>
        </p:txBody>
      </p:sp>
      <p:sp>
        <p:nvSpPr>
          <p:cNvPr id="5" name="Footer Placeholder 4">
            <a:extLst>
              <a:ext uri="{FF2B5EF4-FFF2-40B4-BE49-F238E27FC236}">
                <a16:creationId xmlns:a16="http://schemas.microsoft.com/office/drawing/2014/main" id="{3CDF59B3-D1B8-4A51-AD6E-868C5BF6F7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0CA779-6272-4A15-A566-20C4E9A60D47}"/>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7" name="Straight Connector 6">
            <a:extLst>
              <a:ext uri="{FF2B5EF4-FFF2-40B4-BE49-F238E27FC236}">
                <a16:creationId xmlns:a16="http://schemas.microsoft.com/office/drawing/2014/main" id="{F0B86E8F-91EA-4626-BCA8-3B4973C7C9D6}"/>
              </a:ext>
            </a:extLst>
          </p:cNvPr>
          <p:cNvCxnSpPr>
            <a:cxnSpLocks/>
          </p:cNvCxnSpPr>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79337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52A00-5BBD-436C-BB6D-CE650FC46202}"/>
              </a:ext>
            </a:extLst>
          </p:cNvPr>
          <p:cNvSpPr>
            <a:spLocks noGrp="1"/>
          </p:cNvSpPr>
          <p:nvPr>
            <p:ph type="title"/>
          </p:nvPr>
        </p:nvSpPr>
        <p:spPr>
          <a:xfrm>
            <a:off x="841248" y="552783"/>
            <a:ext cx="9683871" cy="132588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DFB3E2E-F3C4-4CDD-9138-86AE7A1B566D}"/>
              </a:ext>
            </a:extLst>
          </p:cNvPr>
          <p:cNvSpPr>
            <a:spLocks noGrp="1"/>
          </p:cNvSpPr>
          <p:nvPr>
            <p:ph sz="half" idx="1"/>
          </p:nvPr>
        </p:nvSpPr>
        <p:spPr>
          <a:xfrm>
            <a:off x="841248" y="2108362"/>
            <a:ext cx="4507926" cy="37216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795CD01-B639-46B6-B53D-18FE1E39AF50}"/>
              </a:ext>
            </a:extLst>
          </p:cNvPr>
          <p:cNvSpPr>
            <a:spLocks noGrp="1"/>
          </p:cNvSpPr>
          <p:nvPr>
            <p:ph sz="half" idx="2"/>
          </p:nvPr>
        </p:nvSpPr>
        <p:spPr>
          <a:xfrm>
            <a:off x="5699171" y="2108362"/>
            <a:ext cx="4825948" cy="37216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396E34C3-86AC-48F9-92A4-F17BFAF9EF06}"/>
              </a:ext>
            </a:extLst>
          </p:cNvPr>
          <p:cNvSpPr>
            <a:spLocks noGrp="1"/>
          </p:cNvSpPr>
          <p:nvPr>
            <p:ph type="dt" sz="half" idx="10"/>
          </p:nvPr>
        </p:nvSpPr>
        <p:spPr/>
        <p:txBody>
          <a:bodyPr/>
          <a:lstStyle/>
          <a:p>
            <a:fld id="{F10144B6-0CA7-46BA-A00B-1E68E5C3ED0C}" type="datetime1">
              <a:rPr lang="en-US" smtClean="0"/>
              <a:t>10/19/2021</a:t>
            </a:fld>
            <a:endParaRPr lang="en-US"/>
          </a:p>
        </p:txBody>
      </p:sp>
      <p:sp>
        <p:nvSpPr>
          <p:cNvPr id="6" name="Footer Placeholder 5">
            <a:extLst>
              <a:ext uri="{FF2B5EF4-FFF2-40B4-BE49-F238E27FC236}">
                <a16:creationId xmlns:a16="http://schemas.microsoft.com/office/drawing/2014/main" id="{275D6A29-C51F-4654-82AD-04056FA6C7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21EEB6-57E6-40E7-9702-1D5999B505DC}"/>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8" name="Straight Connector 7">
            <a:extLst>
              <a:ext uri="{FF2B5EF4-FFF2-40B4-BE49-F238E27FC236}">
                <a16:creationId xmlns:a16="http://schemas.microsoft.com/office/drawing/2014/main" id="{F929C81A-4806-44FF-99D8-13A65B2D066F}"/>
              </a:ext>
            </a:extLst>
          </p:cNvPr>
          <p:cNvCxnSpPr>
            <a:cxnSpLocks/>
          </p:cNvCxnSpPr>
          <p:nvPr/>
        </p:nvCxnSpPr>
        <p:spPr>
          <a:xfrm>
            <a:off x="375523" y="2004012"/>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08DDCF9-5353-4B5F-8565-8C27F795A4BF}"/>
              </a:ext>
            </a:extLst>
          </p:cNvPr>
          <p:cNvCxnSpPr>
            <a:cxnSpLocks/>
          </p:cNvCxnSpPr>
          <p:nvPr/>
        </p:nvCxnSpPr>
        <p:spPr>
          <a:xfrm>
            <a:off x="5563342" y="2004012"/>
            <a:ext cx="0" cy="40486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08020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0D1A9-BF08-4C6D-805E-244B234EE852}"/>
              </a:ext>
            </a:extLst>
          </p:cNvPr>
          <p:cNvSpPr>
            <a:spLocks noGrp="1"/>
          </p:cNvSpPr>
          <p:nvPr>
            <p:ph type="title"/>
          </p:nvPr>
        </p:nvSpPr>
        <p:spPr>
          <a:xfrm>
            <a:off x="841248" y="557784"/>
            <a:ext cx="943957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920C1D8-0907-4FDB-BFAD-36E14AF98D81}"/>
              </a:ext>
            </a:extLst>
          </p:cNvPr>
          <p:cNvSpPr>
            <a:spLocks noGrp="1"/>
          </p:cNvSpPr>
          <p:nvPr>
            <p:ph type="body" idx="1"/>
          </p:nvPr>
        </p:nvSpPr>
        <p:spPr>
          <a:xfrm>
            <a:off x="841248" y="2114185"/>
            <a:ext cx="4438887" cy="693761"/>
          </a:xfrm>
        </p:spPr>
        <p:txBody>
          <a:bodyPr anchor="b">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400"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6A4441-5FC3-4F86-8ADE-ED90424DB9B8}"/>
              </a:ext>
            </a:extLst>
          </p:cNvPr>
          <p:cNvSpPr>
            <a:spLocks noGrp="1"/>
          </p:cNvSpPr>
          <p:nvPr>
            <p:ph sz="half" idx="2"/>
          </p:nvPr>
        </p:nvSpPr>
        <p:spPr>
          <a:xfrm>
            <a:off x="841248" y="2900451"/>
            <a:ext cx="4438887" cy="3028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3CEB34D-DB36-47E0-AE2C-FBEBA272076E}"/>
              </a:ext>
            </a:extLst>
          </p:cNvPr>
          <p:cNvSpPr>
            <a:spLocks noGrp="1"/>
          </p:cNvSpPr>
          <p:nvPr>
            <p:ph type="body" sz="quarter" idx="3"/>
          </p:nvPr>
        </p:nvSpPr>
        <p:spPr>
          <a:xfrm>
            <a:off x="5795090" y="2114185"/>
            <a:ext cx="4485728" cy="693761"/>
          </a:xfrm>
        </p:spPr>
        <p:txBody>
          <a:bodyPr anchor="b">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400"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056219-D498-410D-8F2C-03045AE48016}"/>
              </a:ext>
            </a:extLst>
          </p:cNvPr>
          <p:cNvSpPr>
            <a:spLocks noGrp="1"/>
          </p:cNvSpPr>
          <p:nvPr>
            <p:ph sz="quarter" idx="4"/>
          </p:nvPr>
        </p:nvSpPr>
        <p:spPr>
          <a:xfrm>
            <a:off x="5795090" y="2900451"/>
            <a:ext cx="4485730" cy="3028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A8DC9AD-F6B8-44D0-8169-84553C1F92C9}"/>
              </a:ext>
            </a:extLst>
          </p:cNvPr>
          <p:cNvSpPr>
            <a:spLocks noGrp="1"/>
          </p:cNvSpPr>
          <p:nvPr>
            <p:ph type="dt" sz="half" idx="10"/>
          </p:nvPr>
        </p:nvSpPr>
        <p:spPr/>
        <p:txBody>
          <a:bodyPr/>
          <a:lstStyle/>
          <a:p>
            <a:fld id="{0051F549-537C-41EC-B9CC-5B6A9AC2A6A7}" type="datetime1">
              <a:rPr lang="en-US" smtClean="0"/>
              <a:t>10/19/2021</a:t>
            </a:fld>
            <a:endParaRPr lang="en-US"/>
          </a:p>
        </p:txBody>
      </p:sp>
      <p:sp>
        <p:nvSpPr>
          <p:cNvPr id="8" name="Footer Placeholder 7">
            <a:extLst>
              <a:ext uri="{FF2B5EF4-FFF2-40B4-BE49-F238E27FC236}">
                <a16:creationId xmlns:a16="http://schemas.microsoft.com/office/drawing/2014/main" id="{FF9985ED-7382-4F00-845D-4F27841B5D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6A2CC25-9EC7-4706-9BD4-5E20C4B33200}"/>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12" name="Straight Connector 11">
            <a:extLst>
              <a:ext uri="{FF2B5EF4-FFF2-40B4-BE49-F238E27FC236}">
                <a16:creationId xmlns:a16="http://schemas.microsoft.com/office/drawing/2014/main" id="{4DBC7D26-1B30-46B8-8221-09886FA3D030}"/>
              </a:ext>
            </a:extLst>
          </p:cNvPr>
          <p:cNvCxnSpPr>
            <a:cxnSpLocks/>
          </p:cNvCxnSpPr>
          <p:nvPr/>
        </p:nvCxnSpPr>
        <p:spPr>
          <a:xfrm>
            <a:off x="375523" y="2004012"/>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4186A75-E140-4995-A8BB-89B5ACE678D2}"/>
              </a:ext>
            </a:extLst>
          </p:cNvPr>
          <p:cNvCxnSpPr>
            <a:cxnSpLocks/>
          </p:cNvCxnSpPr>
          <p:nvPr/>
        </p:nvCxnSpPr>
        <p:spPr>
          <a:xfrm>
            <a:off x="5563342" y="2004012"/>
            <a:ext cx="0" cy="40486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9223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221C2-B85F-435F-8DF3-C714A5472B7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399FE38-24D5-4D5F-A92E-E4F8B23FB7FC}"/>
              </a:ext>
            </a:extLst>
          </p:cNvPr>
          <p:cNvSpPr>
            <a:spLocks noGrp="1"/>
          </p:cNvSpPr>
          <p:nvPr>
            <p:ph type="dt" sz="half" idx="10"/>
          </p:nvPr>
        </p:nvSpPr>
        <p:spPr/>
        <p:txBody>
          <a:bodyPr/>
          <a:lstStyle/>
          <a:p>
            <a:fld id="{952F8D56-3D0E-48B8-8218-1F3A06A96C62}" type="datetime1">
              <a:rPr lang="en-US" smtClean="0"/>
              <a:t>10/19/2021</a:t>
            </a:fld>
            <a:endParaRPr lang="en-US"/>
          </a:p>
        </p:txBody>
      </p:sp>
      <p:sp>
        <p:nvSpPr>
          <p:cNvPr id="4" name="Footer Placeholder 3">
            <a:extLst>
              <a:ext uri="{FF2B5EF4-FFF2-40B4-BE49-F238E27FC236}">
                <a16:creationId xmlns:a16="http://schemas.microsoft.com/office/drawing/2014/main" id="{E629DF69-BE29-4038-9744-17BFC57B886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8B9496F-64EC-46E7-97F0-BCB7E79F820A}"/>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3445541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9F19E0-8FE3-45E8-A227-D74EEF1A6322}"/>
              </a:ext>
            </a:extLst>
          </p:cNvPr>
          <p:cNvSpPr>
            <a:spLocks noGrp="1"/>
          </p:cNvSpPr>
          <p:nvPr>
            <p:ph type="dt" sz="half" idx="10"/>
          </p:nvPr>
        </p:nvSpPr>
        <p:spPr/>
        <p:txBody>
          <a:bodyPr/>
          <a:lstStyle/>
          <a:p>
            <a:fld id="{E8EC309E-27D4-401F-A74A-DEA16C7B51DC}" type="datetime1">
              <a:rPr lang="en-US" smtClean="0"/>
              <a:t>10/19/2021</a:t>
            </a:fld>
            <a:endParaRPr lang="en-US"/>
          </a:p>
        </p:txBody>
      </p:sp>
      <p:sp>
        <p:nvSpPr>
          <p:cNvPr id="3" name="Footer Placeholder 2">
            <a:extLst>
              <a:ext uri="{FF2B5EF4-FFF2-40B4-BE49-F238E27FC236}">
                <a16:creationId xmlns:a16="http://schemas.microsoft.com/office/drawing/2014/main" id="{ABFB1926-56F3-40BC-A03F-62B969419E6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AFFE2B6-07A4-4AA0-9BCE-204E13DA447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752104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6266A-CB24-44C5-B2E8-011420844A17}"/>
              </a:ext>
            </a:extLst>
          </p:cNvPr>
          <p:cNvSpPr>
            <a:spLocks noGrp="1"/>
          </p:cNvSpPr>
          <p:nvPr>
            <p:ph type="title"/>
          </p:nvPr>
        </p:nvSpPr>
        <p:spPr>
          <a:xfrm>
            <a:off x="841248" y="549283"/>
            <a:ext cx="4603963" cy="2572489"/>
          </a:xfrm>
        </p:spPr>
        <p:txBody>
          <a:bodyPr anchor="ctr">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039DBD1-7133-47A5-A771-2CEA18533491}"/>
              </a:ext>
            </a:extLst>
          </p:cNvPr>
          <p:cNvSpPr>
            <a:spLocks noGrp="1"/>
          </p:cNvSpPr>
          <p:nvPr>
            <p:ph idx="1"/>
          </p:nvPr>
        </p:nvSpPr>
        <p:spPr>
          <a:xfrm>
            <a:off x="5870796" y="549283"/>
            <a:ext cx="4455517" cy="5319704"/>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576A729F-B24D-424E-B067-003B0601F259}"/>
              </a:ext>
            </a:extLst>
          </p:cNvPr>
          <p:cNvSpPr>
            <a:spLocks noGrp="1"/>
          </p:cNvSpPr>
          <p:nvPr>
            <p:ph type="body" sz="half" idx="2"/>
          </p:nvPr>
        </p:nvSpPr>
        <p:spPr>
          <a:xfrm>
            <a:off x="841248" y="3296498"/>
            <a:ext cx="4603963" cy="2572489"/>
          </a:xfrm>
        </p:spPr>
        <p:txBody>
          <a:bodyPr>
            <a:normAutofit/>
          </a:bodyPr>
          <a:lstStyle>
            <a:lvl1pPr marL="0" indent="0">
              <a:buNone/>
              <a:defRPr lang="en-US" sz="2000"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FA7323-5497-426C-9DD9-3CF69E88EC38}"/>
              </a:ext>
            </a:extLst>
          </p:cNvPr>
          <p:cNvSpPr>
            <a:spLocks noGrp="1"/>
          </p:cNvSpPr>
          <p:nvPr>
            <p:ph type="dt" sz="half" idx="10"/>
          </p:nvPr>
        </p:nvSpPr>
        <p:spPr/>
        <p:txBody>
          <a:bodyPr/>
          <a:lstStyle/>
          <a:p>
            <a:fld id="{6DEA2B81-2BC3-42D7-B67D-05C685AA80AD}" type="datetime1">
              <a:rPr lang="en-US" smtClean="0"/>
              <a:t>10/19/2021</a:t>
            </a:fld>
            <a:endParaRPr lang="en-US"/>
          </a:p>
        </p:txBody>
      </p:sp>
      <p:sp>
        <p:nvSpPr>
          <p:cNvPr id="6" name="Footer Placeholder 5">
            <a:extLst>
              <a:ext uri="{FF2B5EF4-FFF2-40B4-BE49-F238E27FC236}">
                <a16:creationId xmlns:a16="http://schemas.microsoft.com/office/drawing/2014/main" id="{45FD7667-4D25-40AF-9D6D-FCB2C21E8E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650918-EDF8-47A5-BEA8-AC9A7A1536D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3236151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C5D2B-FAFB-4BC9-A917-610FDCD0B859}"/>
              </a:ext>
            </a:extLst>
          </p:cNvPr>
          <p:cNvSpPr>
            <a:spLocks noGrp="1"/>
          </p:cNvSpPr>
          <p:nvPr>
            <p:ph type="title"/>
          </p:nvPr>
        </p:nvSpPr>
        <p:spPr>
          <a:xfrm>
            <a:off x="841249" y="552782"/>
            <a:ext cx="4608576" cy="2569464"/>
          </a:xfrm>
        </p:spPr>
        <p:txBody>
          <a:bodyPr anchor="ctr">
            <a:noAutofit/>
          </a:bodyPr>
          <a:lstStyle>
            <a:lvl1pPr algn="l" defTabSz="914400" rtl="0" eaLnBrk="1" latinLnBrk="0" hangingPunct="1">
              <a:lnSpc>
                <a:spcPct val="90000"/>
              </a:lnSpc>
              <a:spcBef>
                <a:spcPct val="0"/>
              </a:spcBef>
              <a:buNone/>
              <a:defRPr lang="en-US" sz="44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226A694-5302-42BE-8A7A-6007C10F8F70}"/>
              </a:ext>
            </a:extLst>
          </p:cNvPr>
          <p:cNvSpPr>
            <a:spLocks noGrp="1"/>
          </p:cNvSpPr>
          <p:nvPr>
            <p:ph type="pic" idx="1"/>
          </p:nvPr>
        </p:nvSpPr>
        <p:spPr>
          <a:xfrm>
            <a:off x="5825952" y="552783"/>
            <a:ext cx="4663440" cy="530826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8E4481C-81D6-4329-8203-70B3FCC3F8FE}"/>
              </a:ext>
            </a:extLst>
          </p:cNvPr>
          <p:cNvSpPr>
            <a:spLocks noGrp="1"/>
          </p:cNvSpPr>
          <p:nvPr>
            <p:ph type="body" sz="half" idx="2"/>
          </p:nvPr>
        </p:nvSpPr>
        <p:spPr>
          <a:xfrm>
            <a:off x="841249" y="3300984"/>
            <a:ext cx="4608576" cy="2569464"/>
          </a:xfrm>
        </p:spPr>
        <p:txBody>
          <a:bodyPr>
            <a:normAutofit/>
          </a:bodyPr>
          <a:lstStyle>
            <a:lvl1pPr marL="0" indent="0">
              <a:buNone/>
              <a:defRPr lang="en-US" sz="2000"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AD6C12-26C4-4DF7-B013-56D0849AC7DE}"/>
              </a:ext>
            </a:extLst>
          </p:cNvPr>
          <p:cNvSpPr>
            <a:spLocks noGrp="1"/>
          </p:cNvSpPr>
          <p:nvPr>
            <p:ph type="dt" sz="half" idx="10"/>
          </p:nvPr>
        </p:nvSpPr>
        <p:spPr/>
        <p:txBody>
          <a:bodyPr/>
          <a:lstStyle/>
          <a:p>
            <a:fld id="{F0DB8F2B-E487-4905-B553-FB649F2B6F23}" type="datetime1">
              <a:rPr lang="en-US" smtClean="0"/>
              <a:t>10/19/2021</a:t>
            </a:fld>
            <a:endParaRPr lang="en-US"/>
          </a:p>
        </p:txBody>
      </p:sp>
      <p:sp>
        <p:nvSpPr>
          <p:cNvPr id="6" name="Footer Placeholder 5">
            <a:extLst>
              <a:ext uri="{FF2B5EF4-FFF2-40B4-BE49-F238E27FC236}">
                <a16:creationId xmlns:a16="http://schemas.microsoft.com/office/drawing/2014/main" id="{5CE2F307-FB97-40EC-8517-E6F351B3DA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C1B397-305A-42B7-A763-829634B939A9}"/>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3562864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3C3B3-C67F-4C48-A663-EF010429E74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94C4B3F-B3CB-4CF0-AEC8-1893A6A27E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46D005-2B71-4325-A646-A2278C3A2EAA}"/>
              </a:ext>
            </a:extLst>
          </p:cNvPr>
          <p:cNvSpPr>
            <a:spLocks noGrp="1"/>
          </p:cNvSpPr>
          <p:nvPr>
            <p:ph type="dt" sz="half" idx="10"/>
          </p:nvPr>
        </p:nvSpPr>
        <p:spPr/>
        <p:txBody>
          <a:bodyPr/>
          <a:lstStyle/>
          <a:p>
            <a:fld id="{6A14B861-3779-4E37-8DF0-E9EB3EA96210}" type="datetime1">
              <a:rPr lang="en-US" smtClean="0"/>
              <a:t>10/19/2021</a:t>
            </a:fld>
            <a:endParaRPr lang="en-US"/>
          </a:p>
        </p:txBody>
      </p:sp>
      <p:sp>
        <p:nvSpPr>
          <p:cNvPr id="5" name="Footer Placeholder 4">
            <a:extLst>
              <a:ext uri="{FF2B5EF4-FFF2-40B4-BE49-F238E27FC236}">
                <a16:creationId xmlns:a16="http://schemas.microsoft.com/office/drawing/2014/main" id="{DB356B01-AE16-42EF-B970-5CAF0C891C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BF9BE2-24F4-4F83-8E64-4307C9794E1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890502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601120-856A-4F01-B7C1-D87A1E5F8150}"/>
              </a:ext>
            </a:extLst>
          </p:cNvPr>
          <p:cNvSpPr>
            <a:spLocks noGrp="1"/>
          </p:cNvSpPr>
          <p:nvPr>
            <p:ph type="title" orient="vert"/>
          </p:nvPr>
        </p:nvSpPr>
        <p:spPr>
          <a:xfrm>
            <a:off x="7874324" y="552782"/>
            <a:ext cx="2620891" cy="52947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9D62358-C84C-4947-B826-FF738422EA5B}"/>
              </a:ext>
            </a:extLst>
          </p:cNvPr>
          <p:cNvSpPr>
            <a:spLocks noGrp="1"/>
          </p:cNvSpPr>
          <p:nvPr>
            <p:ph type="body" orient="vert" idx="1"/>
          </p:nvPr>
        </p:nvSpPr>
        <p:spPr>
          <a:xfrm>
            <a:off x="838200" y="552782"/>
            <a:ext cx="6803155" cy="52947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7971139-AA1A-46DB-B793-17FB8E6E8A77}"/>
              </a:ext>
            </a:extLst>
          </p:cNvPr>
          <p:cNvSpPr>
            <a:spLocks noGrp="1"/>
          </p:cNvSpPr>
          <p:nvPr>
            <p:ph type="dt" sz="half" idx="10"/>
          </p:nvPr>
        </p:nvSpPr>
        <p:spPr/>
        <p:txBody>
          <a:bodyPr/>
          <a:lstStyle/>
          <a:p>
            <a:fld id="{53E38388-E864-4553-9937-AE9FC5E50CFC}" type="datetime1">
              <a:rPr lang="en-US" smtClean="0"/>
              <a:t>10/19/2021</a:t>
            </a:fld>
            <a:endParaRPr lang="en-US"/>
          </a:p>
        </p:txBody>
      </p:sp>
      <p:sp>
        <p:nvSpPr>
          <p:cNvPr id="5" name="Footer Placeholder 4">
            <a:extLst>
              <a:ext uri="{FF2B5EF4-FFF2-40B4-BE49-F238E27FC236}">
                <a16:creationId xmlns:a16="http://schemas.microsoft.com/office/drawing/2014/main" id="{1B2E06F6-0FE2-40FB-BFEE-010C22293D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BA7B1B-13A1-41BA-B924-FD11450C14E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460561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4BD48A-4D17-4225-AC4D-67B4C686C55D}"/>
              </a:ext>
            </a:extLst>
          </p:cNvPr>
          <p:cNvSpPr>
            <a:spLocks noGrp="1"/>
          </p:cNvSpPr>
          <p:nvPr>
            <p:ph type="title"/>
          </p:nvPr>
        </p:nvSpPr>
        <p:spPr>
          <a:xfrm>
            <a:off x="841248" y="552782"/>
            <a:ext cx="94890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7F14A2B-77AF-4E51-B0C1-0D361EF81A2C}"/>
              </a:ext>
            </a:extLst>
          </p:cNvPr>
          <p:cNvSpPr>
            <a:spLocks noGrp="1"/>
          </p:cNvSpPr>
          <p:nvPr>
            <p:ph type="body" idx="1"/>
          </p:nvPr>
        </p:nvSpPr>
        <p:spPr>
          <a:xfrm>
            <a:off x="841248" y="2096199"/>
            <a:ext cx="9489000" cy="37473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239C2F5-57CA-4152-A766-8F877538FB16}"/>
              </a:ext>
            </a:extLst>
          </p:cNvPr>
          <p:cNvSpPr>
            <a:spLocks noGrp="1"/>
          </p:cNvSpPr>
          <p:nvPr>
            <p:ph type="dt" sz="half" idx="2"/>
          </p:nvPr>
        </p:nvSpPr>
        <p:spPr>
          <a:xfrm>
            <a:off x="841248" y="6102693"/>
            <a:ext cx="2743200" cy="365125"/>
          </a:xfrm>
          <a:prstGeom prst="rect">
            <a:avLst/>
          </a:prstGeom>
        </p:spPr>
        <p:txBody>
          <a:bodyPr vert="horz" lIns="91440" tIns="45720" rIns="91440" bIns="45720" rtlCol="0" anchor="ctr"/>
          <a:lstStyle>
            <a:lvl1pPr algn="l">
              <a:defRPr lang="en-US" sz="1000" b="1" kern="1200" cap="all" spc="300" baseline="0" smtClean="0">
                <a:solidFill>
                  <a:schemeClr val="tx1"/>
                </a:solidFill>
                <a:latin typeface="+mn-lt"/>
                <a:ea typeface="+mn-ea"/>
                <a:cs typeface="+mn-cs"/>
              </a:defRPr>
            </a:lvl1pPr>
          </a:lstStyle>
          <a:p>
            <a:fld id="{6EF7C3A7-D6F6-4D38-A7C3-B72967BB81A6}" type="datetime1">
              <a:rPr lang="en-US" smtClean="0"/>
              <a:t>10/19/2021</a:t>
            </a:fld>
            <a:endParaRPr lang="en-US"/>
          </a:p>
        </p:txBody>
      </p:sp>
      <p:sp>
        <p:nvSpPr>
          <p:cNvPr id="5" name="Footer Placeholder 4">
            <a:extLst>
              <a:ext uri="{FF2B5EF4-FFF2-40B4-BE49-F238E27FC236}">
                <a16:creationId xmlns:a16="http://schemas.microsoft.com/office/drawing/2014/main" id="{A1225FB5-D02B-4BB9-8B8B-D1A11CFE8961}"/>
              </a:ext>
            </a:extLst>
          </p:cNvPr>
          <p:cNvSpPr>
            <a:spLocks noGrp="1"/>
          </p:cNvSpPr>
          <p:nvPr>
            <p:ph type="ftr" sz="quarter" idx="3"/>
          </p:nvPr>
        </p:nvSpPr>
        <p:spPr>
          <a:xfrm rot="5400000">
            <a:off x="9234260" y="2427620"/>
            <a:ext cx="4114800" cy="365125"/>
          </a:xfrm>
          <a:prstGeom prst="rect">
            <a:avLst/>
          </a:prstGeom>
        </p:spPr>
        <p:txBody>
          <a:bodyPr vert="horz" lIns="91440" tIns="45720" rIns="91440" bIns="45720" rtlCol="0" anchor="ctr"/>
          <a:lstStyle>
            <a:lvl1pPr algn="l">
              <a:defRPr lang="en-US" sz="1000" b="1" kern="1200" cap="all" spc="300" baseline="0">
                <a:solidFill>
                  <a:schemeClr val="tx1"/>
                </a:solidFill>
                <a:latin typeface="+mn-lt"/>
                <a:ea typeface="+mn-ea"/>
                <a:cs typeface="+mn-cs"/>
              </a:defRPr>
            </a:lvl1pPr>
          </a:lstStyle>
          <a:p>
            <a:endParaRPr lang="en-US"/>
          </a:p>
        </p:txBody>
      </p:sp>
      <p:sp>
        <p:nvSpPr>
          <p:cNvPr id="6" name="Slide Number Placeholder 5">
            <a:extLst>
              <a:ext uri="{FF2B5EF4-FFF2-40B4-BE49-F238E27FC236}">
                <a16:creationId xmlns:a16="http://schemas.microsoft.com/office/drawing/2014/main" id="{EF6244FF-6F88-4090-A77F-499DF9AAEA8B}"/>
              </a:ext>
            </a:extLst>
          </p:cNvPr>
          <p:cNvSpPr>
            <a:spLocks noGrp="1"/>
          </p:cNvSpPr>
          <p:nvPr>
            <p:ph type="sldNum" sz="quarter" idx="4"/>
          </p:nvPr>
        </p:nvSpPr>
        <p:spPr>
          <a:xfrm>
            <a:off x="10815546" y="5878515"/>
            <a:ext cx="952229" cy="420381"/>
          </a:xfrm>
          <a:prstGeom prst="rect">
            <a:avLst/>
          </a:prstGeom>
        </p:spPr>
        <p:txBody>
          <a:bodyPr vert="horz" lIns="91440" tIns="45720" rIns="91440" bIns="45720" rtlCol="0" anchor="ctr"/>
          <a:lstStyle>
            <a:lvl1pPr algn="ctr">
              <a:defRPr lang="en-US" sz="3200" b="1" kern="1200" cap="all" spc="300" baseline="0" smtClean="0">
                <a:solidFill>
                  <a:schemeClr val="tx1"/>
                </a:solidFill>
                <a:latin typeface="+mn-lt"/>
                <a:ea typeface="+mn-ea"/>
                <a:cs typeface="+mn-cs"/>
              </a:defRPr>
            </a:lvl1pPr>
          </a:lstStyle>
          <a:p>
            <a:fld id="{6586042B-6341-4E38-A80C-926D3BB8AAC9}" type="slidenum">
              <a:rPr lang="en-US" smtClean="0"/>
              <a:t>‹#›</a:t>
            </a:fld>
            <a:endParaRPr lang="en-US"/>
          </a:p>
        </p:txBody>
      </p:sp>
      <p:sp>
        <p:nvSpPr>
          <p:cNvPr id="7" name="Rectangle 6">
            <a:extLst>
              <a:ext uri="{FF2B5EF4-FFF2-40B4-BE49-F238E27FC236}">
                <a16:creationId xmlns:a16="http://schemas.microsoft.com/office/drawing/2014/main" id="{F194AEDE-F25F-43E6-A2C4-7FFF41074990}"/>
              </a:ext>
            </a:extLst>
          </p:cNvPr>
          <p:cNvSpPr/>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4C793C08-EF4C-422B-A728-6C717C47DF6F}"/>
              </a:ext>
            </a:extLst>
          </p:cNvPr>
          <p:cNvCxnSpPr>
            <a:cxnSpLocks/>
          </p:cNvCxnSpPr>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E825BC6-56A8-46DE-8037-A9A577624B0D}"/>
              </a:ext>
            </a:extLst>
          </p:cNvPr>
          <p:cNvCxnSpPr>
            <a:cxnSpLocks/>
          </p:cNvCxnSpPr>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5789629"/>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Font typeface="Arial" panose="020B0604020202020204"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130000"/>
        </a:lnSpc>
        <a:spcBef>
          <a:spcPts val="500"/>
        </a:spcBef>
        <a:buFont typeface="Arial" panose="020B0604020202020204" pitchFamily="34" charset="0"/>
        <a:buChar char="•"/>
        <a:defRPr sz="1600" kern="1200">
          <a:solidFill>
            <a:schemeClr val="tx1"/>
          </a:solidFill>
          <a:latin typeface="+mn-lt"/>
          <a:ea typeface="+mn-ea"/>
          <a:cs typeface="+mn-cs"/>
        </a:defRPr>
      </a:lvl3pPr>
      <a:lvl4pPr marL="13716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4pPr>
      <a:lvl5pPr marL="18288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41249" y="663960"/>
            <a:ext cx="2656818" cy="3310164"/>
          </a:xfrm>
        </p:spPr>
        <p:txBody>
          <a:bodyPr anchor="t">
            <a:normAutofit/>
          </a:bodyPr>
          <a:lstStyle/>
          <a:p>
            <a:r>
              <a:rPr lang="en-GB" sz="2800">
                <a:latin typeface="Calibri"/>
                <a:cs typeface="Calibri Light"/>
              </a:rPr>
              <a:t>A child experience between the age of 0-5 years can affect</a:t>
            </a:r>
            <a:br>
              <a:rPr lang="en-GB" sz="2800">
                <a:latin typeface="Calibri"/>
                <a:cs typeface="Calibri Light"/>
              </a:rPr>
            </a:br>
            <a:r>
              <a:rPr lang="en-GB" sz="2800">
                <a:latin typeface="Calibri"/>
                <a:cs typeface="Calibri Light"/>
              </a:rPr>
              <a:t>the rest of their life</a:t>
            </a:r>
          </a:p>
        </p:txBody>
      </p:sp>
      <p:sp>
        <p:nvSpPr>
          <p:cNvPr id="3" name="Subtitle 2"/>
          <p:cNvSpPr>
            <a:spLocks noGrp="1"/>
          </p:cNvSpPr>
          <p:nvPr>
            <p:ph type="subTitle" idx="1"/>
          </p:nvPr>
        </p:nvSpPr>
        <p:spPr>
          <a:xfrm>
            <a:off x="841249" y="4837855"/>
            <a:ext cx="2656820" cy="874653"/>
          </a:xfrm>
        </p:spPr>
        <p:txBody>
          <a:bodyPr anchor="ctr">
            <a:normAutofit fontScale="92500" lnSpcReduction="20000"/>
          </a:bodyPr>
          <a:lstStyle/>
          <a:p>
            <a:r>
              <a:rPr lang="en-GB" dirty="0"/>
              <a:t>Elena Chiper</a:t>
            </a:r>
            <a:endParaRPr lang="en-US"/>
          </a:p>
          <a:p>
            <a:r>
              <a:rPr lang="en-GB" dirty="0"/>
              <a:t>2015643</a:t>
            </a:r>
          </a:p>
        </p:txBody>
      </p:sp>
      <p:pic>
        <p:nvPicPr>
          <p:cNvPr id="4" name="Picture 3" descr="Close-up of a weather vane">
            <a:extLst>
              <a:ext uri="{FF2B5EF4-FFF2-40B4-BE49-F238E27FC236}">
                <a16:creationId xmlns:a16="http://schemas.microsoft.com/office/drawing/2014/main" id="{D59850FC-E895-479D-AD72-A393DA559453}"/>
              </a:ext>
            </a:extLst>
          </p:cNvPr>
          <p:cNvPicPr>
            <a:picLocks noChangeAspect="1"/>
          </p:cNvPicPr>
          <p:nvPr/>
        </p:nvPicPr>
        <p:blipFill rotWithShape="1">
          <a:blip r:embed="rId2"/>
          <a:srcRect t="15605" r="-2" b="-2"/>
          <a:stretch/>
        </p:blipFill>
        <p:spPr>
          <a:xfrm>
            <a:off x="4198131" y="1439606"/>
            <a:ext cx="6208088" cy="3497255"/>
          </a:xfrm>
          <a:prstGeom prst="rect">
            <a:avLst/>
          </a:prstGeom>
        </p:spPr>
      </p:pic>
      <p:sp>
        <p:nvSpPr>
          <p:cNvPr id="26" name="Main Frame">
            <a:extLst>
              <a:ext uri="{FF2B5EF4-FFF2-40B4-BE49-F238E27FC236}">
                <a16:creationId xmlns:a16="http://schemas.microsoft.com/office/drawing/2014/main" id="{9502469D-C562-48E3-ABA2-3CFA55C52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8" name="Main Horizontal Connector">
            <a:extLst>
              <a:ext uri="{FF2B5EF4-FFF2-40B4-BE49-F238E27FC236}">
                <a16:creationId xmlns:a16="http://schemas.microsoft.com/office/drawing/2014/main" id="{4D594499-F983-4364-8ABC-5BCDC2E906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10A37E3E-52D3-44C9-B418-2D26B214CB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848100" y="334928"/>
            <a:ext cx="0" cy="571250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A74BE92-BA24-4F82-94AC-ED4A58B227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4502926"/>
            <a:ext cx="3480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Main Vertical Connector">
            <a:extLst>
              <a:ext uri="{FF2B5EF4-FFF2-40B4-BE49-F238E27FC236}">
                <a16:creationId xmlns:a16="http://schemas.microsoft.com/office/drawing/2014/main" id="{6D4C177C-581F-4CC8-A686-0B6D25DC6A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57ABD4-8743-450C-BC3E-9D91AD20B5B8}"/>
              </a:ext>
            </a:extLst>
          </p:cNvPr>
          <p:cNvSpPr>
            <a:spLocks noGrp="1"/>
          </p:cNvSpPr>
          <p:nvPr>
            <p:ph idx="1"/>
          </p:nvPr>
        </p:nvSpPr>
        <p:spPr>
          <a:xfrm>
            <a:off x="841248" y="557822"/>
            <a:ext cx="9489000" cy="4796931"/>
          </a:xfrm>
        </p:spPr>
        <p:txBody>
          <a:bodyPr vert="horz" lIns="91440" tIns="45720" rIns="91440" bIns="45720" rtlCol="0" anchor="t">
            <a:normAutofit/>
          </a:bodyPr>
          <a:lstStyle/>
          <a:p>
            <a:pPr marL="0" indent="0">
              <a:buNone/>
            </a:pPr>
            <a:r>
              <a:rPr lang="en-GB" dirty="0">
                <a:ea typeface="+mn-lt"/>
                <a:cs typeface="+mn-lt"/>
              </a:rPr>
              <a:t>                                                                                                                                                                                                                                                                                                                                                                                                                                                                                                                                   As a parent, we make our goal to do whatever we can to improve the lives of our children. The parents read baby and toddler parenting books, provide social interaction, and ask lots of questions because they know early child development within the first five years of life are critical. One of the topics that become so important in parenting is our child's physical and cognitive development.</a:t>
            </a:r>
          </a:p>
          <a:p>
            <a:pPr marL="0" indent="0">
              <a:buNone/>
            </a:pPr>
            <a:endParaRPr lang="en-GB" dirty="0"/>
          </a:p>
        </p:txBody>
      </p:sp>
    </p:spTree>
    <p:extLst>
      <p:ext uri="{BB962C8B-B14F-4D97-AF65-F5344CB8AC3E}">
        <p14:creationId xmlns:p14="http://schemas.microsoft.com/office/powerpoint/2010/main" val="1267950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8">
            <a:extLst>
              <a:ext uri="{FF2B5EF4-FFF2-40B4-BE49-F238E27FC236}">
                <a16:creationId xmlns:a16="http://schemas.microsoft.com/office/drawing/2014/main" id="{F194AEDE-F25F-43E6-A2C4-7FFF41074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5" name="Straight Connector 10">
            <a:extLst>
              <a:ext uri="{FF2B5EF4-FFF2-40B4-BE49-F238E27FC236}">
                <a16:creationId xmlns:a16="http://schemas.microsoft.com/office/drawing/2014/main" id="{4C793C08-EF4C-422B-A728-6C717C47DF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Straight Connector 12">
            <a:extLst>
              <a:ext uri="{FF2B5EF4-FFF2-40B4-BE49-F238E27FC236}">
                <a16:creationId xmlns:a16="http://schemas.microsoft.com/office/drawing/2014/main" id="{FE825BC6-56A8-46DE-8037-A9A577624B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Straight Connector 14">
            <a:extLst>
              <a:ext uri="{FF2B5EF4-FFF2-40B4-BE49-F238E27FC236}">
                <a16:creationId xmlns:a16="http://schemas.microsoft.com/office/drawing/2014/main" id="{9EED8031-DD67-43C6-94A0-646636C955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8"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9" name="Picture 4" descr="White bulbs with a yellow one standing out">
            <a:extLst>
              <a:ext uri="{FF2B5EF4-FFF2-40B4-BE49-F238E27FC236}">
                <a16:creationId xmlns:a16="http://schemas.microsoft.com/office/drawing/2014/main" id="{5D180A5D-C4C7-4D8D-932F-E79545E79AD3}"/>
              </a:ext>
            </a:extLst>
          </p:cNvPr>
          <p:cNvPicPr>
            <a:picLocks noChangeAspect="1"/>
          </p:cNvPicPr>
          <p:nvPr/>
        </p:nvPicPr>
        <p:blipFill rotWithShape="1">
          <a:blip r:embed="rId2">
            <a:alphaModFix/>
          </a:blip>
          <a:srcRect r="6" b="15589"/>
          <a:stretch/>
        </p:blipFill>
        <p:spPr>
          <a:xfrm>
            <a:off x="20" y="10"/>
            <a:ext cx="12188932" cy="6857990"/>
          </a:xfrm>
          <a:prstGeom prst="rect">
            <a:avLst/>
          </a:prstGeom>
        </p:spPr>
      </p:pic>
      <p:sp>
        <p:nvSpPr>
          <p:cNvPr id="50" name="Rectangle 18">
            <a:extLst>
              <a:ext uri="{FF2B5EF4-FFF2-40B4-BE49-F238E27FC236}">
                <a16:creationId xmlns:a16="http://schemas.microsoft.com/office/drawing/2014/main" id="{D78129BC-0C51-4867-94F7-5D578EEE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1898469"/>
          </a:xfrm>
          <a:prstGeom prst="rect">
            <a:avLst/>
          </a:prstGeom>
          <a:gradFill>
            <a:gsLst>
              <a:gs pos="100000">
                <a:srgbClr val="000000">
                  <a:alpha val="0"/>
                </a:srgbClr>
              </a:gs>
              <a:gs pos="0">
                <a:schemeClr val="tx1"/>
              </a:gs>
              <a:gs pos="36200">
                <a:srgbClr val="000000">
                  <a:alpha val="33000"/>
                </a:srgbClr>
              </a:gs>
              <a:gs pos="0">
                <a:srgbClr val="000000">
                  <a:alpha val="5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20">
            <a:extLst>
              <a:ext uri="{FF2B5EF4-FFF2-40B4-BE49-F238E27FC236}">
                <a16:creationId xmlns:a16="http://schemas.microsoft.com/office/drawing/2014/main" id="{5B4B96DB-3DBE-4D91-9C01-32C3771F82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01" y="3191435"/>
            <a:ext cx="12191999" cy="3666563"/>
          </a:xfrm>
          <a:prstGeom prst="rect">
            <a:avLst/>
          </a:prstGeom>
          <a:gradFill>
            <a:gsLst>
              <a:gs pos="100000">
                <a:srgbClr val="000000">
                  <a:alpha val="0"/>
                </a:srgbClr>
              </a:gs>
              <a:gs pos="0">
                <a:schemeClr val="tx1"/>
              </a:gs>
              <a:gs pos="55000">
                <a:srgbClr val="000000">
                  <a:alpha val="37000"/>
                </a:srgbClr>
              </a:gs>
              <a:gs pos="0">
                <a:srgbClr val="000000">
                  <a:alpha val="6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Main Frame">
            <a:extLst>
              <a:ext uri="{FF2B5EF4-FFF2-40B4-BE49-F238E27FC236}">
                <a16:creationId xmlns:a16="http://schemas.microsoft.com/office/drawing/2014/main" id="{9502469D-C562-48E3-ABA2-3CFA55C52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58C876-787A-4D23-AA8E-BAC978842D77}"/>
              </a:ext>
            </a:extLst>
          </p:cNvPr>
          <p:cNvSpPr>
            <a:spLocks noGrp="1"/>
          </p:cNvSpPr>
          <p:nvPr>
            <p:ph type="title"/>
          </p:nvPr>
        </p:nvSpPr>
        <p:spPr>
          <a:xfrm>
            <a:off x="841248" y="3681048"/>
            <a:ext cx="9456049" cy="2086714"/>
          </a:xfrm>
        </p:spPr>
        <p:txBody>
          <a:bodyPr vert="horz" lIns="91440" tIns="45720" rIns="91440" bIns="45720" rtlCol="0" anchor="b">
            <a:normAutofit/>
          </a:bodyPr>
          <a:lstStyle/>
          <a:p>
            <a:r>
              <a:rPr lang="en-US" sz="5400">
                <a:solidFill>
                  <a:srgbClr val="FFFFFF"/>
                </a:solidFill>
              </a:rPr>
              <a:t>Piaget's Theory of Cognitive Development</a:t>
            </a:r>
          </a:p>
        </p:txBody>
      </p:sp>
      <p:cxnSp>
        <p:nvCxnSpPr>
          <p:cNvPr id="53" name="Straight Connector 24">
            <a:extLst>
              <a:ext uri="{FF2B5EF4-FFF2-40B4-BE49-F238E27FC236}">
                <a16:creationId xmlns:a16="http://schemas.microsoft.com/office/drawing/2014/main" id="{6F6381B8-3E60-4161-90B0-AA93236479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145" y="1898469"/>
            <a:ext cx="10381553" cy="0"/>
          </a:xfrm>
          <a:prstGeom prst="line">
            <a:avLst/>
          </a:prstGeom>
          <a:ln w="12700">
            <a:solidFill>
              <a:srgbClr val="FFFFFF"/>
            </a:solidFill>
          </a:ln>
          <a:effectLst>
            <a:outerShdw blurRad="38100" dist="127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4" name="Main Horizontal Connector">
            <a:extLst>
              <a:ext uri="{FF2B5EF4-FFF2-40B4-BE49-F238E27FC236}">
                <a16:creationId xmlns:a16="http://schemas.microsoft.com/office/drawing/2014/main" id="{4D594499-F983-4364-8ABC-5BCDC2E906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55" name="Main Vertical Connector">
            <a:extLst>
              <a:ext uri="{FF2B5EF4-FFF2-40B4-BE49-F238E27FC236}">
                <a16:creationId xmlns:a16="http://schemas.microsoft.com/office/drawing/2014/main" id="{6D4C177C-581F-4CC8-A686-0B6D25DC6A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309865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AA432B-1DA2-4C34-B384-F8142CF4DC32}"/>
              </a:ext>
            </a:extLst>
          </p:cNvPr>
          <p:cNvSpPr>
            <a:spLocks noGrp="1"/>
          </p:cNvSpPr>
          <p:nvPr>
            <p:ph idx="1"/>
          </p:nvPr>
        </p:nvSpPr>
        <p:spPr>
          <a:xfrm>
            <a:off x="841248" y="485935"/>
            <a:ext cx="9489000" cy="5357648"/>
          </a:xfrm>
        </p:spPr>
        <p:txBody>
          <a:bodyPr vert="horz" lIns="91440" tIns="45720" rIns="91440" bIns="45720" rtlCol="0" anchor="t">
            <a:normAutofit fontScale="92500" lnSpcReduction="10000"/>
          </a:bodyPr>
          <a:lstStyle/>
          <a:p>
            <a:r>
              <a:rPr lang="en-GB" dirty="0"/>
              <a:t>There are two major aspects to his theory: the process of coming to know and the stages we move through as we gradually acquire this ability. Piaget was interested in how an organism adapts to its environment . Behaviour is controlled through mental organizations called schemes that the individual uses to represent the world and designate action.</a:t>
            </a:r>
          </a:p>
          <a:p>
            <a:r>
              <a:rPr lang="en-GB" dirty="0"/>
              <a:t>Birth to 3 months: during this time, most infants start to see objects more clearly, focus on moving objects and faces</a:t>
            </a:r>
          </a:p>
          <a:p>
            <a:r>
              <a:rPr lang="en-GB" dirty="0"/>
              <a:t>3  to 6 months: babies will start to develop a stronger sense of perception and begin to recognize familiar faces and begin </a:t>
            </a:r>
            <a:r>
              <a:rPr lang="en-GB" dirty="0" err="1"/>
              <a:t>ti</a:t>
            </a:r>
            <a:r>
              <a:rPr lang="en-GB" dirty="0"/>
              <a:t> imitate the facial expressions of other people</a:t>
            </a:r>
          </a:p>
          <a:p>
            <a:r>
              <a:rPr lang="en-GB" dirty="0"/>
              <a:t>6 to 9 months: older babies begin to understand the differences between animate and inanimate objects and recognize differences between pictures </a:t>
            </a:r>
          </a:p>
          <a:p>
            <a:r>
              <a:rPr lang="en-GB" dirty="0"/>
              <a:t>9 to 12 months: most infant starts to understand the concept of object permanence or the idea that an object continues to exits even though it cannot be seen at the moment. This development milestone is also begin when a caregiver leaves the room.</a:t>
            </a:r>
          </a:p>
        </p:txBody>
      </p:sp>
    </p:spTree>
    <p:extLst>
      <p:ext uri="{BB962C8B-B14F-4D97-AF65-F5344CB8AC3E}">
        <p14:creationId xmlns:p14="http://schemas.microsoft.com/office/powerpoint/2010/main" val="3065191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FAE9E2-2700-4F01-8F49-736197FCE720}"/>
              </a:ext>
            </a:extLst>
          </p:cNvPr>
          <p:cNvSpPr>
            <a:spLocks noGrp="1"/>
          </p:cNvSpPr>
          <p:nvPr>
            <p:ph idx="1"/>
          </p:nvPr>
        </p:nvSpPr>
        <p:spPr>
          <a:xfrm>
            <a:off x="841248" y="370916"/>
            <a:ext cx="9489000" cy="5630817"/>
          </a:xfrm>
        </p:spPr>
        <p:txBody>
          <a:bodyPr vert="horz" lIns="91440" tIns="45720" rIns="91440" bIns="45720" rtlCol="0" anchor="t">
            <a:normAutofit/>
          </a:bodyPr>
          <a:lstStyle/>
          <a:p>
            <a:r>
              <a:rPr lang="en-GB" dirty="0"/>
              <a:t>1 to 2  years: during this stage, some one0year-olds can understand and respond to words, identify objects that are similar and different, explain the difference between 'me' and 'you' , imitate both the action and the language.</a:t>
            </a:r>
          </a:p>
          <a:p>
            <a:r>
              <a:rPr lang="en-GB" dirty="0"/>
              <a:t>2 to 3  years: toddlers are becoming very independent, sorting objects by category, stacking toys from largest to smallest, responding to simple directions from parents and caregivers, naming familiar objects in a picture book, matching objects, engaging in fantasy play.</a:t>
            </a:r>
          </a:p>
          <a:p>
            <a:r>
              <a:rPr lang="en-GB" dirty="0"/>
              <a:t>3 to 4 years: they start to understand more complex ideas, they are wondering how things are working and why. Their cognitive skills allow most of them to demonstrate understanding in regard to past and future events.</a:t>
            </a:r>
          </a:p>
          <a:p>
            <a:r>
              <a:rPr lang="en-GB" dirty="0"/>
              <a:t>4 to 5 years: they become better at using words, imitating adult actions, counting objects and other basic activities that are important for further language development and school preparedness.</a:t>
            </a:r>
          </a:p>
        </p:txBody>
      </p:sp>
    </p:spTree>
    <p:extLst>
      <p:ext uri="{BB962C8B-B14F-4D97-AF65-F5344CB8AC3E}">
        <p14:creationId xmlns:p14="http://schemas.microsoft.com/office/powerpoint/2010/main" val="4042957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194AEDE-F25F-43E6-A2C4-7FFF41074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4C793C08-EF4C-422B-A728-6C717C47DF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E825BC6-56A8-46DE-8037-A9A577624B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EED8031-DD67-43C6-94A0-646636C955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bulbs with a yellow one standing out">
            <a:extLst>
              <a:ext uri="{FF2B5EF4-FFF2-40B4-BE49-F238E27FC236}">
                <a16:creationId xmlns:a16="http://schemas.microsoft.com/office/drawing/2014/main" id="{5824930F-C1BE-41EB-A96B-54609DF057AA}"/>
              </a:ext>
            </a:extLst>
          </p:cNvPr>
          <p:cNvPicPr>
            <a:picLocks noChangeAspect="1"/>
          </p:cNvPicPr>
          <p:nvPr/>
        </p:nvPicPr>
        <p:blipFill rotWithShape="1">
          <a:blip r:embed="rId2">
            <a:alphaModFix/>
          </a:blip>
          <a:srcRect r="6" b="15589"/>
          <a:stretch/>
        </p:blipFill>
        <p:spPr>
          <a:xfrm>
            <a:off x="20" y="10"/>
            <a:ext cx="12188932" cy="6857990"/>
          </a:xfrm>
          <a:prstGeom prst="rect">
            <a:avLst/>
          </a:prstGeom>
        </p:spPr>
      </p:pic>
      <p:sp>
        <p:nvSpPr>
          <p:cNvPr id="19" name="Rectangle 18">
            <a:extLst>
              <a:ext uri="{FF2B5EF4-FFF2-40B4-BE49-F238E27FC236}">
                <a16:creationId xmlns:a16="http://schemas.microsoft.com/office/drawing/2014/main" id="{07EC7751-495D-487E-B212-AB1DD0DB1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
            <a:ext cx="12188952" cy="3126610"/>
          </a:xfrm>
          <a:prstGeom prst="rect">
            <a:avLst/>
          </a:prstGeom>
          <a:gradFill>
            <a:gsLst>
              <a:gs pos="100000">
                <a:srgbClr val="000000">
                  <a:alpha val="0"/>
                </a:srgbClr>
              </a:gs>
              <a:gs pos="0">
                <a:schemeClr val="tx1"/>
              </a:gs>
              <a:gs pos="36200">
                <a:srgbClr val="000000">
                  <a:alpha val="33000"/>
                </a:srgbClr>
              </a:gs>
              <a:gs pos="0">
                <a:srgbClr val="000000">
                  <a:alpha val="5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A00DF8D-2CBA-449E-B29E-B111149DF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02" y="4142197"/>
            <a:ext cx="12191999" cy="2715800"/>
          </a:xfrm>
          <a:prstGeom prst="rect">
            <a:avLst/>
          </a:prstGeom>
          <a:gradFill>
            <a:gsLst>
              <a:gs pos="100000">
                <a:srgbClr val="000000">
                  <a:alpha val="0"/>
                </a:srgbClr>
              </a:gs>
              <a:gs pos="0">
                <a:schemeClr val="tx1"/>
              </a:gs>
              <a:gs pos="55000">
                <a:srgbClr val="000000">
                  <a:alpha val="37000"/>
                </a:srgbClr>
              </a:gs>
              <a:gs pos="0">
                <a:srgbClr val="000000">
                  <a:alpha val="6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Main Frame">
            <a:extLst>
              <a:ext uri="{FF2B5EF4-FFF2-40B4-BE49-F238E27FC236}">
                <a16:creationId xmlns:a16="http://schemas.microsoft.com/office/drawing/2014/main" id="{F82D9B81-57D7-4F0C-AB92-6E390E4E1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D543A9-114B-4EF8-97AF-D1BBAB989DC4}"/>
              </a:ext>
            </a:extLst>
          </p:cNvPr>
          <p:cNvSpPr>
            <a:spLocks noGrp="1"/>
          </p:cNvSpPr>
          <p:nvPr>
            <p:ph type="title"/>
          </p:nvPr>
        </p:nvSpPr>
        <p:spPr>
          <a:xfrm>
            <a:off x="841249" y="663960"/>
            <a:ext cx="6071154" cy="1305518"/>
          </a:xfrm>
        </p:spPr>
        <p:txBody>
          <a:bodyPr vert="horz" lIns="91440" tIns="45720" rIns="91440" bIns="45720" rtlCol="0" anchor="t">
            <a:normAutofit/>
          </a:bodyPr>
          <a:lstStyle/>
          <a:p>
            <a:r>
              <a:rPr lang="en-US" sz="4200">
                <a:solidFill>
                  <a:srgbClr val="FFFFFF"/>
                </a:solidFill>
              </a:rPr>
              <a:t>Bandura's social learning theory</a:t>
            </a:r>
          </a:p>
        </p:txBody>
      </p:sp>
      <p:cxnSp>
        <p:nvCxnSpPr>
          <p:cNvPr id="25" name="Main Horizontal Connector">
            <a:extLst>
              <a:ext uri="{FF2B5EF4-FFF2-40B4-BE49-F238E27FC236}">
                <a16:creationId xmlns:a16="http://schemas.microsoft.com/office/drawing/2014/main" id="{AE3D1161-F2DF-43A9-8376-3DB1403155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1F444DC-2BF7-4689-B6E1-0F0D0E9C8D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277100" y="335783"/>
            <a:ext cx="0" cy="5711654"/>
          </a:xfrm>
          <a:prstGeom prst="line">
            <a:avLst/>
          </a:prstGeom>
          <a:ln w="12700">
            <a:solidFill>
              <a:srgbClr val="FFFFFF"/>
            </a:solidFill>
          </a:ln>
          <a:effectLst>
            <a:outerShdw blurRad="38100" dist="127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9" name="Main Vertical Connector">
            <a:extLst>
              <a:ext uri="{FF2B5EF4-FFF2-40B4-BE49-F238E27FC236}">
                <a16:creationId xmlns:a16="http://schemas.microsoft.com/office/drawing/2014/main" id="{FF393DD8-555D-4D86-9600-299145E032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35730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650ABA-721B-4104-82BF-B6CAB3D3ABE2}"/>
              </a:ext>
            </a:extLst>
          </p:cNvPr>
          <p:cNvSpPr>
            <a:spLocks noGrp="1"/>
          </p:cNvSpPr>
          <p:nvPr>
            <p:ph idx="1"/>
          </p:nvPr>
        </p:nvSpPr>
        <p:spPr>
          <a:xfrm>
            <a:off x="841248" y="442803"/>
            <a:ext cx="9489000" cy="5400780"/>
          </a:xfrm>
        </p:spPr>
        <p:txBody>
          <a:bodyPr vert="horz" lIns="91440" tIns="45720" rIns="91440" bIns="45720" rtlCol="0" anchor="t">
            <a:normAutofit fontScale="92500" lnSpcReduction="10000"/>
          </a:bodyPr>
          <a:lstStyle/>
          <a:p>
            <a:r>
              <a:rPr lang="en-GB" dirty="0"/>
              <a:t>Learning is remarkably complex process that is influenced by a wide variety of factor. A psychologist named Albert Bandura proposed a social learning theory which suggests that observation and modelling play a primary role in this process. While the behavioural theories of learning suggested that all learning was the result of associations formed by conditioning, reinforcement, and punishment, Bandura's social learning theory proposed that learning can also occur simply by observing the actions of others. The following steps are involved in the observational learning and modelling process.</a:t>
            </a:r>
          </a:p>
          <a:p>
            <a:r>
              <a:rPr lang="en-GB" dirty="0"/>
              <a:t>Attention: in order to learn you need to pay attention</a:t>
            </a:r>
          </a:p>
          <a:p>
            <a:r>
              <a:rPr lang="en-GB" dirty="0"/>
              <a:t>Retention: the ability to store information is also an important part of the learning process.</a:t>
            </a:r>
          </a:p>
          <a:p>
            <a:r>
              <a:rPr lang="en-GB" dirty="0"/>
              <a:t>Reproduction: once you have paid attention to the model and retained the information, it is time to perform the behaviour you observed.</a:t>
            </a:r>
          </a:p>
          <a:p>
            <a:r>
              <a:rPr lang="en-GB" dirty="0"/>
              <a:t>Motivation: finally, for observational learning to be successful you must be motivated to imitate the behaviour that has been modelled.</a:t>
            </a:r>
          </a:p>
          <a:p>
            <a:endParaRPr lang="en-GB" dirty="0"/>
          </a:p>
          <a:p>
            <a:pPr marL="0" indent="0">
              <a:buNone/>
            </a:pPr>
            <a:endParaRPr lang="en-GB" dirty="0"/>
          </a:p>
        </p:txBody>
      </p:sp>
    </p:spTree>
    <p:extLst>
      <p:ext uri="{BB962C8B-B14F-4D97-AF65-F5344CB8AC3E}">
        <p14:creationId xmlns:p14="http://schemas.microsoft.com/office/powerpoint/2010/main" val="2869628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9428F5-EC33-49E2-82AB-21C8EDF7F94A}"/>
              </a:ext>
            </a:extLst>
          </p:cNvPr>
          <p:cNvSpPr>
            <a:spLocks noGrp="1"/>
          </p:cNvSpPr>
          <p:nvPr>
            <p:ph idx="1"/>
          </p:nvPr>
        </p:nvSpPr>
        <p:spPr>
          <a:xfrm>
            <a:off x="841248" y="356539"/>
            <a:ext cx="9489000" cy="5487044"/>
          </a:xfrm>
        </p:spPr>
        <p:txBody>
          <a:bodyPr vert="horz" lIns="91440" tIns="45720" rIns="91440" bIns="45720" rtlCol="0" anchor="t">
            <a:normAutofit/>
          </a:bodyPr>
          <a:lstStyle/>
          <a:p>
            <a:pPr marL="0" indent="0">
              <a:buNone/>
            </a:pPr>
            <a:r>
              <a:rPr lang="en-GB" dirty="0"/>
              <a:t> However , development happens in the same order in most children, but skills might develop at different ages or time. Children need to be nurtured, talked to, and supported by their parents.</a:t>
            </a:r>
            <a:endParaRPr lang="en-US" dirty="0"/>
          </a:p>
          <a:p>
            <a:pPr marL="0" indent="0">
              <a:buNone/>
            </a:pPr>
            <a:r>
              <a:rPr lang="en-GB" dirty="0"/>
              <a:t>Children who do not receive proper treatment from their parents during this development stages are prone to behavioural issues, low self-esteem, lack a sense of belonging, develop depression, or can even suffer from mental health issues or addictions.</a:t>
            </a:r>
          </a:p>
          <a:p>
            <a:pPr marL="0" indent="0">
              <a:buNone/>
            </a:pPr>
            <a:r>
              <a:rPr lang="en-GB" dirty="0"/>
              <a:t>Even if parents are not physically abusing their children, a child can still develop negative feelings and insecurities that affect them well into their lifetime.</a:t>
            </a:r>
          </a:p>
        </p:txBody>
      </p:sp>
    </p:spTree>
    <p:extLst>
      <p:ext uri="{BB962C8B-B14F-4D97-AF65-F5344CB8AC3E}">
        <p14:creationId xmlns:p14="http://schemas.microsoft.com/office/powerpoint/2010/main" val="2212059694"/>
      </p:ext>
    </p:extLst>
  </p:cSld>
  <p:clrMapOvr>
    <a:masterClrMapping/>
  </p:clrMapOvr>
</p:sld>
</file>

<file path=ppt/theme/theme1.xml><?xml version="1.0" encoding="utf-8"?>
<a:theme xmlns:a="http://schemas.openxmlformats.org/drawingml/2006/main" name="MimeoVTI">
  <a:themeElements>
    <a:clrScheme name="Mimeo">
      <a:dk1>
        <a:sysClr val="windowText" lastClr="000000"/>
      </a:dk1>
      <a:lt1>
        <a:sysClr val="window" lastClr="FFFFFF"/>
      </a:lt1>
      <a:dk2>
        <a:srgbClr val="011E31"/>
      </a:dk2>
      <a:lt2>
        <a:srgbClr val="FDF3E6"/>
      </a:lt2>
      <a:accent1>
        <a:srgbClr val="005E9E"/>
      </a:accent1>
      <a:accent2>
        <a:srgbClr val="38998D"/>
      </a:accent2>
      <a:accent3>
        <a:srgbClr val="EF8683"/>
      </a:accent3>
      <a:accent4>
        <a:srgbClr val="F04E28"/>
      </a:accent4>
      <a:accent5>
        <a:srgbClr val="DD992C"/>
      </a:accent5>
      <a:accent6>
        <a:srgbClr val="136E65"/>
      </a:accent6>
      <a:hlink>
        <a:srgbClr val="38998D"/>
      </a:hlink>
      <a:folHlink>
        <a:srgbClr val="F04E28"/>
      </a:folHlink>
    </a:clrScheme>
    <a:fontScheme name="Custom 3">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meoVTI" id="{63E3BFD8-7F9C-46D1-A4F3-04054403C108}" vid="{C505C190-EE38-45FD-8294-6454536D04B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MimeoVTI</vt:lpstr>
      <vt:lpstr>A child experience between the age of 0-5 years can affect the rest of their life</vt:lpstr>
      <vt:lpstr>PowerPoint Presentation</vt:lpstr>
      <vt:lpstr>Piaget's Theory of Cognitive Development</vt:lpstr>
      <vt:lpstr>PowerPoint Presentation</vt:lpstr>
      <vt:lpstr>PowerPoint Presentation</vt:lpstr>
      <vt:lpstr>Bandura's social learning theory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321</cp:revision>
  <dcterms:created xsi:type="dcterms:W3CDTF">2021-10-19T10:21:31Z</dcterms:created>
  <dcterms:modified xsi:type="dcterms:W3CDTF">2021-10-19T11:17:29Z</dcterms:modified>
</cp:coreProperties>
</file>