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0" r:id="rId1"/>
  </p:sldMasterIdLst>
  <p:sldIdLst>
    <p:sldId id="256" r:id="rId2"/>
    <p:sldId id="257" r:id="rId3"/>
    <p:sldId id="266" r:id="rId4"/>
    <p:sldId id="258" r:id="rId5"/>
    <p:sldId id="261" r:id="rId6"/>
    <p:sldId id="259" r:id="rId7"/>
    <p:sldId id="273" r:id="rId8"/>
    <p:sldId id="270" r:id="rId9"/>
    <p:sldId id="271" r:id="rId10"/>
    <p:sldId id="272" r:id="rId11"/>
    <p:sldId id="263" r:id="rId12"/>
    <p:sldId id="264" r:id="rId13"/>
    <p:sldId id="267" r:id="rId14"/>
    <p:sldId id="268" r:id="rId15"/>
    <p:sldId id="269" r:id="rId16"/>
    <p:sldId id="274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6AF1F28-1B65-F74A-F357-D958A88783FD}" v="383" dt="2024-01-24T10:55:59.707"/>
    <p1510:client id="{67CFF949-DBA6-462A-A05F-151FF25115D9}" v="1885" dt="2024-01-23T21:53:12.358"/>
    <p1510:client id="{36EDFA75-7BD6-5597-9550-F8BAA1140F7F}" v="242" dt="2024-01-24T10:07:39.12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36C36C3-4A7E-4FAB-9B28-4832977D122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E2C7C96-7210-446A-8EC9-9DE9EE35B7B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Calibri Light"/>
              <a:ea typeface="Calibri Light" panose="020F0302020204030204" pitchFamily="34" charset="0"/>
              <a:cs typeface="Calibri Light"/>
            </a:rPr>
            <a:t>Hand grip measurements had only been documented in dietetic record cards, clinic letters or a dietitian's entry in the patient’s medical notes</a:t>
          </a:r>
          <a:endParaRPr lang="en-US" b="1" dirty="0">
            <a:latin typeface="Calibri Light"/>
            <a:ea typeface="Calibri Light" panose="020F0302020204030204" pitchFamily="34" charset="0"/>
            <a:cs typeface="Calibri Light"/>
          </a:endParaRPr>
        </a:p>
      </dgm:t>
    </dgm:pt>
    <dgm:pt modelId="{3A7A0861-BD26-40F9-AA0D-3BEF42AC19B7}" type="parTrans" cxnId="{0E20192F-544D-42F0-9068-E28B394E757F}">
      <dgm:prSet/>
      <dgm:spPr/>
      <dgm:t>
        <a:bodyPr/>
        <a:lstStyle/>
        <a:p>
          <a:endParaRPr lang="en-US"/>
        </a:p>
      </dgm:t>
    </dgm:pt>
    <dgm:pt modelId="{162EFA00-D69D-481A-9730-B250F2A4A713}" type="sibTrans" cxnId="{0E20192F-544D-42F0-9068-E28B394E757F}">
      <dgm:prSet/>
      <dgm:spPr/>
      <dgm:t>
        <a:bodyPr/>
        <a:lstStyle/>
        <a:p>
          <a:endParaRPr lang="en-US"/>
        </a:p>
      </dgm:t>
    </dgm:pt>
    <dgm:pt modelId="{C7086553-CA4E-4A97-82DC-1695F3B2550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Calibri Light"/>
              <a:ea typeface="Calibri Light" panose="020F0302020204030204" pitchFamily="34" charset="0"/>
              <a:cs typeface="Calibri Light"/>
            </a:rPr>
            <a:t>Information not always available to the medical team at the time they were reviewing the patient</a:t>
          </a:r>
          <a:endParaRPr lang="en-US" b="1" dirty="0">
            <a:latin typeface="Calibri Light"/>
            <a:ea typeface="Calibri Light" panose="020F0302020204030204" pitchFamily="34" charset="0"/>
            <a:cs typeface="Calibri Light"/>
          </a:endParaRPr>
        </a:p>
      </dgm:t>
    </dgm:pt>
    <dgm:pt modelId="{FBB1AC14-E4B1-415D-A7D3-AA3627E616E1}" type="parTrans" cxnId="{76BD034C-2702-4819-96F1-4AFECC862800}">
      <dgm:prSet/>
      <dgm:spPr/>
      <dgm:t>
        <a:bodyPr/>
        <a:lstStyle/>
        <a:p>
          <a:endParaRPr lang="en-US"/>
        </a:p>
      </dgm:t>
    </dgm:pt>
    <dgm:pt modelId="{7392175A-0428-473B-B3BA-A38AEFD3FB61}" type="sibTrans" cxnId="{76BD034C-2702-4819-96F1-4AFECC862800}">
      <dgm:prSet/>
      <dgm:spPr/>
      <dgm:t>
        <a:bodyPr/>
        <a:lstStyle/>
        <a:p>
          <a:endParaRPr lang="en-US"/>
        </a:p>
      </dgm:t>
    </dgm:pt>
    <dgm:pt modelId="{DBB35B9B-3950-478E-8461-29059A3AB5E9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US" b="1" dirty="0">
              <a:latin typeface="Calibri Light"/>
              <a:ea typeface="Calibri Light" panose="020F0302020204030204" pitchFamily="34" charset="0"/>
              <a:cs typeface="Calibri Light"/>
            </a:rPr>
            <a:t>The hepatology consultants would ask for the patient's progress as part of their assessment . As lower handgrip measurements show poorer patient outcomes (Alvares-Da –Silveria &amp; </a:t>
          </a:r>
          <a:r>
            <a:rPr lang="en-US" b="1" dirty="0" err="1">
              <a:latin typeface="Calibri Light"/>
              <a:ea typeface="Calibri Light" panose="020F0302020204030204" pitchFamily="34" charset="0"/>
              <a:cs typeface="Calibri Light"/>
            </a:rPr>
            <a:t>Reverbal</a:t>
          </a:r>
          <a:r>
            <a:rPr lang="en-US" b="1" dirty="0">
              <a:latin typeface="Calibri Light"/>
              <a:ea typeface="Calibri Light" panose="020F0302020204030204" pitchFamily="34" charset="0"/>
              <a:cs typeface="Calibri Light"/>
            </a:rPr>
            <a:t>- Da- Silveria 2005)</a:t>
          </a:r>
        </a:p>
      </dgm:t>
    </dgm:pt>
    <dgm:pt modelId="{D5FAE009-05CC-48F8-85FE-3287D1639C56}" type="parTrans" cxnId="{B9AF9733-93DB-4325-86F8-63A653F5EEF9}">
      <dgm:prSet/>
      <dgm:spPr/>
      <dgm:t>
        <a:bodyPr/>
        <a:lstStyle/>
        <a:p>
          <a:endParaRPr lang="en-US"/>
        </a:p>
      </dgm:t>
    </dgm:pt>
    <dgm:pt modelId="{EAD89437-7EEB-42E5-9BA5-9EB96C5F845F}" type="sibTrans" cxnId="{B9AF9733-93DB-4325-86F8-63A653F5EEF9}">
      <dgm:prSet/>
      <dgm:spPr/>
      <dgm:t>
        <a:bodyPr/>
        <a:lstStyle/>
        <a:p>
          <a:endParaRPr lang="en-US"/>
        </a:p>
      </dgm:t>
    </dgm:pt>
    <dgm:pt modelId="{40A783F6-09C4-48DA-BDEB-CA7BCA86390B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US" b="1" dirty="0">
              <a:latin typeface="Calibri Light"/>
              <a:ea typeface="Calibri Light" panose="020F0302020204030204" pitchFamily="34" charset="0"/>
              <a:cs typeface="Calibri Light"/>
            </a:rPr>
            <a:t>To introduce a document for recording hand grip strength measurements that could be easily accessible </a:t>
          </a:r>
        </a:p>
      </dgm:t>
    </dgm:pt>
    <dgm:pt modelId="{632331C8-308B-4461-9BF0-EAAFA987116B}" type="parTrans" cxnId="{C8E377BF-9990-456D-8B64-431A91DC5AA4}">
      <dgm:prSet/>
      <dgm:spPr/>
      <dgm:t>
        <a:bodyPr/>
        <a:lstStyle/>
        <a:p>
          <a:endParaRPr lang="en-US"/>
        </a:p>
      </dgm:t>
    </dgm:pt>
    <dgm:pt modelId="{15DB6CDE-4651-4B18-9B30-6F642C2A6FE6}" type="sibTrans" cxnId="{C8E377BF-9990-456D-8B64-431A91DC5AA4}">
      <dgm:prSet/>
      <dgm:spPr/>
      <dgm:t>
        <a:bodyPr/>
        <a:lstStyle/>
        <a:p>
          <a:endParaRPr lang="en-US"/>
        </a:p>
      </dgm:t>
    </dgm:pt>
    <dgm:pt modelId="{E45388F7-4D41-469F-B45F-600F41E502BA}" type="pres">
      <dgm:prSet presAssocID="{F36C36C3-4A7E-4FAB-9B28-4832977D122D}" presName="root" presStyleCnt="0">
        <dgm:presLayoutVars>
          <dgm:dir/>
          <dgm:resizeHandles val="exact"/>
        </dgm:presLayoutVars>
      </dgm:prSet>
      <dgm:spPr/>
    </dgm:pt>
    <dgm:pt modelId="{324A921D-216E-44F6-A316-5E02D10BE94A}" type="pres">
      <dgm:prSet presAssocID="{7E2C7C96-7210-446A-8EC9-9DE9EE35B7BA}" presName="compNode" presStyleCnt="0"/>
      <dgm:spPr/>
    </dgm:pt>
    <dgm:pt modelId="{63B4A8F9-2772-4BCF-98BF-AC6048710B27}" type="pres">
      <dgm:prSet presAssocID="{7E2C7C96-7210-446A-8EC9-9DE9EE35B7BA}" presName="bgRect" presStyleLbl="bgShp" presStyleIdx="0" presStyleCnt="4"/>
      <dgm:spPr/>
    </dgm:pt>
    <dgm:pt modelId="{C0C1FBC4-A0D2-4A2F-8A97-E408E3C5B4E6}" type="pres">
      <dgm:prSet presAssocID="{7E2C7C96-7210-446A-8EC9-9DE9EE35B7B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592D5592-12CD-4523-B38C-6E62FC28AB9D}" type="pres">
      <dgm:prSet presAssocID="{7E2C7C96-7210-446A-8EC9-9DE9EE35B7BA}" presName="spaceRect" presStyleCnt="0"/>
      <dgm:spPr/>
    </dgm:pt>
    <dgm:pt modelId="{034800EB-0AF0-4C9A-9391-7B5467FC5685}" type="pres">
      <dgm:prSet presAssocID="{7E2C7C96-7210-446A-8EC9-9DE9EE35B7BA}" presName="parTx" presStyleLbl="revTx" presStyleIdx="0" presStyleCnt="4">
        <dgm:presLayoutVars>
          <dgm:chMax val="0"/>
          <dgm:chPref val="0"/>
        </dgm:presLayoutVars>
      </dgm:prSet>
      <dgm:spPr/>
    </dgm:pt>
    <dgm:pt modelId="{44B681B8-1F0F-4224-864F-B5821E7FEDE7}" type="pres">
      <dgm:prSet presAssocID="{162EFA00-D69D-481A-9730-B250F2A4A713}" presName="sibTrans" presStyleCnt="0"/>
      <dgm:spPr/>
    </dgm:pt>
    <dgm:pt modelId="{03CC3AC2-4694-4197-BEFA-FA30DE2DCA73}" type="pres">
      <dgm:prSet presAssocID="{C7086553-CA4E-4A97-82DC-1695F3B25507}" presName="compNode" presStyleCnt="0"/>
      <dgm:spPr/>
    </dgm:pt>
    <dgm:pt modelId="{8A440E74-B3AD-4470-9AD6-7FCFFC6F0587}" type="pres">
      <dgm:prSet presAssocID="{C7086553-CA4E-4A97-82DC-1695F3B25507}" presName="bgRect" presStyleLbl="bgShp" presStyleIdx="1" presStyleCnt="4"/>
      <dgm:spPr/>
    </dgm:pt>
    <dgm:pt modelId="{3D4B892C-E9AE-4142-9FDB-517C4138CFE0}" type="pres">
      <dgm:prSet presAssocID="{C7086553-CA4E-4A97-82DC-1695F3B2550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2B6A2A46-A55D-4B67-A10A-60772E076E9F}" type="pres">
      <dgm:prSet presAssocID="{C7086553-CA4E-4A97-82DC-1695F3B25507}" presName="spaceRect" presStyleCnt="0"/>
      <dgm:spPr/>
    </dgm:pt>
    <dgm:pt modelId="{5B484B79-40B4-4C52-BA4A-CD2E73A43394}" type="pres">
      <dgm:prSet presAssocID="{C7086553-CA4E-4A97-82DC-1695F3B25507}" presName="parTx" presStyleLbl="revTx" presStyleIdx="1" presStyleCnt="4">
        <dgm:presLayoutVars>
          <dgm:chMax val="0"/>
          <dgm:chPref val="0"/>
        </dgm:presLayoutVars>
      </dgm:prSet>
      <dgm:spPr/>
    </dgm:pt>
    <dgm:pt modelId="{5FAFC166-3179-431F-882E-362A932F0276}" type="pres">
      <dgm:prSet presAssocID="{7392175A-0428-473B-B3BA-A38AEFD3FB61}" presName="sibTrans" presStyleCnt="0"/>
      <dgm:spPr/>
    </dgm:pt>
    <dgm:pt modelId="{DB44A716-6AD3-4A93-8DBE-75D518CA672F}" type="pres">
      <dgm:prSet presAssocID="{DBB35B9B-3950-478E-8461-29059A3AB5E9}" presName="compNode" presStyleCnt="0"/>
      <dgm:spPr/>
    </dgm:pt>
    <dgm:pt modelId="{CA8834AB-55AB-4234-AEFB-36A11176BDA0}" type="pres">
      <dgm:prSet presAssocID="{DBB35B9B-3950-478E-8461-29059A3AB5E9}" presName="bgRect" presStyleLbl="bgShp" presStyleIdx="2" presStyleCnt="4"/>
      <dgm:spPr/>
    </dgm:pt>
    <dgm:pt modelId="{AFABC7D5-B31B-4F09-A569-5B4D5C25C515}" type="pres">
      <dgm:prSet presAssocID="{DBB35B9B-3950-478E-8461-29059A3AB5E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7D5A7F0C-A1EF-42D4-968B-9FBB316AA81F}" type="pres">
      <dgm:prSet presAssocID="{DBB35B9B-3950-478E-8461-29059A3AB5E9}" presName="spaceRect" presStyleCnt="0"/>
      <dgm:spPr/>
    </dgm:pt>
    <dgm:pt modelId="{61A490E8-F54B-4549-AEC3-84EAF58F1610}" type="pres">
      <dgm:prSet presAssocID="{DBB35B9B-3950-478E-8461-29059A3AB5E9}" presName="parTx" presStyleLbl="revTx" presStyleIdx="2" presStyleCnt="4">
        <dgm:presLayoutVars>
          <dgm:chMax val="0"/>
          <dgm:chPref val="0"/>
        </dgm:presLayoutVars>
      </dgm:prSet>
      <dgm:spPr/>
    </dgm:pt>
    <dgm:pt modelId="{F73BA273-80D7-4704-B2F5-1C67500840C6}" type="pres">
      <dgm:prSet presAssocID="{EAD89437-7EEB-42E5-9BA5-9EB96C5F845F}" presName="sibTrans" presStyleCnt="0"/>
      <dgm:spPr/>
    </dgm:pt>
    <dgm:pt modelId="{AFCAB1B8-17A3-4F29-B42E-1D004B7A96D0}" type="pres">
      <dgm:prSet presAssocID="{40A783F6-09C4-48DA-BDEB-CA7BCA86390B}" presName="compNode" presStyleCnt="0"/>
      <dgm:spPr/>
    </dgm:pt>
    <dgm:pt modelId="{0C72424E-59B4-499E-919B-DB916EFA8F8D}" type="pres">
      <dgm:prSet presAssocID="{40A783F6-09C4-48DA-BDEB-CA7BCA86390B}" presName="bgRect" presStyleLbl="bgShp" presStyleIdx="3" presStyleCnt="4"/>
      <dgm:spPr/>
    </dgm:pt>
    <dgm:pt modelId="{762DC0CA-2214-4659-8A90-DF56E6041D40}" type="pres">
      <dgm:prSet presAssocID="{40A783F6-09C4-48DA-BDEB-CA7BCA86390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1BBFEC1F-6C13-4C80-9358-C46035906572}" type="pres">
      <dgm:prSet presAssocID="{40A783F6-09C4-48DA-BDEB-CA7BCA86390B}" presName="spaceRect" presStyleCnt="0"/>
      <dgm:spPr/>
    </dgm:pt>
    <dgm:pt modelId="{4FBB443C-0258-483C-8CA9-ECBFDBC06B2F}" type="pres">
      <dgm:prSet presAssocID="{40A783F6-09C4-48DA-BDEB-CA7BCA86390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77B2916-CDE7-4A01-A347-2A5C27B25BDF}" type="presOf" srcId="{7E2C7C96-7210-446A-8EC9-9DE9EE35B7BA}" destId="{034800EB-0AF0-4C9A-9391-7B5467FC5685}" srcOrd="0" destOrd="0" presId="urn:microsoft.com/office/officeart/2018/2/layout/IconVerticalSolidList"/>
    <dgm:cxn modelId="{9AA8571A-EC1A-4A18-A492-CAD791388B25}" type="presOf" srcId="{40A783F6-09C4-48DA-BDEB-CA7BCA86390B}" destId="{4FBB443C-0258-483C-8CA9-ECBFDBC06B2F}" srcOrd="0" destOrd="0" presId="urn:microsoft.com/office/officeart/2018/2/layout/IconVerticalSolidList"/>
    <dgm:cxn modelId="{0E20192F-544D-42F0-9068-E28B394E757F}" srcId="{F36C36C3-4A7E-4FAB-9B28-4832977D122D}" destId="{7E2C7C96-7210-446A-8EC9-9DE9EE35B7BA}" srcOrd="0" destOrd="0" parTransId="{3A7A0861-BD26-40F9-AA0D-3BEF42AC19B7}" sibTransId="{162EFA00-D69D-481A-9730-B250F2A4A713}"/>
    <dgm:cxn modelId="{B9AF9733-93DB-4325-86F8-63A653F5EEF9}" srcId="{F36C36C3-4A7E-4FAB-9B28-4832977D122D}" destId="{DBB35B9B-3950-478E-8461-29059A3AB5E9}" srcOrd="2" destOrd="0" parTransId="{D5FAE009-05CC-48F8-85FE-3287D1639C56}" sibTransId="{EAD89437-7EEB-42E5-9BA5-9EB96C5F845F}"/>
    <dgm:cxn modelId="{76BD034C-2702-4819-96F1-4AFECC862800}" srcId="{F36C36C3-4A7E-4FAB-9B28-4832977D122D}" destId="{C7086553-CA4E-4A97-82DC-1695F3B25507}" srcOrd="1" destOrd="0" parTransId="{FBB1AC14-E4B1-415D-A7D3-AA3627E616E1}" sibTransId="{7392175A-0428-473B-B3BA-A38AEFD3FB61}"/>
    <dgm:cxn modelId="{06D36799-0FA6-4FBE-9B56-B41FF6500835}" type="presOf" srcId="{C7086553-CA4E-4A97-82DC-1695F3B25507}" destId="{5B484B79-40B4-4C52-BA4A-CD2E73A43394}" srcOrd="0" destOrd="0" presId="urn:microsoft.com/office/officeart/2018/2/layout/IconVerticalSolidList"/>
    <dgm:cxn modelId="{A9551AB9-F611-4FB6-9DF0-A80EBC221F3E}" type="presOf" srcId="{F36C36C3-4A7E-4FAB-9B28-4832977D122D}" destId="{E45388F7-4D41-469F-B45F-600F41E502BA}" srcOrd="0" destOrd="0" presId="urn:microsoft.com/office/officeart/2018/2/layout/IconVerticalSolidList"/>
    <dgm:cxn modelId="{C8E377BF-9990-456D-8B64-431A91DC5AA4}" srcId="{F36C36C3-4A7E-4FAB-9B28-4832977D122D}" destId="{40A783F6-09C4-48DA-BDEB-CA7BCA86390B}" srcOrd="3" destOrd="0" parTransId="{632331C8-308B-4461-9BF0-EAAFA987116B}" sibTransId="{15DB6CDE-4651-4B18-9B30-6F642C2A6FE6}"/>
    <dgm:cxn modelId="{90EC81F3-84FC-4F46-AA90-DBA596F7163D}" type="presOf" srcId="{DBB35B9B-3950-478E-8461-29059A3AB5E9}" destId="{61A490E8-F54B-4549-AEC3-84EAF58F1610}" srcOrd="0" destOrd="0" presId="urn:microsoft.com/office/officeart/2018/2/layout/IconVerticalSolidList"/>
    <dgm:cxn modelId="{A772380D-79A8-46DB-ACE1-83C085068C34}" type="presParOf" srcId="{E45388F7-4D41-469F-B45F-600F41E502BA}" destId="{324A921D-216E-44F6-A316-5E02D10BE94A}" srcOrd="0" destOrd="0" presId="urn:microsoft.com/office/officeart/2018/2/layout/IconVerticalSolidList"/>
    <dgm:cxn modelId="{411B535A-1AA6-4F96-BCA5-B298851B5845}" type="presParOf" srcId="{324A921D-216E-44F6-A316-5E02D10BE94A}" destId="{63B4A8F9-2772-4BCF-98BF-AC6048710B27}" srcOrd="0" destOrd="0" presId="urn:microsoft.com/office/officeart/2018/2/layout/IconVerticalSolidList"/>
    <dgm:cxn modelId="{1E656F30-021C-46FB-AA7E-4BE8621C5B63}" type="presParOf" srcId="{324A921D-216E-44F6-A316-5E02D10BE94A}" destId="{C0C1FBC4-A0D2-4A2F-8A97-E408E3C5B4E6}" srcOrd="1" destOrd="0" presId="urn:microsoft.com/office/officeart/2018/2/layout/IconVerticalSolidList"/>
    <dgm:cxn modelId="{F68CC7C9-2C0B-4AAA-8CED-2595E8F47EF1}" type="presParOf" srcId="{324A921D-216E-44F6-A316-5E02D10BE94A}" destId="{592D5592-12CD-4523-B38C-6E62FC28AB9D}" srcOrd="2" destOrd="0" presId="urn:microsoft.com/office/officeart/2018/2/layout/IconVerticalSolidList"/>
    <dgm:cxn modelId="{9DA08D9D-6AD2-4071-A279-66BCDEC714B1}" type="presParOf" srcId="{324A921D-216E-44F6-A316-5E02D10BE94A}" destId="{034800EB-0AF0-4C9A-9391-7B5467FC5685}" srcOrd="3" destOrd="0" presId="urn:microsoft.com/office/officeart/2018/2/layout/IconVerticalSolidList"/>
    <dgm:cxn modelId="{64DE0D97-08A7-42F7-9865-D7633A1A78CC}" type="presParOf" srcId="{E45388F7-4D41-469F-B45F-600F41E502BA}" destId="{44B681B8-1F0F-4224-864F-B5821E7FEDE7}" srcOrd="1" destOrd="0" presId="urn:microsoft.com/office/officeart/2018/2/layout/IconVerticalSolidList"/>
    <dgm:cxn modelId="{8697BA02-7492-430D-8E9B-F9F6267EA5F7}" type="presParOf" srcId="{E45388F7-4D41-469F-B45F-600F41E502BA}" destId="{03CC3AC2-4694-4197-BEFA-FA30DE2DCA73}" srcOrd="2" destOrd="0" presId="urn:microsoft.com/office/officeart/2018/2/layout/IconVerticalSolidList"/>
    <dgm:cxn modelId="{6D635233-C6BB-466F-9F24-DE56794ACE77}" type="presParOf" srcId="{03CC3AC2-4694-4197-BEFA-FA30DE2DCA73}" destId="{8A440E74-B3AD-4470-9AD6-7FCFFC6F0587}" srcOrd="0" destOrd="0" presId="urn:microsoft.com/office/officeart/2018/2/layout/IconVerticalSolidList"/>
    <dgm:cxn modelId="{D206C75F-E663-4AA0-BD1E-48FEE9F3656E}" type="presParOf" srcId="{03CC3AC2-4694-4197-BEFA-FA30DE2DCA73}" destId="{3D4B892C-E9AE-4142-9FDB-517C4138CFE0}" srcOrd="1" destOrd="0" presId="urn:microsoft.com/office/officeart/2018/2/layout/IconVerticalSolidList"/>
    <dgm:cxn modelId="{CB8DA2C2-4269-42A7-9FB4-94C7D2F7EC80}" type="presParOf" srcId="{03CC3AC2-4694-4197-BEFA-FA30DE2DCA73}" destId="{2B6A2A46-A55D-4B67-A10A-60772E076E9F}" srcOrd="2" destOrd="0" presId="urn:microsoft.com/office/officeart/2018/2/layout/IconVerticalSolidList"/>
    <dgm:cxn modelId="{83CA7950-B214-43DA-8A77-54D0BAACC773}" type="presParOf" srcId="{03CC3AC2-4694-4197-BEFA-FA30DE2DCA73}" destId="{5B484B79-40B4-4C52-BA4A-CD2E73A43394}" srcOrd="3" destOrd="0" presId="urn:microsoft.com/office/officeart/2018/2/layout/IconVerticalSolidList"/>
    <dgm:cxn modelId="{1E89F5B2-1269-4B5E-99ED-EA70D5EADDC2}" type="presParOf" srcId="{E45388F7-4D41-469F-B45F-600F41E502BA}" destId="{5FAFC166-3179-431F-882E-362A932F0276}" srcOrd="3" destOrd="0" presId="urn:microsoft.com/office/officeart/2018/2/layout/IconVerticalSolidList"/>
    <dgm:cxn modelId="{685AF016-FBEB-407C-A2FF-BAF7467F0B56}" type="presParOf" srcId="{E45388F7-4D41-469F-B45F-600F41E502BA}" destId="{DB44A716-6AD3-4A93-8DBE-75D518CA672F}" srcOrd="4" destOrd="0" presId="urn:microsoft.com/office/officeart/2018/2/layout/IconVerticalSolidList"/>
    <dgm:cxn modelId="{C16DC0EC-DBA0-428C-B0DD-8FB1C5D5E000}" type="presParOf" srcId="{DB44A716-6AD3-4A93-8DBE-75D518CA672F}" destId="{CA8834AB-55AB-4234-AEFB-36A11176BDA0}" srcOrd="0" destOrd="0" presId="urn:microsoft.com/office/officeart/2018/2/layout/IconVerticalSolidList"/>
    <dgm:cxn modelId="{23EBC1B3-1A01-4D8C-A350-133E1E33D6DF}" type="presParOf" srcId="{DB44A716-6AD3-4A93-8DBE-75D518CA672F}" destId="{AFABC7D5-B31B-4F09-A569-5B4D5C25C515}" srcOrd="1" destOrd="0" presId="urn:microsoft.com/office/officeart/2018/2/layout/IconVerticalSolidList"/>
    <dgm:cxn modelId="{1544CA3D-58E3-4F44-9B8F-090EED6348E2}" type="presParOf" srcId="{DB44A716-6AD3-4A93-8DBE-75D518CA672F}" destId="{7D5A7F0C-A1EF-42D4-968B-9FBB316AA81F}" srcOrd="2" destOrd="0" presId="urn:microsoft.com/office/officeart/2018/2/layout/IconVerticalSolidList"/>
    <dgm:cxn modelId="{F5600B25-DC21-4FD2-8159-8FFDB2B0FBC5}" type="presParOf" srcId="{DB44A716-6AD3-4A93-8DBE-75D518CA672F}" destId="{61A490E8-F54B-4549-AEC3-84EAF58F1610}" srcOrd="3" destOrd="0" presId="urn:microsoft.com/office/officeart/2018/2/layout/IconVerticalSolidList"/>
    <dgm:cxn modelId="{58D606FC-707F-4E70-8EBE-892CC08FB78E}" type="presParOf" srcId="{E45388F7-4D41-469F-B45F-600F41E502BA}" destId="{F73BA273-80D7-4704-B2F5-1C67500840C6}" srcOrd="5" destOrd="0" presId="urn:microsoft.com/office/officeart/2018/2/layout/IconVerticalSolidList"/>
    <dgm:cxn modelId="{38E75C01-8934-4F7F-BB35-1350E523C1DE}" type="presParOf" srcId="{E45388F7-4D41-469F-B45F-600F41E502BA}" destId="{AFCAB1B8-17A3-4F29-B42E-1D004B7A96D0}" srcOrd="6" destOrd="0" presId="urn:microsoft.com/office/officeart/2018/2/layout/IconVerticalSolidList"/>
    <dgm:cxn modelId="{481D1C7F-C686-4AFC-B72D-CA43301FBFC3}" type="presParOf" srcId="{AFCAB1B8-17A3-4F29-B42E-1D004B7A96D0}" destId="{0C72424E-59B4-499E-919B-DB916EFA8F8D}" srcOrd="0" destOrd="0" presId="urn:microsoft.com/office/officeart/2018/2/layout/IconVerticalSolidList"/>
    <dgm:cxn modelId="{EEC60F6C-AA6D-4199-82E4-127257D8EFEF}" type="presParOf" srcId="{AFCAB1B8-17A3-4F29-B42E-1D004B7A96D0}" destId="{762DC0CA-2214-4659-8A90-DF56E6041D40}" srcOrd="1" destOrd="0" presId="urn:microsoft.com/office/officeart/2018/2/layout/IconVerticalSolidList"/>
    <dgm:cxn modelId="{81AC71FF-3CC3-4DC7-876D-C36616AF399D}" type="presParOf" srcId="{AFCAB1B8-17A3-4F29-B42E-1D004B7A96D0}" destId="{1BBFEC1F-6C13-4C80-9358-C46035906572}" srcOrd="2" destOrd="0" presId="urn:microsoft.com/office/officeart/2018/2/layout/IconVerticalSolidList"/>
    <dgm:cxn modelId="{B4992B77-E88C-4E83-962E-AFC2B7855F2F}" type="presParOf" srcId="{AFCAB1B8-17A3-4F29-B42E-1D004B7A96D0}" destId="{4FBB443C-0258-483C-8CA9-ECBFDBC06B2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E962DCF-4E77-4998-97E5-2A3D9A28E2B2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FE4BAA9-9584-41B6-AEE2-A82A71B00686}">
      <dgm:prSet/>
      <dgm:spPr/>
      <dgm:t>
        <a:bodyPr/>
        <a:lstStyle/>
        <a:p>
          <a:r>
            <a:rPr lang="en-US" b="1" dirty="0">
              <a:latin typeface="Calibri Light"/>
              <a:ea typeface="Calibri Light" panose="020F0302020204030204" pitchFamily="34" charset="0"/>
              <a:cs typeface="Calibri Light"/>
            </a:rPr>
            <a:t>Check and follow UHB and department documentation guidelines</a:t>
          </a:r>
        </a:p>
      </dgm:t>
    </dgm:pt>
    <dgm:pt modelId="{B25E7022-6317-4666-860D-1BB5D26881AC}" type="parTrans" cxnId="{EE6AF348-C269-4330-9C28-EAC8D3359BF0}">
      <dgm:prSet/>
      <dgm:spPr/>
      <dgm:t>
        <a:bodyPr/>
        <a:lstStyle/>
        <a:p>
          <a:endParaRPr lang="en-US"/>
        </a:p>
      </dgm:t>
    </dgm:pt>
    <dgm:pt modelId="{514C1B26-1A1A-4027-A506-FA05C15274CA}" type="sibTrans" cxnId="{EE6AF348-C269-4330-9C28-EAC8D3359BF0}">
      <dgm:prSet/>
      <dgm:spPr/>
      <dgm:t>
        <a:bodyPr/>
        <a:lstStyle/>
        <a:p>
          <a:endParaRPr lang="en-US"/>
        </a:p>
      </dgm:t>
    </dgm:pt>
    <dgm:pt modelId="{3FE70C29-7EAE-4CCC-864C-AD54B64A7A42}">
      <dgm:prSet/>
      <dgm:spPr/>
      <dgm:t>
        <a:bodyPr/>
        <a:lstStyle/>
        <a:p>
          <a:r>
            <a:rPr lang="en-US" b="1" dirty="0">
              <a:latin typeface="Calibri Light"/>
              <a:ea typeface="Calibri Light" panose="020F0302020204030204" pitchFamily="34" charset="0"/>
              <a:cs typeface="Calibri Light"/>
            </a:rPr>
            <a:t>Design a document that could be used to record weekly hand grip strength recordings</a:t>
          </a:r>
        </a:p>
      </dgm:t>
    </dgm:pt>
    <dgm:pt modelId="{CCE07E52-8721-4594-A610-02B0B1C19ADA}" type="parTrans" cxnId="{42232C2A-75F5-42F8-8403-B10D804B4AF7}">
      <dgm:prSet/>
      <dgm:spPr/>
      <dgm:t>
        <a:bodyPr/>
        <a:lstStyle/>
        <a:p>
          <a:endParaRPr lang="en-US"/>
        </a:p>
      </dgm:t>
    </dgm:pt>
    <dgm:pt modelId="{B83B4212-B982-4EC2-83D8-6FC4437FC32A}" type="sibTrans" cxnId="{42232C2A-75F5-42F8-8403-B10D804B4AF7}">
      <dgm:prSet/>
      <dgm:spPr/>
      <dgm:t>
        <a:bodyPr/>
        <a:lstStyle/>
        <a:p>
          <a:endParaRPr lang="en-US"/>
        </a:p>
      </dgm:t>
    </dgm:pt>
    <dgm:pt modelId="{11293C43-D84D-4C12-9165-7DF851C8B0FD}">
      <dgm:prSet/>
      <dgm:spPr/>
      <dgm:t>
        <a:bodyPr/>
        <a:lstStyle/>
        <a:p>
          <a:pPr rtl="0"/>
          <a:r>
            <a:rPr lang="en-GB" b="1" dirty="0">
              <a:latin typeface="Calibri Light"/>
              <a:ea typeface="Calibri Light" panose="020F0302020204030204" pitchFamily="34" charset="0"/>
              <a:cs typeface="Calibri Light"/>
            </a:rPr>
            <a:t>Incorporate a graph to show the result trends </a:t>
          </a:r>
          <a:endParaRPr lang="en-US" b="1" dirty="0">
            <a:latin typeface="Calibri Light"/>
            <a:ea typeface="Calibri Light" panose="020F0302020204030204" pitchFamily="34" charset="0"/>
            <a:cs typeface="Calibri Light" panose="020F0302020204030204" pitchFamily="34" charset="0"/>
          </a:endParaRPr>
        </a:p>
      </dgm:t>
    </dgm:pt>
    <dgm:pt modelId="{9DA4CF40-D5B1-4F4A-8CAC-9A168406F7CC}" type="parTrans" cxnId="{C82EC30D-D13E-4199-9408-940E805240E4}">
      <dgm:prSet/>
      <dgm:spPr/>
      <dgm:t>
        <a:bodyPr/>
        <a:lstStyle/>
        <a:p>
          <a:endParaRPr lang="en-US"/>
        </a:p>
      </dgm:t>
    </dgm:pt>
    <dgm:pt modelId="{6F088236-0F38-469F-8EB8-DCB45FB5ECE6}" type="sibTrans" cxnId="{C82EC30D-D13E-4199-9408-940E805240E4}">
      <dgm:prSet/>
      <dgm:spPr/>
      <dgm:t>
        <a:bodyPr/>
        <a:lstStyle/>
        <a:p>
          <a:endParaRPr lang="en-US"/>
        </a:p>
      </dgm:t>
    </dgm:pt>
    <dgm:pt modelId="{FA34EA38-A887-43BD-94CC-4122CAC402C2}">
      <dgm:prSet/>
      <dgm:spPr/>
      <dgm:t>
        <a:bodyPr/>
        <a:lstStyle/>
        <a:p>
          <a:r>
            <a:rPr lang="en-US" b="1" dirty="0">
              <a:latin typeface="Calibri Light"/>
              <a:ea typeface="Calibri Light" panose="020F0302020204030204" pitchFamily="34" charset="0"/>
              <a:cs typeface="Calibri Light"/>
            </a:rPr>
            <a:t>Add guidelines on how to complete the grip strength on patients</a:t>
          </a:r>
        </a:p>
      </dgm:t>
    </dgm:pt>
    <dgm:pt modelId="{5C5E945D-9CC6-44A7-A689-0A5EF5EF673C}" type="parTrans" cxnId="{6AC2B51A-9BEE-43C0-9168-2441AC7B6476}">
      <dgm:prSet/>
      <dgm:spPr/>
      <dgm:t>
        <a:bodyPr/>
        <a:lstStyle/>
        <a:p>
          <a:endParaRPr lang="en-US"/>
        </a:p>
      </dgm:t>
    </dgm:pt>
    <dgm:pt modelId="{4FEBE0AD-FDC4-4CB4-B6DE-E9E8F3272B91}" type="sibTrans" cxnId="{6AC2B51A-9BEE-43C0-9168-2441AC7B6476}">
      <dgm:prSet/>
      <dgm:spPr/>
      <dgm:t>
        <a:bodyPr/>
        <a:lstStyle/>
        <a:p>
          <a:endParaRPr lang="en-US"/>
        </a:p>
      </dgm:t>
    </dgm:pt>
    <dgm:pt modelId="{CBF782D0-56A8-4934-AAE2-46A7E8993C22}">
      <dgm:prSet/>
      <dgm:spPr/>
      <dgm:t>
        <a:bodyPr/>
        <a:lstStyle/>
        <a:p>
          <a:pPr rtl="0"/>
          <a:r>
            <a:rPr lang="en-US" b="1" dirty="0">
              <a:latin typeface="Calibri Light"/>
              <a:ea typeface="Calibri Light" panose="020F0302020204030204" pitchFamily="34" charset="0"/>
              <a:cs typeface="Calibri Light"/>
            </a:rPr>
            <a:t>Include a table of hand grip strength average results for comparison ( Dobbs et al. 2014; Smith and Madden 2016)</a:t>
          </a:r>
        </a:p>
      </dgm:t>
    </dgm:pt>
    <dgm:pt modelId="{ED84C5F9-F963-4E76-AC21-BB75F81FC97B}" type="parTrans" cxnId="{B02AD7E2-0CE9-4064-8484-C6627C26B03D}">
      <dgm:prSet/>
      <dgm:spPr/>
      <dgm:t>
        <a:bodyPr/>
        <a:lstStyle/>
        <a:p>
          <a:endParaRPr lang="en-GB"/>
        </a:p>
      </dgm:t>
    </dgm:pt>
    <dgm:pt modelId="{11AD94E8-6F10-437A-B27C-B051D337622A}" type="sibTrans" cxnId="{B02AD7E2-0CE9-4064-8484-C6627C26B03D}">
      <dgm:prSet/>
      <dgm:spPr/>
      <dgm:t>
        <a:bodyPr/>
        <a:lstStyle/>
        <a:p>
          <a:endParaRPr lang="en-GB"/>
        </a:p>
      </dgm:t>
    </dgm:pt>
    <dgm:pt modelId="{499A35E8-5554-44C2-AB69-BCF62079942F}">
      <dgm:prSet/>
      <dgm:spPr/>
      <dgm:t>
        <a:bodyPr/>
        <a:lstStyle/>
        <a:p>
          <a:pPr rtl="0"/>
          <a:r>
            <a:rPr lang="en-GB" b="1" dirty="0">
              <a:latin typeface="Calibri Light"/>
              <a:ea typeface="Calibri Light" panose="020F0302020204030204" pitchFamily="34" charset="0"/>
              <a:cs typeface="Calibri Light"/>
            </a:rPr>
            <a:t>To make the document stand out and easily visible </a:t>
          </a:r>
        </a:p>
      </dgm:t>
    </dgm:pt>
    <dgm:pt modelId="{BA80DC50-8812-42C7-AE11-912621270DBC}" type="parTrans" cxnId="{65AB8D45-5130-459C-9E90-DA90D9244650}">
      <dgm:prSet/>
      <dgm:spPr/>
      <dgm:t>
        <a:bodyPr/>
        <a:lstStyle/>
        <a:p>
          <a:endParaRPr lang="en-GB"/>
        </a:p>
      </dgm:t>
    </dgm:pt>
    <dgm:pt modelId="{53F3FEA7-9F97-4FB1-84C5-542879715000}" type="sibTrans" cxnId="{65AB8D45-5130-459C-9E90-DA90D9244650}">
      <dgm:prSet/>
      <dgm:spPr/>
      <dgm:t>
        <a:bodyPr/>
        <a:lstStyle/>
        <a:p>
          <a:endParaRPr lang="en-GB"/>
        </a:p>
      </dgm:t>
    </dgm:pt>
    <dgm:pt modelId="{71DCBCC6-EF26-4397-904D-3B1D242DE172}" type="pres">
      <dgm:prSet presAssocID="{6E962DCF-4E77-4998-97E5-2A3D9A28E2B2}" presName="Name0" presStyleCnt="0">
        <dgm:presLayoutVars>
          <dgm:dir/>
          <dgm:resizeHandles val="exact"/>
        </dgm:presLayoutVars>
      </dgm:prSet>
      <dgm:spPr/>
    </dgm:pt>
    <dgm:pt modelId="{23985E72-1DC6-4D99-A52E-4919ADE2EDB2}" type="pres">
      <dgm:prSet presAssocID="{CFE4BAA9-9584-41B6-AEE2-A82A71B00686}" presName="node" presStyleLbl="node1" presStyleIdx="0" presStyleCnt="6">
        <dgm:presLayoutVars>
          <dgm:bulletEnabled val="1"/>
        </dgm:presLayoutVars>
      </dgm:prSet>
      <dgm:spPr/>
    </dgm:pt>
    <dgm:pt modelId="{A9C4BB8D-EE72-4299-8856-980B83EE6929}" type="pres">
      <dgm:prSet presAssocID="{514C1B26-1A1A-4027-A506-FA05C15274CA}" presName="sibTrans" presStyleLbl="sibTrans1D1" presStyleIdx="0" presStyleCnt="5"/>
      <dgm:spPr/>
    </dgm:pt>
    <dgm:pt modelId="{E430FB55-D436-4691-936C-C1BC26F8669B}" type="pres">
      <dgm:prSet presAssocID="{514C1B26-1A1A-4027-A506-FA05C15274CA}" presName="connectorText" presStyleLbl="sibTrans1D1" presStyleIdx="0" presStyleCnt="5"/>
      <dgm:spPr/>
    </dgm:pt>
    <dgm:pt modelId="{9889FD14-358E-4DF3-8AF9-AD848B3FF068}" type="pres">
      <dgm:prSet presAssocID="{3FE70C29-7EAE-4CCC-864C-AD54B64A7A42}" presName="node" presStyleLbl="node1" presStyleIdx="1" presStyleCnt="6">
        <dgm:presLayoutVars>
          <dgm:bulletEnabled val="1"/>
        </dgm:presLayoutVars>
      </dgm:prSet>
      <dgm:spPr/>
    </dgm:pt>
    <dgm:pt modelId="{B0F38728-0E43-4611-9EBE-D4F28406EB30}" type="pres">
      <dgm:prSet presAssocID="{B83B4212-B982-4EC2-83D8-6FC4437FC32A}" presName="sibTrans" presStyleLbl="sibTrans1D1" presStyleIdx="1" presStyleCnt="5"/>
      <dgm:spPr/>
    </dgm:pt>
    <dgm:pt modelId="{C53B2BB2-E267-407F-B958-4B3F7136797A}" type="pres">
      <dgm:prSet presAssocID="{B83B4212-B982-4EC2-83D8-6FC4437FC32A}" presName="connectorText" presStyleLbl="sibTrans1D1" presStyleIdx="1" presStyleCnt="5"/>
      <dgm:spPr/>
    </dgm:pt>
    <dgm:pt modelId="{13DD13FF-9C1E-4050-ACFC-B8E413CCF1E5}" type="pres">
      <dgm:prSet presAssocID="{499A35E8-5554-44C2-AB69-BCF62079942F}" presName="node" presStyleLbl="node1" presStyleIdx="2" presStyleCnt="6">
        <dgm:presLayoutVars>
          <dgm:bulletEnabled val="1"/>
        </dgm:presLayoutVars>
      </dgm:prSet>
      <dgm:spPr/>
    </dgm:pt>
    <dgm:pt modelId="{D60176C8-F388-4C27-BCC4-9330B6B776DE}" type="pres">
      <dgm:prSet presAssocID="{53F3FEA7-9F97-4FB1-84C5-542879715000}" presName="sibTrans" presStyleLbl="sibTrans1D1" presStyleIdx="2" presStyleCnt="5"/>
      <dgm:spPr/>
    </dgm:pt>
    <dgm:pt modelId="{E2544C08-FA50-402B-A38B-555D6298AA66}" type="pres">
      <dgm:prSet presAssocID="{53F3FEA7-9F97-4FB1-84C5-542879715000}" presName="connectorText" presStyleLbl="sibTrans1D1" presStyleIdx="2" presStyleCnt="5"/>
      <dgm:spPr/>
    </dgm:pt>
    <dgm:pt modelId="{F92733C9-BAE0-4A53-82E7-1A602A3CEA0D}" type="pres">
      <dgm:prSet presAssocID="{11293C43-D84D-4C12-9165-7DF851C8B0FD}" presName="node" presStyleLbl="node1" presStyleIdx="3" presStyleCnt="6">
        <dgm:presLayoutVars>
          <dgm:bulletEnabled val="1"/>
        </dgm:presLayoutVars>
      </dgm:prSet>
      <dgm:spPr/>
    </dgm:pt>
    <dgm:pt modelId="{2483FC16-461F-4BE5-B6DA-141B82D29F5B}" type="pres">
      <dgm:prSet presAssocID="{6F088236-0F38-469F-8EB8-DCB45FB5ECE6}" presName="sibTrans" presStyleLbl="sibTrans1D1" presStyleIdx="3" presStyleCnt="5"/>
      <dgm:spPr/>
    </dgm:pt>
    <dgm:pt modelId="{3E51F117-9C7E-4B75-8FF8-A5BD9647C8CF}" type="pres">
      <dgm:prSet presAssocID="{6F088236-0F38-469F-8EB8-DCB45FB5ECE6}" presName="connectorText" presStyleLbl="sibTrans1D1" presStyleIdx="3" presStyleCnt="5"/>
      <dgm:spPr/>
    </dgm:pt>
    <dgm:pt modelId="{D0FB9802-8C3B-4194-838A-781D1EFE75F5}" type="pres">
      <dgm:prSet presAssocID="{FA34EA38-A887-43BD-94CC-4122CAC402C2}" presName="node" presStyleLbl="node1" presStyleIdx="4" presStyleCnt="6">
        <dgm:presLayoutVars>
          <dgm:bulletEnabled val="1"/>
        </dgm:presLayoutVars>
      </dgm:prSet>
      <dgm:spPr/>
    </dgm:pt>
    <dgm:pt modelId="{CD52774C-A021-4E8F-8350-F3D665CDA567}" type="pres">
      <dgm:prSet presAssocID="{4FEBE0AD-FDC4-4CB4-B6DE-E9E8F3272B91}" presName="sibTrans" presStyleLbl="sibTrans1D1" presStyleIdx="4" presStyleCnt="5"/>
      <dgm:spPr/>
    </dgm:pt>
    <dgm:pt modelId="{1ADA9E33-36DE-4F96-9E8E-4185CC260236}" type="pres">
      <dgm:prSet presAssocID="{4FEBE0AD-FDC4-4CB4-B6DE-E9E8F3272B91}" presName="connectorText" presStyleLbl="sibTrans1D1" presStyleIdx="4" presStyleCnt="5"/>
      <dgm:spPr/>
    </dgm:pt>
    <dgm:pt modelId="{93D86348-4DB5-4BCC-B408-C183FE558783}" type="pres">
      <dgm:prSet presAssocID="{CBF782D0-56A8-4934-AAE2-46A7E8993C22}" presName="node" presStyleLbl="node1" presStyleIdx="5" presStyleCnt="6">
        <dgm:presLayoutVars>
          <dgm:bulletEnabled val="1"/>
        </dgm:presLayoutVars>
      </dgm:prSet>
      <dgm:spPr/>
    </dgm:pt>
  </dgm:ptLst>
  <dgm:cxnLst>
    <dgm:cxn modelId="{FF9CAF05-E113-40B5-8C2E-F8BE43EDB3C0}" type="presOf" srcId="{CBF782D0-56A8-4934-AAE2-46A7E8993C22}" destId="{93D86348-4DB5-4BCC-B408-C183FE558783}" srcOrd="0" destOrd="0" presId="urn:microsoft.com/office/officeart/2016/7/layout/RepeatingBendingProcessNew"/>
    <dgm:cxn modelId="{C82EC30D-D13E-4199-9408-940E805240E4}" srcId="{6E962DCF-4E77-4998-97E5-2A3D9A28E2B2}" destId="{11293C43-D84D-4C12-9165-7DF851C8B0FD}" srcOrd="3" destOrd="0" parTransId="{9DA4CF40-D5B1-4F4A-8CAC-9A168406F7CC}" sibTransId="{6F088236-0F38-469F-8EB8-DCB45FB5ECE6}"/>
    <dgm:cxn modelId="{6F78E90D-FB3F-4D9C-800D-9836A4579D63}" type="presOf" srcId="{4FEBE0AD-FDC4-4CB4-B6DE-E9E8F3272B91}" destId="{1ADA9E33-36DE-4F96-9E8E-4185CC260236}" srcOrd="1" destOrd="0" presId="urn:microsoft.com/office/officeart/2016/7/layout/RepeatingBendingProcessNew"/>
    <dgm:cxn modelId="{6AC2B51A-9BEE-43C0-9168-2441AC7B6476}" srcId="{6E962DCF-4E77-4998-97E5-2A3D9A28E2B2}" destId="{FA34EA38-A887-43BD-94CC-4122CAC402C2}" srcOrd="4" destOrd="0" parTransId="{5C5E945D-9CC6-44A7-A689-0A5EF5EF673C}" sibTransId="{4FEBE0AD-FDC4-4CB4-B6DE-E9E8F3272B91}"/>
    <dgm:cxn modelId="{632AAE28-2259-4D0F-B6C0-F4CF64238356}" type="presOf" srcId="{53F3FEA7-9F97-4FB1-84C5-542879715000}" destId="{E2544C08-FA50-402B-A38B-555D6298AA66}" srcOrd="1" destOrd="0" presId="urn:microsoft.com/office/officeart/2016/7/layout/RepeatingBendingProcessNew"/>
    <dgm:cxn modelId="{42232C2A-75F5-42F8-8403-B10D804B4AF7}" srcId="{6E962DCF-4E77-4998-97E5-2A3D9A28E2B2}" destId="{3FE70C29-7EAE-4CCC-864C-AD54B64A7A42}" srcOrd="1" destOrd="0" parTransId="{CCE07E52-8721-4594-A610-02B0B1C19ADA}" sibTransId="{B83B4212-B982-4EC2-83D8-6FC4437FC32A}"/>
    <dgm:cxn modelId="{9056FD35-E2AF-4F8A-A5A7-F9648CAEA4A7}" type="presOf" srcId="{514C1B26-1A1A-4027-A506-FA05C15274CA}" destId="{A9C4BB8D-EE72-4299-8856-980B83EE6929}" srcOrd="0" destOrd="0" presId="urn:microsoft.com/office/officeart/2016/7/layout/RepeatingBendingProcessNew"/>
    <dgm:cxn modelId="{A6BB083D-2B10-4202-80A4-47AF91FF7393}" type="presOf" srcId="{514C1B26-1A1A-4027-A506-FA05C15274CA}" destId="{E430FB55-D436-4691-936C-C1BC26F8669B}" srcOrd="1" destOrd="0" presId="urn:microsoft.com/office/officeart/2016/7/layout/RepeatingBendingProcessNew"/>
    <dgm:cxn modelId="{65AB8D45-5130-459C-9E90-DA90D9244650}" srcId="{6E962DCF-4E77-4998-97E5-2A3D9A28E2B2}" destId="{499A35E8-5554-44C2-AB69-BCF62079942F}" srcOrd="2" destOrd="0" parTransId="{BA80DC50-8812-42C7-AE11-912621270DBC}" sibTransId="{53F3FEA7-9F97-4FB1-84C5-542879715000}"/>
    <dgm:cxn modelId="{EE6AF348-C269-4330-9C28-EAC8D3359BF0}" srcId="{6E962DCF-4E77-4998-97E5-2A3D9A28E2B2}" destId="{CFE4BAA9-9584-41B6-AEE2-A82A71B00686}" srcOrd="0" destOrd="0" parTransId="{B25E7022-6317-4666-860D-1BB5D26881AC}" sibTransId="{514C1B26-1A1A-4027-A506-FA05C15274CA}"/>
    <dgm:cxn modelId="{BC1E6973-8B29-41E4-8D19-01355A479EB9}" type="presOf" srcId="{499A35E8-5554-44C2-AB69-BCF62079942F}" destId="{13DD13FF-9C1E-4050-ACFC-B8E413CCF1E5}" srcOrd="0" destOrd="0" presId="urn:microsoft.com/office/officeart/2016/7/layout/RepeatingBendingProcessNew"/>
    <dgm:cxn modelId="{D204AE86-2B9A-43DA-92ED-D317ACF7F78B}" type="presOf" srcId="{6F088236-0F38-469F-8EB8-DCB45FB5ECE6}" destId="{3E51F117-9C7E-4B75-8FF8-A5BD9647C8CF}" srcOrd="1" destOrd="0" presId="urn:microsoft.com/office/officeart/2016/7/layout/RepeatingBendingProcessNew"/>
    <dgm:cxn modelId="{83BF008F-B389-4C3E-8203-DE50BAA76BD4}" type="presOf" srcId="{B83B4212-B982-4EC2-83D8-6FC4437FC32A}" destId="{B0F38728-0E43-4611-9EBE-D4F28406EB30}" srcOrd="0" destOrd="0" presId="urn:microsoft.com/office/officeart/2016/7/layout/RepeatingBendingProcessNew"/>
    <dgm:cxn modelId="{68BAE19A-9DE4-4B91-B04D-767AB7D6BEB4}" type="presOf" srcId="{FA34EA38-A887-43BD-94CC-4122CAC402C2}" destId="{D0FB9802-8C3B-4194-838A-781D1EFE75F5}" srcOrd="0" destOrd="0" presId="urn:microsoft.com/office/officeart/2016/7/layout/RepeatingBendingProcessNew"/>
    <dgm:cxn modelId="{01FD089D-3506-4FAC-B9DA-BE513C1ACF3C}" type="presOf" srcId="{B83B4212-B982-4EC2-83D8-6FC4437FC32A}" destId="{C53B2BB2-E267-407F-B958-4B3F7136797A}" srcOrd="1" destOrd="0" presId="urn:microsoft.com/office/officeart/2016/7/layout/RepeatingBendingProcessNew"/>
    <dgm:cxn modelId="{BE8B25A6-9C42-47D0-867C-A62B8D553DF5}" type="presOf" srcId="{CFE4BAA9-9584-41B6-AEE2-A82A71B00686}" destId="{23985E72-1DC6-4D99-A52E-4919ADE2EDB2}" srcOrd="0" destOrd="0" presId="urn:microsoft.com/office/officeart/2016/7/layout/RepeatingBendingProcessNew"/>
    <dgm:cxn modelId="{F348B0B7-50EA-4CB1-BF13-7D9965AF1A11}" type="presOf" srcId="{3FE70C29-7EAE-4CCC-864C-AD54B64A7A42}" destId="{9889FD14-358E-4DF3-8AF9-AD848B3FF068}" srcOrd="0" destOrd="0" presId="urn:microsoft.com/office/officeart/2016/7/layout/RepeatingBendingProcessNew"/>
    <dgm:cxn modelId="{99F8F5C2-8717-4D14-8F3A-EC908604A2FE}" type="presOf" srcId="{11293C43-D84D-4C12-9165-7DF851C8B0FD}" destId="{F92733C9-BAE0-4A53-82E7-1A602A3CEA0D}" srcOrd="0" destOrd="0" presId="urn:microsoft.com/office/officeart/2016/7/layout/RepeatingBendingProcessNew"/>
    <dgm:cxn modelId="{2431A2CC-0E1C-46CA-AB37-5C769D7DCCD5}" type="presOf" srcId="{4FEBE0AD-FDC4-4CB4-B6DE-E9E8F3272B91}" destId="{CD52774C-A021-4E8F-8350-F3D665CDA567}" srcOrd="0" destOrd="0" presId="urn:microsoft.com/office/officeart/2016/7/layout/RepeatingBendingProcessNew"/>
    <dgm:cxn modelId="{6CEEF3D7-2AD5-43B7-AA7C-F7D0411056C8}" type="presOf" srcId="{6E962DCF-4E77-4998-97E5-2A3D9A28E2B2}" destId="{71DCBCC6-EF26-4397-904D-3B1D242DE172}" srcOrd="0" destOrd="0" presId="urn:microsoft.com/office/officeart/2016/7/layout/RepeatingBendingProcessNew"/>
    <dgm:cxn modelId="{9DF155DD-4CCE-41E5-AE72-E784260AE193}" type="presOf" srcId="{53F3FEA7-9F97-4FB1-84C5-542879715000}" destId="{D60176C8-F388-4C27-BCC4-9330B6B776DE}" srcOrd="0" destOrd="0" presId="urn:microsoft.com/office/officeart/2016/7/layout/RepeatingBendingProcessNew"/>
    <dgm:cxn modelId="{B02AD7E2-0CE9-4064-8484-C6627C26B03D}" srcId="{6E962DCF-4E77-4998-97E5-2A3D9A28E2B2}" destId="{CBF782D0-56A8-4934-AAE2-46A7E8993C22}" srcOrd="5" destOrd="0" parTransId="{ED84C5F9-F963-4E76-AC21-BB75F81FC97B}" sibTransId="{11AD94E8-6F10-437A-B27C-B051D337622A}"/>
    <dgm:cxn modelId="{07E7B8F8-A2B2-4FD9-A448-6E0E16019A15}" type="presOf" srcId="{6F088236-0F38-469F-8EB8-DCB45FB5ECE6}" destId="{2483FC16-461F-4BE5-B6DA-141B82D29F5B}" srcOrd="0" destOrd="0" presId="urn:microsoft.com/office/officeart/2016/7/layout/RepeatingBendingProcessNew"/>
    <dgm:cxn modelId="{CB57FB4C-0AE3-4CCD-8557-4B90E381CCF2}" type="presParOf" srcId="{71DCBCC6-EF26-4397-904D-3B1D242DE172}" destId="{23985E72-1DC6-4D99-A52E-4919ADE2EDB2}" srcOrd="0" destOrd="0" presId="urn:microsoft.com/office/officeart/2016/7/layout/RepeatingBendingProcessNew"/>
    <dgm:cxn modelId="{80DDC445-C7AE-460E-BBF7-84F7304CD15B}" type="presParOf" srcId="{71DCBCC6-EF26-4397-904D-3B1D242DE172}" destId="{A9C4BB8D-EE72-4299-8856-980B83EE6929}" srcOrd="1" destOrd="0" presId="urn:microsoft.com/office/officeart/2016/7/layout/RepeatingBendingProcessNew"/>
    <dgm:cxn modelId="{89E78254-D910-46B0-90DF-19FFCE775EDE}" type="presParOf" srcId="{A9C4BB8D-EE72-4299-8856-980B83EE6929}" destId="{E430FB55-D436-4691-936C-C1BC26F8669B}" srcOrd="0" destOrd="0" presId="urn:microsoft.com/office/officeart/2016/7/layout/RepeatingBendingProcessNew"/>
    <dgm:cxn modelId="{9EB0EED6-F7FD-4E93-B9C8-2316EF667581}" type="presParOf" srcId="{71DCBCC6-EF26-4397-904D-3B1D242DE172}" destId="{9889FD14-358E-4DF3-8AF9-AD848B3FF068}" srcOrd="2" destOrd="0" presId="urn:microsoft.com/office/officeart/2016/7/layout/RepeatingBendingProcessNew"/>
    <dgm:cxn modelId="{1B97D7F7-DD88-413E-8D7F-E9F2348101AA}" type="presParOf" srcId="{71DCBCC6-EF26-4397-904D-3B1D242DE172}" destId="{B0F38728-0E43-4611-9EBE-D4F28406EB30}" srcOrd="3" destOrd="0" presId="urn:microsoft.com/office/officeart/2016/7/layout/RepeatingBendingProcessNew"/>
    <dgm:cxn modelId="{F8283081-DA53-4117-8D20-E6E7B38CBD69}" type="presParOf" srcId="{B0F38728-0E43-4611-9EBE-D4F28406EB30}" destId="{C53B2BB2-E267-407F-B958-4B3F7136797A}" srcOrd="0" destOrd="0" presId="urn:microsoft.com/office/officeart/2016/7/layout/RepeatingBendingProcessNew"/>
    <dgm:cxn modelId="{AE1A3980-15FA-467E-8630-0475686977B5}" type="presParOf" srcId="{71DCBCC6-EF26-4397-904D-3B1D242DE172}" destId="{13DD13FF-9C1E-4050-ACFC-B8E413CCF1E5}" srcOrd="4" destOrd="0" presId="urn:microsoft.com/office/officeart/2016/7/layout/RepeatingBendingProcessNew"/>
    <dgm:cxn modelId="{FBE225BB-775A-4040-8FC2-456425A78619}" type="presParOf" srcId="{71DCBCC6-EF26-4397-904D-3B1D242DE172}" destId="{D60176C8-F388-4C27-BCC4-9330B6B776DE}" srcOrd="5" destOrd="0" presId="urn:microsoft.com/office/officeart/2016/7/layout/RepeatingBendingProcessNew"/>
    <dgm:cxn modelId="{906F1FAC-815D-4291-8FBB-5037C9B1A71C}" type="presParOf" srcId="{D60176C8-F388-4C27-BCC4-9330B6B776DE}" destId="{E2544C08-FA50-402B-A38B-555D6298AA66}" srcOrd="0" destOrd="0" presId="urn:microsoft.com/office/officeart/2016/7/layout/RepeatingBendingProcessNew"/>
    <dgm:cxn modelId="{BD0ED82D-7F69-4450-97C2-23EAC17889DB}" type="presParOf" srcId="{71DCBCC6-EF26-4397-904D-3B1D242DE172}" destId="{F92733C9-BAE0-4A53-82E7-1A602A3CEA0D}" srcOrd="6" destOrd="0" presId="urn:microsoft.com/office/officeart/2016/7/layout/RepeatingBendingProcessNew"/>
    <dgm:cxn modelId="{9132117C-8236-4805-BDB7-F235BDFF87CA}" type="presParOf" srcId="{71DCBCC6-EF26-4397-904D-3B1D242DE172}" destId="{2483FC16-461F-4BE5-B6DA-141B82D29F5B}" srcOrd="7" destOrd="0" presId="urn:microsoft.com/office/officeart/2016/7/layout/RepeatingBendingProcessNew"/>
    <dgm:cxn modelId="{5CED7607-31D0-48CF-8830-80FE81F9C183}" type="presParOf" srcId="{2483FC16-461F-4BE5-B6DA-141B82D29F5B}" destId="{3E51F117-9C7E-4B75-8FF8-A5BD9647C8CF}" srcOrd="0" destOrd="0" presId="urn:microsoft.com/office/officeart/2016/7/layout/RepeatingBendingProcessNew"/>
    <dgm:cxn modelId="{B11C7228-F1DB-4FCE-AAA3-D31838DF1D5A}" type="presParOf" srcId="{71DCBCC6-EF26-4397-904D-3B1D242DE172}" destId="{D0FB9802-8C3B-4194-838A-781D1EFE75F5}" srcOrd="8" destOrd="0" presId="urn:microsoft.com/office/officeart/2016/7/layout/RepeatingBendingProcessNew"/>
    <dgm:cxn modelId="{226FA9C2-8585-4E68-9685-FE3E58E1EC93}" type="presParOf" srcId="{71DCBCC6-EF26-4397-904D-3B1D242DE172}" destId="{CD52774C-A021-4E8F-8350-F3D665CDA567}" srcOrd="9" destOrd="0" presId="urn:microsoft.com/office/officeart/2016/7/layout/RepeatingBendingProcessNew"/>
    <dgm:cxn modelId="{F04311D2-4B07-4223-89C1-E02725FAE607}" type="presParOf" srcId="{CD52774C-A021-4E8F-8350-F3D665CDA567}" destId="{1ADA9E33-36DE-4F96-9E8E-4185CC260236}" srcOrd="0" destOrd="0" presId="urn:microsoft.com/office/officeart/2016/7/layout/RepeatingBendingProcessNew"/>
    <dgm:cxn modelId="{B1B8655B-B3F8-4A2D-810E-A4561F8B37FB}" type="presParOf" srcId="{71DCBCC6-EF26-4397-904D-3B1D242DE172}" destId="{93D86348-4DB5-4BCC-B408-C183FE558783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784F629-4493-4321-A831-FB7F5DAC0779}" type="doc">
      <dgm:prSet loTypeId="urn:microsoft.com/office/officeart/2016/7/layout/VerticalSolidAction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236DA45-8851-4D2D-ABA1-70458D69EE34}">
      <dgm:prSet/>
      <dgm:spPr/>
      <dgm:t>
        <a:bodyPr/>
        <a:lstStyle/>
        <a:p>
          <a:r>
            <a:rPr lang="en-US"/>
            <a:t>Design</a:t>
          </a:r>
        </a:p>
      </dgm:t>
    </dgm:pt>
    <dgm:pt modelId="{4F9D8382-7DB1-4D89-B91C-8CDE5DC1267F}" type="parTrans" cxnId="{D1A4F4E8-D9D2-46F3-838F-AF79FB36D691}">
      <dgm:prSet/>
      <dgm:spPr/>
      <dgm:t>
        <a:bodyPr/>
        <a:lstStyle/>
        <a:p>
          <a:endParaRPr lang="en-US"/>
        </a:p>
      </dgm:t>
    </dgm:pt>
    <dgm:pt modelId="{1A6441D3-EB2B-493E-9D32-53C949ABC22F}" type="sibTrans" cxnId="{D1A4F4E8-D9D2-46F3-838F-AF79FB36D691}">
      <dgm:prSet/>
      <dgm:spPr/>
      <dgm:t>
        <a:bodyPr/>
        <a:lstStyle/>
        <a:p>
          <a:endParaRPr lang="en-US"/>
        </a:p>
      </dgm:t>
    </dgm:pt>
    <dgm:pt modelId="{3B846BB4-5658-4F5A-BE01-6501EDCA28BF}">
      <dgm:prSet/>
      <dgm:spPr/>
      <dgm:t>
        <a:bodyPr/>
        <a:lstStyle/>
        <a:p>
          <a:r>
            <a:rPr lang="en-US"/>
            <a:t>Design document and sticker to be used in the pateints medical notes</a:t>
          </a:r>
        </a:p>
      </dgm:t>
    </dgm:pt>
    <dgm:pt modelId="{F2853CCB-72E8-475E-805D-E37B2AFDA5A3}" type="parTrans" cxnId="{4837606D-FE2D-409A-BF10-9B996779D206}">
      <dgm:prSet/>
      <dgm:spPr/>
      <dgm:t>
        <a:bodyPr/>
        <a:lstStyle/>
        <a:p>
          <a:endParaRPr lang="en-US"/>
        </a:p>
      </dgm:t>
    </dgm:pt>
    <dgm:pt modelId="{73E112E1-3ED9-42A8-9DE3-8E2DB1F00C21}" type="sibTrans" cxnId="{4837606D-FE2D-409A-BF10-9B996779D206}">
      <dgm:prSet/>
      <dgm:spPr/>
      <dgm:t>
        <a:bodyPr/>
        <a:lstStyle/>
        <a:p>
          <a:endParaRPr lang="en-US"/>
        </a:p>
      </dgm:t>
    </dgm:pt>
    <dgm:pt modelId="{7EB29576-1C94-4C06-9E6A-80053E15D590}">
      <dgm:prSet/>
      <dgm:spPr/>
      <dgm:t>
        <a:bodyPr/>
        <a:lstStyle/>
        <a:p>
          <a:pPr rtl="0"/>
          <a:r>
            <a:rPr lang="en-US"/>
            <a:t>Peer</a:t>
          </a:r>
          <a:r>
            <a:rPr lang="en-US">
              <a:latin typeface="Trebuchet MS" panose="020B0603020202020204"/>
            </a:rPr>
            <a:t> Review</a:t>
          </a:r>
          <a:endParaRPr lang="en-US"/>
        </a:p>
      </dgm:t>
    </dgm:pt>
    <dgm:pt modelId="{BDDC8C63-995C-4BBE-A875-39CEEC4690D0}" type="parTrans" cxnId="{B4995F31-3502-4748-8997-374C547CA71C}">
      <dgm:prSet/>
      <dgm:spPr/>
      <dgm:t>
        <a:bodyPr/>
        <a:lstStyle/>
        <a:p>
          <a:endParaRPr lang="en-US"/>
        </a:p>
      </dgm:t>
    </dgm:pt>
    <dgm:pt modelId="{C42058E6-EC05-4F66-B68E-B996893D5939}" type="sibTrans" cxnId="{B4995F31-3502-4748-8997-374C547CA71C}">
      <dgm:prSet/>
      <dgm:spPr/>
      <dgm:t>
        <a:bodyPr/>
        <a:lstStyle/>
        <a:p>
          <a:endParaRPr lang="en-US"/>
        </a:p>
      </dgm:t>
    </dgm:pt>
    <dgm:pt modelId="{7986C0DC-863E-4085-88C7-62F43297810A}">
      <dgm:prSet/>
      <dgm:spPr/>
      <dgm:t>
        <a:bodyPr/>
        <a:lstStyle/>
        <a:p>
          <a:r>
            <a:rPr lang="en-US"/>
            <a:t>Peer Feedback</a:t>
          </a:r>
        </a:p>
      </dgm:t>
    </dgm:pt>
    <dgm:pt modelId="{7C7AE0C7-E0A6-4AC7-88FE-F6F310639F5B}" type="parTrans" cxnId="{CF31A9CA-5FC2-4546-93E4-4BF36DC6B169}">
      <dgm:prSet/>
      <dgm:spPr/>
      <dgm:t>
        <a:bodyPr/>
        <a:lstStyle/>
        <a:p>
          <a:endParaRPr lang="en-US"/>
        </a:p>
      </dgm:t>
    </dgm:pt>
    <dgm:pt modelId="{4863FD88-DEFB-418E-A9C5-D748416AF460}" type="sibTrans" cxnId="{CF31A9CA-5FC2-4546-93E4-4BF36DC6B169}">
      <dgm:prSet/>
      <dgm:spPr/>
      <dgm:t>
        <a:bodyPr/>
        <a:lstStyle/>
        <a:p>
          <a:endParaRPr lang="en-US"/>
        </a:p>
      </dgm:t>
    </dgm:pt>
    <dgm:pt modelId="{D424C25F-A40C-4BAB-98F7-5ADB0C96C3B8}">
      <dgm:prSet/>
      <dgm:spPr/>
      <dgm:t>
        <a:bodyPr/>
        <a:lstStyle/>
        <a:p>
          <a:r>
            <a:rPr lang="en-US"/>
            <a:t>Print</a:t>
          </a:r>
        </a:p>
      </dgm:t>
    </dgm:pt>
    <dgm:pt modelId="{C0DEBDC8-3238-4EA3-AEDB-0F6B804CA86A}" type="parTrans" cxnId="{8D71257A-04EB-42E3-9B11-F1470784546F}">
      <dgm:prSet/>
      <dgm:spPr/>
      <dgm:t>
        <a:bodyPr/>
        <a:lstStyle/>
        <a:p>
          <a:endParaRPr lang="en-US"/>
        </a:p>
      </dgm:t>
    </dgm:pt>
    <dgm:pt modelId="{50576150-5D92-4527-8948-9F9AE0913C1F}" type="sibTrans" cxnId="{8D71257A-04EB-42E3-9B11-F1470784546F}">
      <dgm:prSet/>
      <dgm:spPr/>
      <dgm:t>
        <a:bodyPr/>
        <a:lstStyle/>
        <a:p>
          <a:endParaRPr lang="en-US"/>
        </a:p>
      </dgm:t>
    </dgm:pt>
    <dgm:pt modelId="{6B007E46-0FC7-4928-B027-6BE88CDC4DB7}">
      <dgm:prSet/>
      <dgm:spPr/>
      <dgm:t>
        <a:bodyPr/>
        <a:lstStyle/>
        <a:p>
          <a:r>
            <a:rPr lang="en-US"/>
            <a:t>Print documents</a:t>
          </a:r>
        </a:p>
      </dgm:t>
    </dgm:pt>
    <dgm:pt modelId="{75F6F60A-529B-4EBB-A5E6-E2DE26C10EF8}" type="parTrans" cxnId="{98597B11-865E-4132-A196-419C6E1171E4}">
      <dgm:prSet/>
      <dgm:spPr/>
      <dgm:t>
        <a:bodyPr/>
        <a:lstStyle/>
        <a:p>
          <a:endParaRPr lang="en-US"/>
        </a:p>
      </dgm:t>
    </dgm:pt>
    <dgm:pt modelId="{64D4DF9C-20B0-4F5A-BBA1-2FBA39C24F04}" type="sibTrans" cxnId="{98597B11-865E-4132-A196-419C6E1171E4}">
      <dgm:prSet/>
      <dgm:spPr/>
      <dgm:t>
        <a:bodyPr/>
        <a:lstStyle/>
        <a:p>
          <a:endParaRPr lang="en-US"/>
        </a:p>
      </dgm:t>
    </dgm:pt>
    <dgm:pt modelId="{995DA382-F3A1-4563-97C2-F6FAC9CE0EF8}">
      <dgm:prSet/>
      <dgm:spPr/>
      <dgm:t>
        <a:bodyPr/>
        <a:lstStyle/>
        <a:p>
          <a:r>
            <a:rPr lang="en-US"/>
            <a:t>Inform</a:t>
          </a:r>
        </a:p>
      </dgm:t>
    </dgm:pt>
    <dgm:pt modelId="{7F2E563D-5B97-4913-87A1-DF24DEE17345}" type="parTrans" cxnId="{76ECF83F-46D6-4CB7-8712-0AE979544EF9}">
      <dgm:prSet/>
      <dgm:spPr/>
      <dgm:t>
        <a:bodyPr/>
        <a:lstStyle/>
        <a:p>
          <a:endParaRPr lang="en-US"/>
        </a:p>
      </dgm:t>
    </dgm:pt>
    <dgm:pt modelId="{D0A312B9-B80B-4494-AABB-DCA76830FE18}" type="sibTrans" cxnId="{76ECF83F-46D6-4CB7-8712-0AE979544EF9}">
      <dgm:prSet/>
      <dgm:spPr/>
      <dgm:t>
        <a:bodyPr/>
        <a:lstStyle/>
        <a:p>
          <a:endParaRPr lang="en-US"/>
        </a:p>
      </dgm:t>
    </dgm:pt>
    <dgm:pt modelId="{C609EE3E-96F8-4DEA-AE71-73A70D2074BD}">
      <dgm:prSet/>
      <dgm:spPr/>
      <dgm:t>
        <a:bodyPr/>
        <a:lstStyle/>
        <a:p>
          <a:r>
            <a:rPr lang="en-US"/>
            <a:t>Inform all staff of new documentation</a:t>
          </a:r>
        </a:p>
      </dgm:t>
    </dgm:pt>
    <dgm:pt modelId="{D5F5193C-24F9-4160-B1D3-33964621E46A}" type="parTrans" cxnId="{4F73CAAF-14BB-45F1-BCAB-8390DDE67780}">
      <dgm:prSet/>
      <dgm:spPr/>
      <dgm:t>
        <a:bodyPr/>
        <a:lstStyle/>
        <a:p>
          <a:endParaRPr lang="en-US"/>
        </a:p>
      </dgm:t>
    </dgm:pt>
    <dgm:pt modelId="{39BE4E87-5EB5-48F9-9447-94D1DE1F28CA}" type="sibTrans" cxnId="{4F73CAAF-14BB-45F1-BCAB-8390DDE67780}">
      <dgm:prSet/>
      <dgm:spPr/>
      <dgm:t>
        <a:bodyPr/>
        <a:lstStyle/>
        <a:p>
          <a:endParaRPr lang="en-US"/>
        </a:p>
      </dgm:t>
    </dgm:pt>
    <dgm:pt modelId="{A98D9815-7534-47E1-84CF-08C332DF554B}">
      <dgm:prSet/>
      <dgm:spPr/>
      <dgm:t>
        <a:bodyPr/>
        <a:lstStyle/>
        <a:p>
          <a:r>
            <a:rPr lang="en-US"/>
            <a:t>Ward manager</a:t>
          </a:r>
        </a:p>
      </dgm:t>
    </dgm:pt>
    <dgm:pt modelId="{975DAC48-F7A0-4138-B1AA-FBA6991420BD}" type="parTrans" cxnId="{F85095A3-055C-430D-BCA8-2912F87D5DE4}">
      <dgm:prSet/>
      <dgm:spPr/>
      <dgm:t>
        <a:bodyPr/>
        <a:lstStyle/>
        <a:p>
          <a:endParaRPr lang="en-US"/>
        </a:p>
      </dgm:t>
    </dgm:pt>
    <dgm:pt modelId="{4D7A70DB-052D-4755-84DA-CB6CCDC7AD4D}" type="sibTrans" cxnId="{F85095A3-055C-430D-BCA8-2912F87D5DE4}">
      <dgm:prSet/>
      <dgm:spPr/>
      <dgm:t>
        <a:bodyPr/>
        <a:lstStyle/>
        <a:p>
          <a:endParaRPr lang="en-US"/>
        </a:p>
      </dgm:t>
    </dgm:pt>
    <dgm:pt modelId="{8E47EB13-4973-40F4-AD14-16D4E908ABD6}">
      <dgm:prSet/>
      <dgm:spPr/>
      <dgm:t>
        <a:bodyPr/>
        <a:lstStyle/>
        <a:p>
          <a:r>
            <a:rPr lang="en-US"/>
            <a:t>Medical team</a:t>
          </a:r>
        </a:p>
      </dgm:t>
    </dgm:pt>
    <dgm:pt modelId="{83D276F1-898E-4183-948B-7F63B1E2ABB5}" type="parTrans" cxnId="{62480A65-F118-48D4-8A93-855C90749C9B}">
      <dgm:prSet/>
      <dgm:spPr/>
      <dgm:t>
        <a:bodyPr/>
        <a:lstStyle/>
        <a:p>
          <a:endParaRPr lang="en-US"/>
        </a:p>
      </dgm:t>
    </dgm:pt>
    <dgm:pt modelId="{6958EB23-F70B-4975-BA97-EFBCEB27A08A}" type="sibTrans" cxnId="{62480A65-F118-48D4-8A93-855C90749C9B}">
      <dgm:prSet/>
      <dgm:spPr/>
      <dgm:t>
        <a:bodyPr/>
        <a:lstStyle/>
        <a:p>
          <a:endParaRPr lang="en-US"/>
        </a:p>
      </dgm:t>
    </dgm:pt>
    <dgm:pt modelId="{7D54A33D-1E1E-4E7A-927B-1D52459CFDD1}">
      <dgm:prSet/>
      <dgm:spPr/>
      <dgm:t>
        <a:bodyPr/>
        <a:lstStyle/>
        <a:p>
          <a:r>
            <a:rPr lang="en-US"/>
            <a:t>Nursing staff </a:t>
          </a:r>
        </a:p>
      </dgm:t>
    </dgm:pt>
    <dgm:pt modelId="{8AF4EE6A-BEB4-4007-866E-E063BDF6A683}" type="parTrans" cxnId="{06A55528-6B95-49CB-B4A1-4FDD8FC00B28}">
      <dgm:prSet/>
      <dgm:spPr/>
      <dgm:t>
        <a:bodyPr/>
        <a:lstStyle/>
        <a:p>
          <a:endParaRPr lang="en-US"/>
        </a:p>
      </dgm:t>
    </dgm:pt>
    <dgm:pt modelId="{C03367CD-D8DC-46D3-B5B9-00DA2B10EC87}" type="sibTrans" cxnId="{06A55528-6B95-49CB-B4A1-4FDD8FC00B28}">
      <dgm:prSet/>
      <dgm:spPr/>
      <dgm:t>
        <a:bodyPr/>
        <a:lstStyle/>
        <a:p>
          <a:endParaRPr lang="en-US"/>
        </a:p>
      </dgm:t>
    </dgm:pt>
    <dgm:pt modelId="{FB9502F7-2327-45A2-A5EC-138F18F3912B}">
      <dgm:prSet/>
      <dgm:spPr/>
      <dgm:t>
        <a:bodyPr/>
        <a:lstStyle/>
        <a:p>
          <a:r>
            <a:rPr lang="en-US"/>
            <a:t>Health care support staff</a:t>
          </a:r>
        </a:p>
      </dgm:t>
    </dgm:pt>
    <dgm:pt modelId="{036A3C96-C71B-4738-9B42-2F68505DBA00}" type="parTrans" cxnId="{7E036D21-43C6-4D1F-9B10-5B572AADE7AD}">
      <dgm:prSet/>
      <dgm:spPr/>
      <dgm:t>
        <a:bodyPr/>
        <a:lstStyle/>
        <a:p>
          <a:endParaRPr lang="en-US"/>
        </a:p>
      </dgm:t>
    </dgm:pt>
    <dgm:pt modelId="{FC47FC67-7EFC-4095-949D-E57303EDB6A8}" type="sibTrans" cxnId="{7E036D21-43C6-4D1F-9B10-5B572AADE7AD}">
      <dgm:prSet/>
      <dgm:spPr/>
      <dgm:t>
        <a:bodyPr/>
        <a:lstStyle/>
        <a:p>
          <a:endParaRPr lang="en-US"/>
        </a:p>
      </dgm:t>
    </dgm:pt>
    <dgm:pt modelId="{70B52FEA-7467-4F06-9D91-5B915BAFDF35}">
      <dgm:prSet/>
      <dgm:spPr/>
      <dgm:t>
        <a:bodyPr/>
        <a:lstStyle/>
        <a:p>
          <a:r>
            <a:rPr lang="en-US"/>
            <a:t>Administration team</a:t>
          </a:r>
        </a:p>
      </dgm:t>
    </dgm:pt>
    <dgm:pt modelId="{7BAFCFE5-6C57-4F04-BFB8-1455960CC908}" type="parTrans" cxnId="{4AA29058-8671-488D-A3A0-9D6F382C76BE}">
      <dgm:prSet/>
      <dgm:spPr/>
      <dgm:t>
        <a:bodyPr/>
        <a:lstStyle/>
        <a:p>
          <a:endParaRPr lang="en-US"/>
        </a:p>
      </dgm:t>
    </dgm:pt>
    <dgm:pt modelId="{9E3EB8E5-731C-4C71-BBBD-F95E96E98C85}" type="sibTrans" cxnId="{4AA29058-8671-488D-A3A0-9D6F382C76BE}">
      <dgm:prSet/>
      <dgm:spPr/>
      <dgm:t>
        <a:bodyPr/>
        <a:lstStyle/>
        <a:p>
          <a:endParaRPr lang="en-US"/>
        </a:p>
      </dgm:t>
    </dgm:pt>
    <dgm:pt modelId="{2EE5D6CD-9C0C-4254-BB01-5899BDFD22C5}" type="pres">
      <dgm:prSet presAssocID="{7784F629-4493-4321-A831-FB7F5DAC0779}" presName="Name0" presStyleCnt="0">
        <dgm:presLayoutVars>
          <dgm:dir/>
          <dgm:animLvl val="lvl"/>
          <dgm:resizeHandles val="exact"/>
        </dgm:presLayoutVars>
      </dgm:prSet>
      <dgm:spPr/>
    </dgm:pt>
    <dgm:pt modelId="{02A9FB78-A18A-4939-9308-4C7FE3AC208A}" type="pres">
      <dgm:prSet presAssocID="{A236DA45-8851-4D2D-ABA1-70458D69EE34}" presName="linNode" presStyleCnt="0"/>
      <dgm:spPr/>
    </dgm:pt>
    <dgm:pt modelId="{14932F30-877E-48C8-98D9-04F8DB6FCB5B}" type="pres">
      <dgm:prSet presAssocID="{A236DA45-8851-4D2D-ABA1-70458D69EE34}" presName="parentText" presStyleLbl="alignNode1" presStyleIdx="0" presStyleCnt="4">
        <dgm:presLayoutVars>
          <dgm:chMax val="1"/>
          <dgm:bulletEnabled/>
        </dgm:presLayoutVars>
      </dgm:prSet>
      <dgm:spPr/>
    </dgm:pt>
    <dgm:pt modelId="{0B1009AC-3AC6-4551-9E06-0E3399EFF66A}" type="pres">
      <dgm:prSet presAssocID="{A236DA45-8851-4D2D-ABA1-70458D69EE34}" presName="descendantText" presStyleLbl="alignAccFollowNode1" presStyleIdx="0" presStyleCnt="4">
        <dgm:presLayoutVars>
          <dgm:bulletEnabled/>
        </dgm:presLayoutVars>
      </dgm:prSet>
      <dgm:spPr/>
    </dgm:pt>
    <dgm:pt modelId="{B5D375B9-4BA2-40E8-9264-412418748572}" type="pres">
      <dgm:prSet presAssocID="{1A6441D3-EB2B-493E-9D32-53C949ABC22F}" presName="sp" presStyleCnt="0"/>
      <dgm:spPr/>
    </dgm:pt>
    <dgm:pt modelId="{9D3FF0E5-2239-4AB0-A945-DEB19ECDF1BF}" type="pres">
      <dgm:prSet presAssocID="{7EB29576-1C94-4C06-9E6A-80053E15D590}" presName="linNode" presStyleCnt="0"/>
      <dgm:spPr/>
    </dgm:pt>
    <dgm:pt modelId="{8646C87D-6F06-4CFE-828A-BE5AD6D7369F}" type="pres">
      <dgm:prSet presAssocID="{7EB29576-1C94-4C06-9E6A-80053E15D590}" presName="parentText" presStyleLbl="alignNode1" presStyleIdx="1" presStyleCnt="4">
        <dgm:presLayoutVars>
          <dgm:chMax val="1"/>
          <dgm:bulletEnabled/>
        </dgm:presLayoutVars>
      </dgm:prSet>
      <dgm:spPr/>
    </dgm:pt>
    <dgm:pt modelId="{C9B545E1-1FFA-4AF8-B363-E7F13340188D}" type="pres">
      <dgm:prSet presAssocID="{7EB29576-1C94-4C06-9E6A-80053E15D590}" presName="descendantText" presStyleLbl="alignAccFollowNode1" presStyleIdx="1" presStyleCnt="4">
        <dgm:presLayoutVars>
          <dgm:bulletEnabled/>
        </dgm:presLayoutVars>
      </dgm:prSet>
      <dgm:spPr/>
    </dgm:pt>
    <dgm:pt modelId="{6EDD6A41-1D81-420F-8C3A-6F2E666FE00F}" type="pres">
      <dgm:prSet presAssocID="{C42058E6-EC05-4F66-B68E-B996893D5939}" presName="sp" presStyleCnt="0"/>
      <dgm:spPr/>
    </dgm:pt>
    <dgm:pt modelId="{94C7EC4A-779C-4DD6-8A9B-BD74DE8CE763}" type="pres">
      <dgm:prSet presAssocID="{D424C25F-A40C-4BAB-98F7-5ADB0C96C3B8}" presName="linNode" presStyleCnt="0"/>
      <dgm:spPr/>
    </dgm:pt>
    <dgm:pt modelId="{6A3664BE-DEDA-4DBA-9388-9846E88E8FD9}" type="pres">
      <dgm:prSet presAssocID="{D424C25F-A40C-4BAB-98F7-5ADB0C96C3B8}" presName="parentText" presStyleLbl="alignNode1" presStyleIdx="2" presStyleCnt="4">
        <dgm:presLayoutVars>
          <dgm:chMax val="1"/>
          <dgm:bulletEnabled/>
        </dgm:presLayoutVars>
      </dgm:prSet>
      <dgm:spPr/>
    </dgm:pt>
    <dgm:pt modelId="{8FAD4C82-F95A-4E0A-952F-080EDF5D5969}" type="pres">
      <dgm:prSet presAssocID="{D424C25F-A40C-4BAB-98F7-5ADB0C96C3B8}" presName="descendantText" presStyleLbl="alignAccFollowNode1" presStyleIdx="2" presStyleCnt="4">
        <dgm:presLayoutVars>
          <dgm:bulletEnabled/>
        </dgm:presLayoutVars>
      </dgm:prSet>
      <dgm:spPr/>
    </dgm:pt>
    <dgm:pt modelId="{A0BC1E6C-64C8-4987-9C33-473589C537E2}" type="pres">
      <dgm:prSet presAssocID="{50576150-5D92-4527-8948-9F9AE0913C1F}" presName="sp" presStyleCnt="0"/>
      <dgm:spPr/>
    </dgm:pt>
    <dgm:pt modelId="{B4F64BDD-08F7-4332-BC97-8DF375ED1B9B}" type="pres">
      <dgm:prSet presAssocID="{995DA382-F3A1-4563-97C2-F6FAC9CE0EF8}" presName="linNode" presStyleCnt="0"/>
      <dgm:spPr/>
    </dgm:pt>
    <dgm:pt modelId="{B9597D2F-7029-4DF4-B514-073731A8D3D0}" type="pres">
      <dgm:prSet presAssocID="{995DA382-F3A1-4563-97C2-F6FAC9CE0EF8}" presName="parentText" presStyleLbl="alignNode1" presStyleIdx="3" presStyleCnt="4">
        <dgm:presLayoutVars>
          <dgm:chMax val="1"/>
          <dgm:bulletEnabled/>
        </dgm:presLayoutVars>
      </dgm:prSet>
      <dgm:spPr/>
    </dgm:pt>
    <dgm:pt modelId="{42D95BB8-3DAE-41C6-BC70-18E542A4CDE5}" type="pres">
      <dgm:prSet presAssocID="{995DA382-F3A1-4563-97C2-F6FAC9CE0EF8}" presName="descendantText" presStyleLbl="alignAccFollowNode1" presStyleIdx="3" presStyleCnt="4">
        <dgm:presLayoutVars>
          <dgm:bulletEnabled/>
        </dgm:presLayoutVars>
      </dgm:prSet>
      <dgm:spPr/>
    </dgm:pt>
  </dgm:ptLst>
  <dgm:cxnLst>
    <dgm:cxn modelId="{E783B907-FF40-4132-B633-C7B066271CA0}" type="presOf" srcId="{FB9502F7-2327-45A2-A5EC-138F18F3912B}" destId="{42D95BB8-3DAE-41C6-BC70-18E542A4CDE5}" srcOrd="0" destOrd="4" presId="urn:microsoft.com/office/officeart/2016/7/layout/VerticalSolidActionList"/>
    <dgm:cxn modelId="{98597B11-865E-4132-A196-419C6E1171E4}" srcId="{D424C25F-A40C-4BAB-98F7-5ADB0C96C3B8}" destId="{6B007E46-0FC7-4928-B027-6BE88CDC4DB7}" srcOrd="0" destOrd="0" parTransId="{75F6F60A-529B-4EBB-A5E6-E2DE26C10EF8}" sibTransId="{64D4DF9C-20B0-4F5A-BBA1-2FBA39C24F04}"/>
    <dgm:cxn modelId="{12F25A12-C030-4C9A-84CE-03CD4393CDE6}" type="presOf" srcId="{3B846BB4-5658-4F5A-BE01-6501EDCA28BF}" destId="{0B1009AC-3AC6-4551-9E06-0E3399EFF66A}" srcOrd="0" destOrd="0" presId="urn:microsoft.com/office/officeart/2016/7/layout/VerticalSolidActionList"/>
    <dgm:cxn modelId="{7E036D21-43C6-4D1F-9B10-5B572AADE7AD}" srcId="{C609EE3E-96F8-4DEA-AE71-73A70D2074BD}" destId="{FB9502F7-2327-45A2-A5EC-138F18F3912B}" srcOrd="3" destOrd="0" parTransId="{036A3C96-C71B-4738-9B42-2F68505DBA00}" sibTransId="{FC47FC67-7EFC-4095-949D-E57303EDB6A8}"/>
    <dgm:cxn modelId="{06A55528-6B95-49CB-B4A1-4FDD8FC00B28}" srcId="{C609EE3E-96F8-4DEA-AE71-73A70D2074BD}" destId="{7D54A33D-1E1E-4E7A-927B-1D52459CFDD1}" srcOrd="2" destOrd="0" parTransId="{8AF4EE6A-BEB4-4007-866E-E063BDF6A683}" sibTransId="{C03367CD-D8DC-46D3-B5B9-00DA2B10EC87}"/>
    <dgm:cxn modelId="{6E51D22C-A7CD-4EF1-A6BB-F708236ACDD6}" type="presOf" srcId="{7986C0DC-863E-4085-88C7-62F43297810A}" destId="{C9B545E1-1FFA-4AF8-B363-E7F13340188D}" srcOrd="0" destOrd="0" presId="urn:microsoft.com/office/officeart/2016/7/layout/VerticalSolidActionList"/>
    <dgm:cxn modelId="{263E652F-6CC6-4650-9344-E19098CB37D7}" type="presOf" srcId="{A98D9815-7534-47E1-84CF-08C332DF554B}" destId="{42D95BB8-3DAE-41C6-BC70-18E542A4CDE5}" srcOrd="0" destOrd="1" presId="urn:microsoft.com/office/officeart/2016/7/layout/VerticalSolidActionList"/>
    <dgm:cxn modelId="{B4995F31-3502-4748-8997-374C547CA71C}" srcId="{7784F629-4493-4321-A831-FB7F5DAC0779}" destId="{7EB29576-1C94-4C06-9E6A-80053E15D590}" srcOrd="1" destOrd="0" parTransId="{BDDC8C63-995C-4BBE-A875-39CEEC4690D0}" sibTransId="{C42058E6-EC05-4F66-B68E-B996893D5939}"/>
    <dgm:cxn modelId="{76ECF83F-46D6-4CB7-8712-0AE979544EF9}" srcId="{7784F629-4493-4321-A831-FB7F5DAC0779}" destId="{995DA382-F3A1-4563-97C2-F6FAC9CE0EF8}" srcOrd="3" destOrd="0" parTransId="{7F2E563D-5B97-4913-87A1-DF24DEE17345}" sibTransId="{D0A312B9-B80B-4494-AABB-DCA76830FE18}"/>
    <dgm:cxn modelId="{220B0444-B9AD-494D-9A40-3E23F8D30A50}" type="presOf" srcId="{7EB29576-1C94-4C06-9E6A-80053E15D590}" destId="{8646C87D-6F06-4CFE-828A-BE5AD6D7369F}" srcOrd="0" destOrd="0" presId="urn:microsoft.com/office/officeart/2016/7/layout/VerticalSolidActionList"/>
    <dgm:cxn modelId="{62480A65-F118-48D4-8A93-855C90749C9B}" srcId="{C609EE3E-96F8-4DEA-AE71-73A70D2074BD}" destId="{8E47EB13-4973-40F4-AD14-16D4E908ABD6}" srcOrd="1" destOrd="0" parTransId="{83D276F1-898E-4183-948B-7F63B1E2ABB5}" sibTransId="{6958EB23-F70B-4975-BA97-EFBCEB27A08A}"/>
    <dgm:cxn modelId="{EAA88A4C-0ADB-4996-B56A-5CE283F5BFD0}" type="presOf" srcId="{995DA382-F3A1-4563-97C2-F6FAC9CE0EF8}" destId="{B9597D2F-7029-4DF4-B514-073731A8D3D0}" srcOrd="0" destOrd="0" presId="urn:microsoft.com/office/officeart/2016/7/layout/VerticalSolidActionList"/>
    <dgm:cxn modelId="{4837606D-FE2D-409A-BF10-9B996779D206}" srcId="{A236DA45-8851-4D2D-ABA1-70458D69EE34}" destId="{3B846BB4-5658-4F5A-BE01-6501EDCA28BF}" srcOrd="0" destOrd="0" parTransId="{F2853CCB-72E8-475E-805D-E37B2AFDA5A3}" sibTransId="{73E112E1-3ED9-42A8-9DE3-8E2DB1F00C21}"/>
    <dgm:cxn modelId="{0944616E-EF27-488B-A0BA-B83CD3D8D7B7}" type="presOf" srcId="{7784F629-4493-4321-A831-FB7F5DAC0779}" destId="{2EE5D6CD-9C0C-4254-BB01-5899BDFD22C5}" srcOrd="0" destOrd="0" presId="urn:microsoft.com/office/officeart/2016/7/layout/VerticalSolidActionList"/>
    <dgm:cxn modelId="{0BC16450-4677-4315-9F31-2CFF4B74BFBD}" type="presOf" srcId="{8E47EB13-4973-40F4-AD14-16D4E908ABD6}" destId="{42D95BB8-3DAE-41C6-BC70-18E542A4CDE5}" srcOrd="0" destOrd="2" presId="urn:microsoft.com/office/officeart/2016/7/layout/VerticalSolidActionList"/>
    <dgm:cxn modelId="{2B114E73-0C18-4521-AD5A-357D52A46498}" type="presOf" srcId="{6B007E46-0FC7-4928-B027-6BE88CDC4DB7}" destId="{8FAD4C82-F95A-4E0A-952F-080EDF5D5969}" srcOrd="0" destOrd="0" presId="urn:microsoft.com/office/officeart/2016/7/layout/VerticalSolidActionList"/>
    <dgm:cxn modelId="{4AA29058-8671-488D-A3A0-9D6F382C76BE}" srcId="{C609EE3E-96F8-4DEA-AE71-73A70D2074BD}" destId="{70B52FEA-7467-4F06-9D91-5B915BAFDF35}" srcOrd="4" destOrd="0" parTransId="{7BAFCFE5-6C57-4F04-BFB8-1455960CC908}" sibTransId="{9E3EB8E5-731C-4C71-BBBD-F95E96E98C85}"/>
    <dgm:cxn modelId="{8D71257A-04EB-42E3-9B11-F1470784546F}" srcId="{7784F629-4493-4321-A831-FB7F5DAC0779}" destId="{D424C25F-A40C-4BAB-98F7-5ADB0C96C3B8}" srcOrd="2" destOrd="0" parTransId="{C0DEBDC8-3238-4EA3-AEDB-0F6B804CA86A}" sibTransId="{50576150-5D92-4527-8948-9F9AE0913C1F}"/>
    <dgm:cxn modelId="{A5167087-BFF1-4A7D-9525-FFF2CED42DDA}" type="presOf" srcId="{70B52FEA-7467-4F06-9D91-5B915BAFDF35}" destId="{42D95BB8-3DAE-41C6-BC70-18E542A4CDE5}" srcOrd="0" destOrd="5" presId="urn:microsoft.com/office/officeart/2016/7/layout/VerticalSolidActionList"/>
    <dgm:cxn modelId="{16CE189E-28DB-4B52-B6D6-F31A45D077EF}" type="presOf" srcId="{D424C25F-A40C-4BAB-98F7-5ADB0C96C3B8}" destId="{6A3664BE-DEDA-4DBA-9388-9846E88E8FD9}" srcOrd="0" destOrd="0" presId="urn:microsoft.com/office/officeart/2016/7/layout/VerticalSolidActionList"/>
    <dgm:cxn modelId="{F85095A3-055C-430D-BCA8-2912F87D5DE4}" srcId="{C609EE3E-96F8-4DEA-AE71-73A70D2074BD}" destId="{A98D9815-7534-47E1-84CF-08C332DF554B}" srcOrd="0" destOrd="0" parTransId="{975DAC48-F7A0-4138-B1AA-FBA6991420BD}" sibTransId="{4D7A70DB-052D-4755-84DA-CB6CCDC7AD4D}"/>
    <dgm:cxn modelId="{4F73CAAF-14BB-45F1-BCAB-8390DDE67780}" srcId="{995DA382-F3A1-4563-97C2-F6FAC9CE0EF8}" destId="{C609EE3E-96F8-4DEA-AE71-73A70D2074BD}" srcOrd="0" destOrd="0" parTransId="{D5F5193C-24F9-4160-B1D3-33964621E46A}" sibTransId="{39BE4E87-5EB5-48F9-9447-94D1DE1F28CA}"/>
    <dgm:cxn modelId="{3836F7C1-5E55-41CD-B905-2739CF277C74}" type="presOf" srcId="{C609EE3E-96F8-4DEA-AE71-73A70D2074BD}" destId="{42D95BB8-3DAE-41C6-BC70-18E542A4CDE5}" srcOrd="0" destOrd="0" presId="urn:microsoft.com/office/officeart/2016/7/layout/VerticalSolidActionList"/>
    <dgm:cxn modelId="{CF31A9CA-5FC2-4546-93E4-4BF36DC6B169}" srcId="{7EB29576-1C94-4C06-9E6A-80053E15D590}" destId="{7986C0DC-863E-4085-88C7-62F43297810A}" srcOrd="0" destOrd="0" parTransId="{7C7AE0C7-E0A6-4AC7-88FE-F6F310639F5B}" sibTransId="{4863FD88-DEFB-418E-A9C5-D748416AF460}"/>
    <dgm:cxn modelId="{881092CC-B78F-4805-91D9-1123A342B5CA}" type="presOf" srcId="{7D54A33D-1E1E-4E7A-927B-1D52459CFDD1}" destId="{42D95BB8-3DAE-41C6-BC70-18E542A4CDE5}" srcOrd="0" destOrd="3" presId="urn:microsoft.com/office/officeart/2016/7/layout/VerticalSolidActionList"/>
    <dgm:cxn modelId="{5F7B99E0-4293-4A66-A4F3-2EFD6FF6D34C}" type="presOf" srcId="{A236DA45-8851-4D2D-ABA1-70458D69EE34}" destId="{14932F30-877E-48C8-98D9-04F8DB6FCB5B}" srcOrd="0" destOrd="0" presId="urn:microsoft.com/office/officeart/2016/7/layout/VerticalSolidActionList"/>
    <dgm:cxn modelId="{D1A4F4E8-D9D2-46F3-838F-AF79FB36D691}" srcId="{7784F629-4493-4321-A831-FB7F5DAC0779}" destId="{A236DA45-8851-4D2D-ABA1-70458D69EE34}" srcOrd="0" destOrd="0" parTransId="{4F9D8382-7DB1-4D89-B91C-8CDE5DC1267F}" sibTransId="{1A6441D3-EB2B-493E-9D32-53C949ABC22F}"/>
    <dgm:cxn modelId="{514A976C-C50E-49C6-A444-7927942B2451}" type="presParOf" srcId="{2EE5D6CD-9C0C-4254-BB01-5899BDFD22C5}" destId="{02A9FB78-A18A-4939-9308-4C7FE3AC208A}" srcOrd="0" destOrd="0" presId="urn:microsoft.com/office/officeart/2016/7/layout/VerticalSolidActionList"/>
    <dgm:cxn modelId="{E139D97C-4614-4DF1-90F3-9F463A4097AA}" type="presParOf" srcId="{02A9FB78-A18A-4939-9308-4C7FE3AC208A}" destId="{14932F30-877E-48C8-98D9-04F8DB6FCB5B}" srcOrd="0" destOrd="0" presId="urn:microsoft.com/office/officeart/2016/7/layout/VerticalSolidActionList"/>
    <dgm:cxn modelId="{4F4BA616-C4DB-4B14-AA4E-8AAD4E8D158B}" type="presParOf" srcId="{02A9FB78-A18A-4939-9308-4C7FE3AC208A}" destId="{0B1009AC-3AC6-4551-9E06-0E3399EFF66A}" srcOrd="1" destOrd="0" presId="urn:microsoft.com/office/officeart/2016/7/layout/VerticalSolidActionList"/>
    <dgm:cxn modelId="{509C5B36-2A22-4569-865B-5A86510B5053}" type="presParOf" srcId="{2EE5D6CD-9C0C-4254-BB01-5899BDFD22C5}" destId="{B5D375B9-4BA2-40E8-9264-412418748572}" srcOrd="1" destOrd="0" presId="urn:microsoft.com/office/officeart/2016/7/layout/VerticalSolidActionList"/>
    <dgm:cxn modelId="{89C0F6DF-7BEC-46F5-8667-9D6C3BF0D42A}" type="presParOf" srcId="{2EE5D6CD-9C0C-4254-BB01-5899BDFD22C5}" destId="{9D3FF0E5-2239-4AB0-A945-DEB19ECDF1BF}" srcOrd="2" destOrd="0" presId="urn:microsoft.com/office/officeart/2016/7/layout/VerticalSolidActionList"/>
    <dgm:cxn modelId="{71BFA67F-D070-4ABB-B049-F3C6E44B1179}" type="presParOf" srcId="{9D3FF0E5-2239-4AB0-A945-DEB19ECDF1BF}" destId="{8646C87D-6F06-4CFE-828A-BE5AD6D7369F}" srcOrd="0" destOrd="0" presId="urn:microsoft.com/office/officeart/2016/7/layout/VerticalSolidActionList"/>
    <dgm:cxn modelId="{BEB7852B-3ADC-45A6-BCB0-40A58D6F185E}" type="presParOf" srcId="{9D3FF0E5-2239-4AB0-A945-DEB19ECDF1BF}" destId="{C9B545E1-1FFA-4AF8-B363-E7F13340188D}" srcOrd="1" destOrd="0" presId="urn:microsoft.com/office/officeart/2016/7/layout/VerticalSolidActionList"/>
    <dgm:cxn modelId="{C47B9B76-2D9A-4865-9891-FC1F43280632}" type="presParOf" srcId="{2EE5D6CD-9C0C-4254-BB01-5899BDFD22C5}" destId="{6EDD6A41-1D81-420F-8C3A-6F2E666FE00F}" srcOrd="3" destOrd="0" presId="urn:microsoft.com/office/officeart/2016/7/layout/VerticalSolidActionList"/>
    <dgm:cxn modelId="{DC3D11F4-5E28-4A7D-B786-ABFE2D3F1F14}" type="presParOf" srcId="{2EE5D6CD-9C0C-4254-BB01-5899BDFD22C5}" destId="{94C7EC4A-779C-4DD6-8A9B-BD74DE8CE763}" srcOrd="4" destOrd="0" presId="urn:microsoft.com/office/officeart/2016/7/layout/VerticalSolidActionList"/>
    <dgm:cxn modelId="{6D80DE56-41D3-4D18-B6FA-8B7FF95BC8B8}" type="presParOf" srcId="{94C7EC4A-779C-4DD6-8A9B-BD74DE8CE763}" destId="{6A3664BE-DEDA-4DBA-9388-9846E88E8FD9}" srcOrd="0" destOrd="0" presId="urn:microsoft.com/office/officeart/2016/7/layout/VerticalSolidActionList"/>
    <dgm:cxn modelId="{E86618ED-9102-440A-A8DE-5FF01EC179B4}" type="presParOf" srcId="{94C7EC4A-779C-4DD6-8A9B-BD74DE8CE763}" destId="{8FAD4C82-F95A-4E0A-952F-080EDF5D5969}" srcOrd="1" destOrd="0" presId="urn:microsoft.com/office/officeart/2016/7/layout/VerticalSolidActionList"/>
    <dgm:cxn modelId="{C57C2702-9A4C-488D-9C0E-44558A324EC9}" type="presParOf" srcId="{2EE5D6CD-9C0C-4254-BB01-5899BDFD22C5}" destId="{A0BC1E6C-64C8-4987-9C33-473589C537E2}" srcOrd="5" destOrd="0" presId="urn:microsoft.com/office/officeart/2016/7/layout/VerticalSolidActionList"/>
    <dgm:cxn modelId="{0DBCDEB2-ABF9-4A2F-B0C7-D63A889A7ABB}" type="presParOf" srcId="{2EE5D6CD-9C0C-4254-BB01-5899BDFD22C5}" destId="{B4F64BDD-08F7-4332-BC97-8DF375ED1B9B}" srcOrd="6" destOrd="0" presId="urn:microsoft.com/office/officeart/2016/7/layout/VerticalSolidActionList"/>
    <dgm:cxn modelId="{EF3D0CE6-0681-4C79-B1E1-A6A1A0968CE6}" type="presParOf" srcId="{B4F64BDD-08F7-4332-BC97-8DF375ED1B9B}" destId="{B9597D2F-7029-4DF4-B514-073731A8D3D0}" srcOrd="0" destOrd="0" presId="urn:microsoft.com/office/officeart/2016/7/layout/VerticalSolidActionList"/>
    <dgm:cxn modelId="{E0C888AE-AB76-402B-ABF0-F17DBAE63684}" type="presParOf" srcId="{B4F64BDD-08F7-4332-BC97-8DF375ED1B9B}" destId="{42D95BB8-3DAE-41C6-BC70-18E542A4CDE5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0165695-69E2-4503-9FAF-76212F9BAAE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EBC13F9-14EC-4245-A352-F165CC56000A}">
      <dgm:prSet custT="1"/>
      <dgm:spPr/>
      <dgm:t>
        <a:bodyPr/>
        <a:lstStyle/>
        <a:p>
          <a:r>
            <a:rPr lang="en-GB" sz="2000" b="1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rPr>
            <a:t>Positive feedback from consultants and medical team</a:t>
          </a:r>
          <a:endParaRPr lang="en-US" sz="2000" b="1" dirty="0">
            <a:latin typeface="Calibri Light" panose="020F0302020204030204" pitchFamily="34" charset="0"/>
            <a:ea typeface="Calibri Light" panose="020F0302020204030204" pitchFamily="34" charset="0"/>
            <a:cs typeface="Calibri Light" panose="020F0302020204030204" pitchFamily="34" charset="0"/>
          </a:endParaRPr>
        </a:p>
      </dgm:t>
    </dgm:pt>
    <dgm:pt modelId="{97C72EC6-7EF9-43D9-AC2D-5B61DCF4BE1C}" type="parTrans" cxnId="{E31118A0-6C87-4316-A26D-C13A687600F9}">
      <dgm:prSet/>
      <dgm:spPr/>
      <dgm:t>
        <a:bodyPr/>
        <a:lstStyle/>
        <a:p>
          <a:endParaRPr lang="en-US"/>
        </a:p>
      </dgm:t>
    </dgm:pt>
    <dgm:pt modelId="{DB70D1FB-F1F1-46F9-8729-6DC12425184E}" type="sibTrans" cxnId="{E31118A0-6C87-4316-A26D-C13A687600F9}">
      <dgm:prSet/>
      <dgm:spPr/>
      <dgm:t>
        <a:bodyPr/>
        <a:lstStyle/>
        <a:p>
          <a:endParaRPr lang="en-US"/>
        </a:p>
      </dgm:t>
    </dgm:pt>
    <dgm:pt modelId="{C755C929-0F97-42AD-829A-FC79DCECBF12}">
      <dgm:prSet custT="1"/>
      <dgm:spPr/>
      <dgm:t>
        <a:bodyPr/>
        <a:lstStyle/>
        <a:p>
          <a:r>
            <a:rPr lang="en-GB" sz="2000" b="1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rPr>
            <a:t>Improved access of information </a:t>
          </a:r>
          <a:endParaRPr lang="en-US" sz="2000" b="1" dirty="0">
            <a:latin typeface="Calibri Light" panose="020F0302020204030204" pitchFamily="34" charset="0"/>
            <a:ea typeface="Calibri Light" panose="020F0302020204030204" pitchFamily="34" charset="0"/>
            <a:cs typeface="Calibri Light" panose="020F0302020204030204" pitchFamily="34" charset="0"/>
          </a:endParaRPr>
        </a:p>
      </dgm:t>
    </dgm:pt>
    <dgm:pt modelId="{46F7751D-2F0B-4131-8566-60197FC2D00A}" type="parTrans" cxnId="{ABD2438C-02EE-4E33-B0D6-1C3807659F26}">
      <dgm:prSet/>
      <dgm:spPr/>
      <dgm:t>
        <a:bodyPr/>
        <a:lstStyle/>
        <a:p>
          <a:endParaRPr lang="en-US"/>
        </a:p>
      </dgm:t>
    </dgm:pt>
    <dgm:pt modelId="{900D2A83-A5A6-489B-918D-BEB356FA2AD8}" type="sibTrans" cxnId="{ABD2438C-02EE-4E33-B0D6-1C3807659F26}">
      <dgm:prSet/>
      <dgm:spPr/>
      <dgm:t>
        <a:bodyPr/>
        <a:lstStyle/>
        <a:p>
          <a:endParaRPr lang="en-US"/>
        </a:p>
      </dgm:t>
    </dgm:pt>
    <dgm:pt modelId="{FBA99B80-37F9-41A5-AB72-92313902C3B7}">
      <dgm:prSet custT="1"/>
      <dgm:spPr/>
      <dgm:t>
        <a:bodyPr/>
        <a:lstStyle/>
        <a:p>
          <a:r>
            <a:rPr lang="en-GB" sz="2000" b="1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rPr>
            <a:t>Information used by medical team and consultants at time of assessing patients on their ward rounds </a:t>
          </a:r>
          <a:endParaRPr lang="en-US" sz="2000" b="1" dirty="0">
            <a:latin typeface="Calibri Light" panose="020F0302020204030204" pitchFamily="34" charset="0"/>
            <a:ea typeface="Calibri Light" panose="020F0302020204030204" pitchFamily="34" charset="0"/>
            <a:cs typeface="Calibri Light" panose="020F0302020204030204" pitchFamily="34" charset="0"/>
          </a:endParaRPr>
        </a:p>
      </dgm:t>
    </dgm:pt>
    <dgm:pt modelId="{4F49EDFC-D118-423A-B7D6-391C9C564E1F}" type="parTrans" cxnId="{03775F44-88EA-49A9-B4D5-52DB3F539766}">
      <dgm:prSet/>
      <dgm:spPr/>
      <dgm:t>
        <a:bodyPr/>
        <a:lstStyle/>
        <a:p>
          <a:endParaRPr lang="en-US"/>
        </a:p>
      </dgm:t>
    </dgm:pt>
    <dgm:pt modelId="{A1F05D9C-6757-4E4A-9282-4E09A7AEB7B7}" type="sibTrans" cxnId="{03775F44-88EA-49A9-B4D5-52DB3F539766}">
      <dgm:prSet/>
      <dgm:spPr/>
      <dgm:t>
        <a:bodyPr/>
        <a:lstStyle/>
        <a:p>
          <a:endParaRPr lang="en-US"/>
        </a:p>
      </dgm:t>
    </dgm:pt>
    <dgm:pt modelId="{7FB31BDB-1C68-43A3-A4A3-2AF805CC1EF5}" type="pres">
      <dgm:prSet presAssocID="{D0165695-69E2-4503-9FAF-76212F9BAAEB}" presName="root" presStyleCnt="0">
        <dgm:presLayoutVars>
          <dgm:dir/>
          <dgm:resizeHandles val="exact"/>
        </dgm:presLayoutVars>
      </dgm:prSet>
      <dgm:spPr/>
    </dgm:pt>
    <dgm:pt modelId="{B99DB981-2A56-4B69-A8C7-2FA2EE296312}" type="pres">
      <dgm:prSet presAssocID="{BEBC13F9-14EC-4245-A352-F165CC56000A}" presName="compNode" presStyleCnt="0"/>
      <dgm:spPr/>
    </dgm:pt>
    <dgm:pt modelId="{A6F9D986-237A-4F23-A24E-C5995FCE56C7}" type="pres">
      <dgm:prSet presAssocID="{BEBC13F9-14EC-4245-A352-F165CC56000A}" presName="bgRect" presStyleLbl="bgShp" presStyleIdx="0" presStyleCnt="3" custLinFactNeighborX="-1548" custLinFactNeighborY="3280"/>
      <dgm:spPr/>
    </dgm:pt>
    <dgm:pt modelId="{49F0EAED-AE3F-4A31-922C-1AD06D45A8F9}" type="pres">
      <dgm:prSet presAssocID="{BEBC13F9-14EC-4245-A352-F165CC56000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1D80A2FE-7A70-4F03-8982-46FFE43B21EA}" type="pres">
      <dgm:prSet presAssocID="{BEBC13F9-14EC-4245-A352-F165CC56000A}" presName="spaceRect" presStyleCnt="0"/>
      <dgm:spPr/>
    </dgm:pt>
    <dgm:pt modelId="{C702C9C5-78A3-4FBA-9F0B-360041622EE5}" type="pres">
      <dgm:prSet presAssocID="{BEBC13F9-14EC-4245-A352-F165CC56000A}" presName="parTx" presStyleLbl="revTx" presStyleIdx="0" presStyleCnt="3">
        <dgm:presLayoutVars>
          <dgm:chMax val="0"/>
          <dgm:chPref val="0"/>
        </dgm:presLayoutVars>
      </dgm:prSet>
      <dgm:spPr/>
    </dgm:pt>
    <dgm:pt modelId="{2BED668F-7F66-4BA7-88E2-6400D6F747B3}" type="pres">
      <dgm:prSet presAssocID="{DB70D1FB-F1F1-46F9-8729-6DC12425184E}" presName="sibTrans" presStyleCnt="0"/>
      <dgm:spPr/>
    </dgm:pt>
    <dgm:pt modelId="{73EA5175-8CED-4D86-A8C7-998803681FA3}" type="pres">
      <dgm:prSet presAssocID="{C755C929-0F97-42AD-829A-FC79DCECBF12}" presName="compNode" presStyleCnt="0"/>
      <dgm:spPr/>
    </dgm:pt>
    <dgm:pt modelId="{09704662-9EAD-421B-9B2C-04C72A48BA40}" type="pres">
      <dgm:prSet presAssocID="{C755C929-0F97-42AD-829A-FC79DCECBF12}" presName="bgRect" presStyleLbl="bgShp" presStyleIdx="1" presStyleCnt="3"/>
      <dgm:spPr/>
    </dgm:pt>
    <dgm:pt modelId="{9226405B-A425-4C04-AFB6-9BF94E991862}" type="pres">
      <dgm:prSet presAssocID="{C755C929-0F97-42AD-829A-FC79DCECBF1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A0583C28-633D-47F3-B698-D63EA8995FA0}" type="pres">
      <dgm:prSet presAssocID="{C755C929-0F97-42AD-829A-FC79DCECBF12}" presName="spaceRect" presStyleCnt="0"/>
      <dgm:spPr/>
    </dgm:pt>
    <dgm:pt modelId="{7053F358-EC9B-4D90-9CC9-6C51891240E6}" type="pres">
      <dgm:prSet presAssocID="{C755C929-0F97-42AD-829A-FC79DCECBF12}" presName="parTx" presStyleLbl="revTx" presStyleIdx="1" presStyleCnt="3">
        <dgm:presLayoutVars>
          <dgm:chMax val="0"/>
          <dgm:chPref val="0"/>
        </dgm:presLayoutVars>
      </dgm:prSet>
      <dgm:spPr/>
    </dgm:pt>
    <dgm:pt modelId="{F700C1FD-CB8B-4458-8CD1-2D88C3E8B2FE}" type="pres">
      <dgm:prSet presAssocID="{900D2A83-A5A6-489B-918D-BEB356FA2AD8}" presName="sibTrans" presStyleCnt="0"/>
      <dgm:spPr/>
    </dgm:pt>
    <dgm:pt modelId="{9467BF82-804D-438A-808E-6C48B55B3DAE}" type="pres">
      <dgm:prSet presAssocID="{FBA99B80-37F9-41A5-AB72-92313902C3B7}" presName="compNode" presStyleCnt="0"/>
      <dgm:spPr/>
    </dgm:pt>
    <dgm:pt modelId="{AEF1172F-D01C-4A1A-B694-44960D08D8B4}" type="pres">
      <dgm:prSet presAssocID="{FBA99B80-37F9-41A5-AB72-92313902C3B7}" presName="bgRect" presStyleLbl="bgShp" presStyleIdx="2" presStyleCnt="3"/>
      <dgm:spPr/>
    </dgm:pt>
    <dgm:pt modelId="{AB517D0C-4FD3-48BD-A640-E1D2B69205E8}" type="pres">
      <dgm:prSet presAssocID="{FBA99B80-37F9-41A5-AB72-92313902C3B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9450B087-B5F8-47E6-8B4D-8EADCCB727F9}" type="pres">
      <dgm:prSet presAssocID="{FBA99B80-37F9-41A5-AB72-92313902C3B7}" presName="spaceRect" presStyleCnt="0"/>
      <dgm:spPr/>
    </dgm:pt>
    <dgm:pt modelId="{43ADF9BD-1A1F-4929-9EA6-A2E71D111A1D}" type="pres">
      <dgm:prSet presAssocID="{FBA99B80-37F9-41A5-AB72-92313902C3B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D502C1A-E042-4FF6-BE6C-BD3751A83E4D}" type="presOf" srcId="{C755C929-0F97-42AD-829A-FC79DCECBF12}" destId="{7053F358-EC9B-4D90-9CC9-6C51891240E6}" srcOrd="0" destOrd="0" presId="urn:microsoft.com/office/officeart/2018/2/layout/IconVerticalSolidList"/>
    <dgm:cxn modelId="{E3666243-36E8-45B8-857E-B01D2B8ECC6D}" type="presOf" srcId="{BEBC13F9-14EC-4245-A352-F165CC56000A}" destId="{C702C9C5-78A3-4FBA-9F0B-360041622EE5}" srcOrd="0" destOrd="0" presId="urn:microsoft.com/office/officeart/2018/2/layout/IconVerticalSolidList"/>
    <dgm:cxn modelId="{03775F44-88EA-49A9-B4D5-52DB3F539766}" srcId="{D0165695-69E2-4503-9FAF-76212F9BAAEB}" destId="{FBA99B80-37F9-41A5-AB72-92313902C3B7}" srcOrd="2" destOrd="0" parTransId="{4F49EDFC-D118-423A-B7D6-391C9C564E1F}" sibTransId="{A1F05D9C-6757-4E4A-9282-4E09A7AEB7B7}"/>
    <dgm:cxn modelId="{5A89A864-A5D0-4BE0-9D72-A3423A79FC90}" type="presOf" srcId="{D0165695-69E2-4503-9FAF-76212F9BAAEB}" destId="{7FB31BDB-1C68-43A3-A4A3-2AF805CC1EF5}" srcOrd="0" destOrd="0" presId="urn:microsoft.com/office/officeart/2018/2/layout/IconVerticalSolidList"/>
    <dgm:cxn modelId="{ABD2438C-02EE-4E33-B0D6-1C3807659F26}" srcId="{D0165695-69E2-4503-9FAF-76212F9BAAEB}" destId="{C755C929-0F97-42AD-829A-FC79DCECBF12}" srcOrd="1" destOrd="0" parTransId="{46F7751D-2F0B-4131-8566-60197FC2D00A}" sibTransId="{900D2A83-A5A6-489B-918D-BEB356FA2AD8}"/>
    <dgm:cxn modelId="{E31118A0-6C87-4316-A26D-C13A687600F9}" srcId="{D0165695-69E2-4503-9FAF-76212F9BAAEB}" destId="{BEBC13F9-14EC-4245-A352-F165CC56000A}" srcOrd="0" destOrd="0" parTransId="{97C72EC6-7EF9-43D9-AC2D-5B61DCF4BE1C}" sibTransId="{DB70D1FB-F1F1-46F9-8729-6DC12425184E}"/>
    <dgm:cxn modelId="{FD04CFC9-275B-44FC-A222-6054444C3AA9}" type="presOf" srcId="{FBA99B80-37F9-41A5-AB72-92313902C3B7}" destId="{43ADF9BD-1A1F-4929-9EA6-A2E71D111A1D}" srcOrd="0" destOrd="0" presId="urn:microsoft.com/office/officeart/2018/2/layout/IconVerticalSolidList"/>
    <dgm:cxn modelId="{BEF20EAB-656A-4A6F-A12B-50B927FD9CDA}" type="presParOf" srcId="{7FB31BDB-1C68-43A3-A4A3-2AF805CC1EF5}" destId="{B99DB981-2A56-4B69-A8C7-2FA2EE296312}" srcOrd="0" destOrd="0" presId="urn:microsoft.com/office/officeart/2018/2/layout/IconVerticalSolidList"/>
    <dgm:cxn modelId="{C7E4EB1F-231B-4D58-B806-FEC726489746}" type="presParOf" srcId="{B99DB981-2A56-4B69-A8C7-2FA2EE296312}" destId="{A6F9D986-237A-4F23-A24E-C5995FCE56C7}" srcOrd="0" destOrd="0" presId="urn:microsoft.com/office/officeart/2018/2/layout/IconVerticalSolidList"/>
    <dgm:cxn modelId="{2659B14E-583E-4397-8B87-22D93536CC17}" type="presParOf" srcId="{B99DB981-2A56-4B69-A8C7-2FA2EE296312}" destId="{49F0EAED-AE3F-4A31-922C-1AD06D45A8F9}" srcOrd="1" destOrd="0" presId="urn:microsoft.com/office/officeart/2018/2/layout/IconVerticalSolidList"/>
    <dgm:cxn modelId="{DDFF5243-28AD-49C9-AA56-080D9567ACBE}" type="presParOf" srcId="{B99DB981-2A56-4B69-A8C7-2FA2EE296312}" destId="{1D80A2FE-7A70-4F03-8982-46FFE43B21EA}" srcOrd="2" destOrd="0" presId="urn:microsoft.com/office/officeart/2018/2/layout/IconVerticalSolidList"/>
    <dgm:cxn modelId="{FBB53E54-B9B3-4188-8516-68F2F83E1E70}" type="presParOf" srcId="{B99DB981-2A56-4B69-A8C7-2FA2EE296312}" destId="{C702C9C5-78A3-4FBA-9F0B-360041622EE5}" srcOrd="3" destOrd="0" presId="urn:microsoft.com/office/officeart/2018/2/layout/IconVerticalSolidList"/>
    <dgm:cxn modelId="{9CFE16CC-A395-4862-AE79-09A697B4C23A}" type="presParOf" srcId="{7FB31BDB-1C68-43A3-A4A3-2AF805CC1EF5}" destId="{2BED668F-7F66-4BA7-88E2-6400D6F747B3}" srcOrd="1" destOrd="0" presId="urn:microsoft.com/office/officeart/2018/2/layout/IconVerticalSolidList"/>
    <dgm:cxn modelId="{8C9BA17B-E7C1-43C7-A3ED-D5E2EAE1B3D5}" type="presParOf" srcId="{7FB31BDB-1C68-43A3-A4A3-2AF805CC1EF5}" destId="{73EA5175-8CED-4D86-A8C7-998803681FA3}" srcOrd="2" destOrd="0" presId="urn:microsoft.com/office/officeart/2018/2/layout/IconVerticalSolidList"/>
    <dgm:cxn modelId="{7D7FDAB7-BF95-406F-84E5-E6C542A44885}" type="presParOf" srcId="{73EA5175-8CED-4D86-A8C7-998803681FA3}" destId="{09704662-9EAD-421B-9B2C-04C72A48BA40}" srcOrd="0" destOrd="0" presId="urn:microsoft.com/office/officeart/2018/2/layout/IconVerticalSolidList"/>
    <dgm:cxn modelId="{21E1C9B0-6897-4DBA-9885-6E9E41BFA5B9}" type="presParOf" srcId="{73EA5175-8CED-4D86-A8C7-998803681FA3}" destId="{9226405B-A425-4C04-AFB6-9BF94E991862}" srcOrd="1" destOrd="0" presId="urn:microsoft.com/office/officeart/2018/2/layout/IconVerticalSolidList"/>
    <dgm:cxn modelId="{A841E313-1B3B-4DD4-B2C1-72BA57B3AA68}" type="presParOf" srcId="{73EA5175-8CED-4D86-A8C7-998803681FA3}" destId="{A0583C28-633D-47F3-B698-D63EA8995FA0}" srcOrd="2" destOrd="0" presId="urn:microsoft.com/office/officeart/2018/2/layout/IconVerticalSolidList"/>
    <dgm:cxn modelId="{C6BBBEC6-9ECA-45F3-936D-A58684487CF2}" type="presParOf" srcId="{73EA5175-8CED-4D86-A8C7-998803681FA3}" destId="{7053F358-EC9B-4D90-9CC9-6C51891240E6}" srcOrd="3" destOrd="0" presId="urn:microsoft.com/office/officeart/2018/2/layout/IconVerticalSolidList"/>
    <dgm:cxn modelId="{FD535083-9E1A-4286-B6D2-E7B757E90E84}" type="presParOf" srcId="{7FB31BDB-1C68-43A3-A4A3-2AF805CC1EF5}" destId="{F700C1FD-CB8B-4458-8CD1-2D88C3E8B2FE}" srcOrd="3" destOrd="0" presId="urn:microsoft.com/office/officeart/2018/2/layout/IconVerticalSolidList"/>
    <dgm:cxn modelId="{9FA131C4-EF27-4536-8C15-4BDC8A088A57}" type="presParOf" srcId="{7FB31BDB-1C68-43A3-A4A3-2AF805CC1EF5}" destId="{9467BF82-804D-438A-808E-6C48B55B3DAE}" srcOrd="4" destOrd="0" presId="urn:microsoft.com/office/officeart/2018/2/layout/IconVerticalSolidList"/>
    <dgm:cxn modelId="{37AC6D78-0BC1-4597-A27C-6DDE61BE1D80}" type="presParOf" srcId="{9467BF82-804D-438A-808E-6C48B55B3DAE}" destId="{AEF1172F-D01C-4A1A-B694-44960D08D8B4}" srcOrd="0" destOrd="0" presId="urn:microsoft.com/office/officeart/2018/2/layout/IconVerticalSolidList"/>
    <dgm:cxn modelId="{D48D279D-01BA-4F08-A1BF-F98F98C48FF6}" type="presParOf" srcId="{9467BF82-804D-438A-808E-6C48B55B3DAE}" destId="{AB517D0C-4FD3-48BD-A640-E1D2B69205E8}" srcOrd="1" destOrd="0" presId="urn:microsoft.com/office/officeart/2018/2/layout/IconVerticalSolidList"/>
    <dgm:cxn modelId="{C71894CC-EE2C-4733-B9D7-BFB8C9DC124B}" type="presParOf" srcId="{9467BF82-804D-438A-808E-6C48B55B3DAE}" destId="{9450B087-B5F8-47E6-8B4D-8EADCCB727F9}" srcOrd="2" destOrd="0" presId="urn:microsoft.com/office/officeart/2018/2/layout/IconVerticalSolidList"/>
    <dgm:cxn modelId="{C20B6363-136A-4C91-97AA-DA2058C955D5}" type="presParOf" srcId="{9467BF82-804D-438A-808E-6C48B55B3DAE}" destId="{43ADF9BD-1A1F-4929-9EA6-A2E71D111A1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92A419E-4CFF-40D7-82EB-7202E4D688AE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1E973B3-79CB-4943-820D-7D7310566E70}">
      <dgm:prSet/>
      <dgm:spPr/>
      <dgm:t>
        <a:bodyPr/>
        <a:lstStyle/>
        <a:p>
          <a:r>
            <a:rPr lang="en-GB" dirty="0"/>
            <a:t>Patients able to see their progress through</a:t>
          </a:r>
          <a:endParaRPr lang="en-US" dirty="0"/>
        </a:p>
      </dgm:t>
    </dgm:pt>
    <dgm:pt modelId="{C7FF50D5-78B2-420B-B97C-D3E940759EA4}" type="parTrans" cxnId="{1A14A7CE-FE48-4D63-8B52-767896F3ECA1}">
      <dgm:prSet/>
      <dgm:spPr/>
      <dgm:t>
        <a:bodyPr/>
        <a:lstStyle/>
        <a:p>
          <a:endParaRPr lang="en-US"/>
        </a:p>
      </dgm:t>
    </dgm:pt>
    <dgm:pt modelId="{A6FA5CE9-15AD-4B66-B008-F70384044BB4}" type="sibTrans" cxnId="{1A14A7CE-FE48-4D63-8B52-767896F3ECA1}">
      <dgm:prSet/>
      <dgm:spPr/>
      <dgm:t>
        <a:bodyPr/>
        <a:lstStyle/>
        <a:p>
          <a:endParaRPr lang="en-US"/>
        </a:p>
      </dgm:t>
    </dgm:pt>
    <dgm:pt modelId="{632A9929-9DBB-473D-B728-E4CF7F2CCE91}">
      <dgm:prSet/>
      <dgm:spPr/>
      <dgm:t>
        <a:bodyPr/>
        <a:lstStyle/>
        <a:p>
          <a:r>
            <a:rPr lang="en-GB" dirty="0"/>
            <a:t>Visual chart easier to understand</a:t>
          </a:r>
          <a:endParaRPr lang="en-US" dirty="0"/>
        </a:p>
      </dgm:t>
    </dgm:pt>
    <dgm:pt modelId="{32A07FF1-EC14-41EB-8596-73E178CD13C4}" type="parTrans" cxnId="{35DFAB7A-3926-4F9A-859C-EE321D8D35D3}">
      <dgm:prSet/>
      <dgm:spPr/>
      <dgm:t>
        <a:bodyPr/>
        <a:lstStyle/>
        <a:p>
          <a:endParaRPr lang="en-US"/>
        </a:p>
      </dgm:t>
    </dgm:pt>
    <dgm:pt modelId="{3AC9C8FE-486A-4356-B648-9F06B55250B9}" type="sibTrans" cxnId="{35DFAB7A-3926-4F9A-859C-EE321D8D35D3}">
      <dgm:prSet/>
      <dgm:spPr/>
      <dgm:t>
        <a:bodyPr/>
        <a:lstStyle/>
        <a:p>
          <a:endParaRPr lang="en-US"/>
        </a:p>
      </dgm:t>
    </dgm:pt>
    <dgm:pt modelId="{EF3AE944-992A-403E-98C6-7B71F1A84AE7}">
      <dgm:prSet/>
      <dgm:spPr/>
      <dgm:t>
        <a:bodyPr/>
        <a:lstStyle/>
        <a:p>
          <a:r>
            <a:rPr lang="en-US" dirty="0"/>
            <a:t>More engagement from the Nursing staff and physiotherapy   </a:t>
          </a:r>
        </a:p>
      </dgm:t>
    </dgm:pt>
    <dgm:pt modelId="{63BF27EF-168A-4906-AA97-AA1BA825B317}" type="parTrans" cxnId="{3371A4D0-8D00-4C34-9840-CF5E87F6C25D}">
      <dgm:prSet/>
      <dgm:spPr/>
      <dgm:t>
        <a:bodyPr/>
        <a:lstStyle/>
        <a:p>
          <a:endParaRPr lang="en-GB"/>
        </a:p>
      </dgm:t>
    </dgm:pt>
    <dgm:pt modelId="{B38178E3-45B2-4E76-AD08-ED01CFBB0825}" type="sibTrans" cxnId="{3371A4D0-8D00-4C34-9840-CF5E87F6C25D}">
      <dgm:prSet/>
      <dgm:spPr/>
      <dgm:t>
        <a:bodyPr/>
        <a:lstStyle/>
        <a:p>
          <a:endParaRPr lang="en-US"/>
        </a:p>
      </dgm:t>
    </dgm:pt>
    <dgm:pt modelId="{416E0EF1-8843-4D8C-BE0C-BADD30FBE64F}">
      <dgm:prSet/>
      <dgm:spPr/>
      <dgm:t>
        <a:bodyPr/>
        <a:lstStyle/>
        <a:p>
          <a:r>
            <a:rPr lang="en-GB" dirty="0"/>
            <a:t>Easy to read and understand</a:t>
          </a:r>
        </a:p>
      </dgm:t>
    </dgm:pt>
    <dgm:pt modelId="{1D827A78-263B-4F73-9FA4-3B15483448A2}" type="parTrans" cxnId="{BF1D7651-5A80-46CD-8DB5-B162EC3F7808}">
      <dgm:prSet/>
      <dgm:spPr/>
    </dgm:pt>
    <dgm:pt modelId="{802CE151-4E50-469A-9A67-DBFE7E09ED37}" type="sibTrans" cxnId="{BF1D7651-5A80-46CD-8DB5-B162EC3F7808}">
      <dgm:prSet/>
      <dgm:spPr/>
    </dgm:pt>
    <dgm:pt modelId="{D451544F-F453-4CA9-B488-CC8F9B7678A7}" type="pres">
      <dgm:prSet presAssocID="{392A419E-4CFF-40D7-82EB-7202E4D688AE}" presName="diagram" presStyleCnt="0">
        <dgm:presLayoutVars>
          <dgm:dir/>
          <dgm:resizeHandles val="exact"/>
        </dgm:presLayoutVars>
      </dgm:prSet>
      <dgm:spPr/>
    </dgm:pt>
    <dgm:pt modelId="{82C0571C-D5A4-4BFC-B9EE-45C11EF82BC4}" type="pres">
      <dgm:prSet presAssocID="{416E0EF1-8843-4D8C-BE0C-BADD30FBE64F}" presName="node" presStyleLbl="node1" presStyleIdx="0" presStyleCnt="4">
        <dgm:presLayoutVars>
          <dgm:bulletEnabled val="1"/>
        </dgm:presLayoutVars>
      </dgm:prSet>
      <dgm:spPr/>
    </dgm:pt>
    <dgm:pt modelId="{A9B1CBA5-5612-4101-94B7-4B2FA37B882F}" type="pres">
      <dgm:prSet presAssocID="{802CE151-4E50-469A-9A67-DBFE7E09ED37}" presName="sibTrans" presStyleCnt="0"/>
      <dgm:spPr/>
    </dgm:pt>
    <dgm:pt modelId="{ED9EB193-EF4B-41F8-A8E6-4A67E9651FCE}" type="pres">
      <dgm:prSet presAssocID="{41E973B3-79CB-4943-820D-7D7310566E70}" presName="node" presStyleLbl="node1" presStyleIdx="1" presStyleCnt="4">
        <dgm:presLayoutVars>
          <dgm:bulletEnabled val="1"/>
        </dgm:presLayoutVars>
      </dgm:prSet>
      <dgm:spPr/>
    </dgm:pt>
    <dgm:pt modelId="{57896C98-4F89-4B01-BE07-11D26AAC332F}" type="pres">
      <dgm:prSet presAssocID="{A6FA5CE9-15AD-4B66-B008-F70384044BB4}" presName="sibTrans" presStyleCnt="0"/>
      <dgm:spPr/>
    </dgm:pt>
    <dgm:pt modelId="{2BC8557B-573C-4F90-9801-C21182B86212}" type="pres">
      <dgm:prSet presAssocID="{632A9929-9DBB-473D-B728-E4CF7F2CCE91}" presName="node" presStyleLbl="node1" presStyleIdx="2" presStyleCnt="4">
        <dgm:presLayoutVars>
          <dgm:bulletEnabled val="1"/>
        </dgm:presLayoutVars>
      </dgm:prSet>
      <dgm:spPr/>
    </dgm:pt>
    <dgm:pt modelId="{6B685FF8-8B56-4EAA-BFF9-60FDD96E3658}" type="pres">
      <dgm:prSet presAssocID="{3AC9C8FE-486A-4356-B648-9F06B55250B9}" presName="sibTrans" presStyleCnt="0"/>
      <dgm:spPr/>
    </dgm:pt>
    <dgm:pt modelId="{E8A662F1-411B-43AE-87A2-BB47F3D634B5}" type="pres">
      <dgm:prSet presAssocID="{EF3AE944-992A-403E-98C6-7B71F1A84AE7}" presName="node" presStyleLbl="node1" presStyleIdx="3" presStyleCnt="4">
        <dgm:presLayoutVars>
          <dgm:bulletEnabled val="1"/>
        </dgm:presLayoutVars>
      </dgm:prSet>
      <dgm:spPr/>
    </dgm:pt>
  </dgm:ptLst>
  <dgm:cxnLst>
    <dgm:cxn modelId="{614BF504-9EA2-4AA8-BCBA-C08DABCEFA7F}" type="presOf" srcId="{632A9929-9DBB-473D-B728-E4CF7F2CCE91}" destId="{2BC8557B-573C-4F90-9801-C21182B86212}" srcOrd="0" destOrd="0" presId="urn:microsoft.com/office/officeart/2005/8/layout/default"/>
    <dgm:cxn modelId="{4D0F3346-EEDD-408A-AD0C-C730DD74E54A}" type="presOf" srcId="{41E973B3-79CB-4943-820D-7D7310566E70}" destId="{ED9EB193-EF4B-41F8-A8E6-4A67E9651FCE}" srcOrd="0" destOrd="0" presId="urn:microsoft.com/office/officeart/2005/8/layout/default"/>
    <dgm:cxn modelId="{7585496B-92EB-4421-906D-148E930326A0}" type="presOf" srcId="{416E0EF1-8843-4D8C-BE0C-BADD30FBE64F}" destId="{82C0571C-D5A4-4BFC-B9EE-45C11EF82BC4}" srcOrd="0" destOrd="0" presId="urn:microsoft.com/office/officeart/2005/8/layout/default"/>
    <dgm:cxn modelId="{BF1D7651-5A80-46CD-8DB5-B162EC3F7808}" srcId="{392A419E-4CFF-40D7-82EB-7202E4D688AE}" destId="{416E0EF1-8843-4D8C-BE0C-BADD30FBE64F}" srcOrd="0" destOrd="0" parTransId="{1D827A78-263B-4F73-9FA4-3B15483448A2}" sibTransId="{802CE151-4E50-469A-9A67-DBFE7E09ED37}"/>
    <dgm:cxn modelId="{35DFAB7A-3926-4F9A-859C-EE321D8D35D3}" srcId="{392A419E-4CFF-40D7-82EB-7202E4D688AE}" destId="{632A9929-9DBB-473D-B728-E4CF7F2CCE91}" srcOrd="2" destOrd="0" parTransId="{32A07FF1-EC14-41EB-8596-73E178CD13C4}" sibTransId="{3AC9C8FE-486A-4356-B648-9F06B55250B9}"/>
    <dgm:cxn modelId="{C8AA8B9E-8BAC-4837-ADD5-76704E756B4E}" type="presOf" srcId="{EF3AE944-992A-403E-98C6-7B71F1A84AE7}" destId="{E8A662F1-411B-43AE-87A2-BB47F3D634B5}" srcOrd="0" destOrd="0" presId="urn:microsoft.com/office/officeart/2005/8/layout/default"/>
    <dgm:cxn modelId="{D09E33C5-92E2-470C-8B1C-82F9703EE6AF}" type="presOf" srcId="{392A419E-4CFF-40D7-82EB-7202E4D688AE}" destId="{D451544F-F453-4CA9-B488-CC8F9B7678A7}" srcOrd="0" destOrd="0" presId="urn:microsoft.com/office/officeart/2005/8/layout/default"/>
    <dgm:cxn modelId="{1A14A7CE-FE48-4D63-8B52-767896F3ECA1}" srcId="{392A419E-4CFF-40D7-82EB-7202E4D688AE}" destId="{41E973B3-79CB-4943-820D-7D7310566E70}" srcOrd="1" destOrd="0" parTransId="{C7FF50D5-78B2-420B-B97C-D3E940759EA4}" sibTransId="{A6FA5CE9-15AD-4B66-B008-F70384044BB4}"/>
    <dgm:cxn modelId="{3371A4D0-8D00-4C34-9840-CF5E87F6C25D}" srcId="{392A419E-4CFF-40D7-82EB-7202E4D688AE}" destId="{EF3AE944-992A-403E-98C6-7B71F1A84AE7}" srcOrd="3" destOrd="0" parTransId="{63BF27EF-168A-4906-AA97-AA1BA825B317}" sibTransId="{B38178E3-45B2-4E76-AD08-ED01CFBB0825}"/>
    <dgm:cxn modelId="{4EF7BA47-A154-4A7E-9282-F3F04D52BB8A}" type="presParOf" srcId="{D451544F-F453-4CA9-B488-CC8F9B7678A7}" destId="{82C0571C-D5A4-4BFC-B9EE-45C11EF82BC4}" srcOrd="0" destOrd="0" presId="urn:microsoft.com/office/officeart/2005/8/layout/default"/>
    <dgm:cxn modelId="{53809D3C-98BB-4F2A-98B3-A911BC00AE7D}" type="presParOf" srcId="{D451544F-F453-4CA9-B488-CC8F9B7678A7}" destId="{A9B1CBA5-5612-4101-94B7-4B2FA37B882F}" srcOrd="1" destOrd="0" presId="urn:microsoft.com/office/officeart/2005/8/layout/default"/>
    <dgm:cxn modelId="{FB2E004A-EA13-4CC1-99EC-708B30110240}" type="presParOf" srcId="{D451544F-F453-4CA9-B488-CC8F9B7678A7}" destId="{ED9EB193-EF4B-41F8-A8E6-4A67E9651FCE}" srcOrd="2" destOrd="0" presId="urn:microsoft.com/office/officeart/2005/8/layout/default"/>
    <dgm:cxn modelId="{5B43C091-4578-4C0E-82F3-A7F23FF6A25A}" type="presParOf" srcId="{D451544F-F453-4CA9-B488-CC8F9B7678A7}" destId="{57896C98-4F89-4B01-BE07-11D26AAC332F}" srcOrd="3" destOrd="0" presId="urn:microsoft.com/office/officeart/2005/8/layout/default"/>
    <dgm:cxn modelId="{66E6946D-4269-40BB-9312-64E7F02EF88A}" type="presParOf" srcId="{D451544F-F453-4CA9-B488-CC8F9B7678A7}" destId="{2BC8557B-573C-4F90-9801-C21182B86212}" srcOrd="4" destOrd="0" presId="urn:microsoft.com/office/officeart/2005/8/layout/default"/>
    <dgm:cxn modelId="{D03F5BA5-D87A-4C63-87C9-CF19F86A1FC4}" type="presParOf" srcId="{D451544F-F453-4CA9-B488-CC8F9B7678A7}" destId="{6B685FF8-8B56-4EAA-BFF9-60FDD96E3658}" srcOrd="5" destOrd="0" presId="urn:microsoft.com/office/officeart/2005/8/layout/default"/>
    <dgm:cxn modelId="{66CBBB26-B578-4B1F-936D-B1B0467947FB}" type="presParOf" srcId="{D451544F-F453-4CA9-B488-CC8F9B7678A7}" destId="{E8A662F1-411B-43AE-87A2-BB47F3D634B5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0CDFBB9-CEAA-4EE5-B279-50F077FE1860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CF3BC23-5CE6-4E11-9796-3E0A299B493E}">
      <dgm:prSet/>
      <dgm:spPr/>
      <dgm:t>
        <a:bodyPr/>
        <a:lstStyle/>
        <a:p>
          <a:r>
            <a:rPr lang="en-GB" dirty="0"/>
            <a:t>Present project and findings at departmental practice supervision session</a:t>
          </a:r>
          <a:endParaRPr lang="en-US" dirty="0"/>
        </a:p>
      </dgm:t>
    </dgm:pt>
    <dgm:pt modelId="{25B69960-F789-4724-98E3-422E18876DE4}" type="parTrans" cxnId="{C3CA3412-852C-4C3C-B5DD-887ACE617A15}">
      <dgm:prSet/>
      <dgm:spPr/>
      <dgm:t>
        <a:bodyPr/>
        <a:lstStyle/>
        <a:p>
          <a:endParaRPr lang="en-US"/>
        </a:p>
      </dgm:t>
    </dgm:pt>
    <dgm:pt modelId="{D1512F10-5312-458C-B1BE-DABEA64BFA82}" type="sibTrans" cxnId="{C3CA3412-852C-4C3C-B5DD-887ACE617A15}">
      <dgm:prSet/>
      <dgm:spPr/>
      <dgm:t>
        <a:bodyPr/>
        <a:lstStyle/>
        <a:p>
          <a:endParaRPr lang="en-US"/>
        </a:p>
      </dgm:t>
    </dgm:pt>
    <dgm:pt modelId="{3822D2C5-9576-466B-BC6F-8B370E09CA63}">
      <dgm:prSet/>
      <dgm:spPr/>
      <dgm:t>
        <a:bodyPr/>
        <a:lstStyle/>
        <a:p>
          <a:pPr rtl="0"/>
          <a:r>
            <a:rPr lang="en-GB" dirty="0"/>
            <a:t>Adapt document to include hand used for grip strength</a:t>
          </a:r>
          <a:r>
            <a:rPr lang="en-GB" dirty="0">
              <a:latin typeface="Trebuchet MS" panose="020B0603020202020204"/>
            </a:rPr>
            <a:t> test</a:t>
          </a:r>
          <a:endParaRPr lang="en-US" dirty="0"/>
        </a:p>
      </dgm:t>
    </dgm:pt>
    <dgm:pt modelId="{1BA7673C-9381-454E-875F-462E9DD122D6}" type="parTrans" cxnId="{6D549028-9286-4922-A227-39C740611C1A}">
      <dgm:prSet/>
      <dgm:spPr/>
      <dgm:t>
        <a:bodyPr/>
        <a:lstStyle/>
        <a:p>
          <a:endParaRPr lang="en-US"/>
        </a:p>
      </dgm:t>
    </dgm:pt>
    <dgm:pt modelId="{5AED9481-7A58-4FEE-A95E-D583C6012930}" type="sibTrans" cxnId="{6D549028-9286-4922-A227-39C740611C1A}">
      <dgm:prSet/>
      <dgm:spPr/>
      <dgm:t>
        <a:bodyPr/>
        <a:lstStyle/>
        <a:p>
          <a:endParaRPr lang="en-US"/>
        </a:p>
      </dgm:t>
    </dgm:pt>
    <dgm:pt modelId="{90EB9CCE-15C7-4CC9-B38F-BC05C324D1B1}">
      <dgm:prSet/>
      <dgm:spPr/>
      <dgm:t>
        <a:bodyPr/>
        <a:lstStyle/>
        <a:p>
          <a:r>
            <a:rPr lang="en-GB" dirty="0"/>
            <a:t>Monitor ward level feedback</a:t>
          </a:r>
          <a:endParaRPr lang="en-US" dirty="0"/>
        </a:p>
      </dgm:t>
    </dgm:pt>
    <dgm:pt modelId="{CA1A1934-6E4A-40CC-8733-5F44106E12D6}" type="parTrans" cxnId="{58293143-33DB-4DB1-93D9-EC57B37537F0}">
      <dgm:prSet/>
      <dgm:spPr/>
      <dgm:t>
        <a:bodyPr/>
        <a:lstStyle/>
        <a:p>
          <a:endParaRPr lang="en-US"/>
        </a:p>
      </dgm:t>
    </dgm:pt>
    <dgm:pt modelId="{6109962B-52F4-4B00-9647-1B03FCFAC309}" type="sibTrans" cxnId="{58293143-33DB-4DB1-93D9-EC57B37537F0}">
      <dgm:prSet/>
      <dgm:spPr/>
      <dgm:t>
        <a:bodyPr/>
        <a:lstStyle/>
        <a:p>
          <a:endParaRPr lang="en-US"/>
        </a:p>
      </dgm:t>
    </dgm:pt>
    <dgm:pt modelId="{79D3F872-87DF-4ABB-8849-AC06149EE864}">
      <dgm:prSet/>
      <dgm:spPr/>
      <dgm:t>
        <a:bodyPr/>
        <a:lstStyle/>
        <a:p>
          <a:pPr rtl="0"/>
          <a:r>
            <a:rPr lang="en-GB" dirty="0"/>
            <a:t>Assess accessibility to</a:t>
          </a:r>
          <a:r>
            <a:rPr lang="en-GB" dirty="0">
              <a:latin typeface="Trebuchet MS" panose="020B0603020202020204"/>
            </a:rPr>
            <a:t> </a:t>
          </a:r>
          <a:r>
            <a:rPr lang="en-GB" dirty="0"/>
            <a:t>use as a virtual document</a:t>
          </a:r>
          <a:endParaRPr lang="en-US" dirty="0"/>
        </a:p>
      </dgm:t>
    </dgm:pt>
    <dgm:pt modelId="{7114C82F-5892-4BC7-AF13-24359456ACB7}" type="parTrans" cxnId="{BA4B91DF-6A80-46AF-9688-D60B67795CA1}">
      <dgm:prSet/>
      <dgm:spPr/>
      <dgm:t>
        <a:bodyPr/>
        <a:lstStyle/>
        <a:p>
          <a:endParaRPr lang="en-US"/>
        </a:p>
      </dgm:t>
    </dgm:pt>
    <dgm:pt modelId="{D3399115-3569-4475-8777-70E8940BAD6F}" type="sibTrans" cxnId="{BA4B91DF-6A80-46AF-9688-D60B67795CA1}">
      <dgm:prSet/>
      <dgm:spPr/>
      <dgm:t>
        <a:bodyPr/>
        <a:lstStyle/>
        <a:p>
          <a:endParaRPr lang="en-US"/>
        </a:p>
      </dgm:t>
    </dgm:pt>
    <dgm:pt modelId="{18C457E1-BF33-4FE8-9870-AD66A55CF4D5}" type="pres">
      <dgm:prSet presAssocID="{10CDFBB9-CEAA-4EE5-B279-50F077FE1860}" presName="root" presStyleCnt="0">
        <dgm:presLayoutVars>
          <dgm:dir/>
          <dgm:resizeHandles val="exact"/>
        </dgm:presLayoutVars>
      </dgm:prSet>
      <dgm:spPr/>
    </dgm:pt>
    <dgm:pt modelId="{6A6918C6-CE0F-48E7-A66A-ECA7B832B4AB}" type="pres">
      <dgm:prSet presAssocID="{FCF3BC23-5CE6-4E11-9796-3E0A299B493E}" presName="compNode" presStyleCnt="0"/>
      <dgm:spPr/>
    </dgm:pt>
    <dgm:pt modelId="{B1D18F97-A85F-4C66-BF75-D449DEC8F59F}" type="pres">
      <dgm:prSet presAssocID="{FCF3BC23-5CE6-4E11-9796-3E0A299B493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E9DD92A0-28D3-4E08-B87C-9D0E55A9F3A7}" type="pres">
      <dgm:prSet presAssocID="{FCF3BC23-5CE6-4E11-9796-3E0A299B493E}" presName="spaceRect" presStyleCnt="0"/>
      <dgm:spPr/>
    </dgm:pt>
    <dgm:pt modelId="{4E7266E6-632E-42D1-9EE6-18A609AEC4CE}" type="pres">
      <dgm:prSet presAssocID="{FCF3BC23-5CE6-4E11-9796-3E0A299B493E}" presName="textRect" presStyleLbl="revTx" presStyleIdx="0" presStyleCnt="4">
        <dgm:presLayoutVars>
          <dgm:chMax val="1"/>
          <dgm:chPref val="1"/>
        </dgm:presLayoutVars>
      </dgm:prSet>
      <dgm:spPr/>
    </dgm:pt>
    <dgm:pt modelId="{176EFEA2-AB9D-47D9-B6C8-66BE0CFCF58A}" type="pres">
      <dgm:prSet presAssocID="{D1512F10-5312-458C-B1BE-DABEA64BFA82}" presName="sibTrans" presStyleCnt="0"/>
      <dgm:spPr/>
    </dgm:pt>
    <dgm:pt modelId="{418B139F-A570-416B-A3BD-CD2132CECCC0}" type="pres">
      <dgm:prSet presAssocID="{3822D2C5-9576-466B-BC6F-8B370E09CA63}" presName="compNode" presStyleCnt="0"/>
      <dgm:spPr/>
    </dgm:pt>
    <dgm:pt modelId="{B4130904-0379-4DF4-A77B-FDF3C05DE74A}" type="pres">
      <dgm:prSet presAssocID="{3822D2C5-9576-466B-BC6F-8B370E09CA6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A43FE4FE-047B-47A0-9124-B4DC52F46338}" type="pres">
      <dgm:prSet presAssocID="{3822D2C5-9576-466B-BC6F-8B370E09CA63}" presName="spaceRect" presStyleCnt="0"/>
      <dgm:spPr/>
    </dgm:pt>
    <dgm:pt modelId="{964EE3AE-FA63-420F-BB9D-198079D1D0FA}" type="pres">
      <dgm:prSet presAssocID="{3822D2C5-9576-466B-BC6F-8B370E09CA63}" presName="textRect" presStyleLbl="revTx" presStyleIdx="1" presStyleCnt="4">
        <dgm:presLayoutVars>
          <dgm:chMax val="1"/>
          <dgm:chPref val="1"/>
        </dgm:presLayoutVars>
      </dgm:prSet>
      <dgm:spPr/>
    </dgm:pt>
    <dgm:pt modelId="{8CDADFC2-6F5F-4000-BA01-438C24DE4B8D}" type="pres">
      <dgm:prSet presAssocID="{5AED9481-7A58-4FEE-A95E-D583C6012930}" presName="sibTrans" presStyleCnt="0"/>
      <dgm:spPr/>
    </dgm:pt>
    <dgm:pt modelId="{DE024250-7182-4D31-860D-2BCF20A89D9F}" type="pres">
      <dgm:prSet presAssocID="{90EB9CCE-15C7-4CC9-B38F-BC05C324D1B1}" presName="compNode" presStyleCnt="0"/>
      <dgm:spPr/>
    </dgm:pt>
    <dgm:pt modelId="{01E829E4-A9C1-4D4B-AD4E-C0D3536BB094}" type="pres">
      <dgm:prSet presAssocID="{90EB9CCE-15C7-4CC9-B38F-BC05C324D1B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C32B7EDC-9E10-46EB-B186-6AAC96E68B16}" type="pres">
      <dgm:prSet presAssocID="{90EB9CCE-15C7-4CC9-B38F-BC05C324D1B1}" presName="spaceRect" presStyleCnt="0"/>
      <dgm:spPr/>
    </dgm:pt>
    <dgm:pt modelId="{89BD925C-87F3-45B5-A0F5-E82BDF3BBC38}" type="pres">
      <dgm:prSet presAssocID="{90EB9CCE-15C7-4CC9-B38F-BC05C324D1B1}" presName="textRect" presStyleLbl="revTx" presStyleIdx="2" presStyleCnt="4">
        <dgm:presLayoutVars>
          <dgm:chMax val="1"/>
          <dgm:chPref val="1"/>
        </dgm:presLayoutVars>
      </dgm:prSet>
      <dgm:spPr/>
    </dgm:pt>
    <dgm:pt modelId="{0B59920C-D3DD-435D-B7BC-0B14BDB6A994}" type="pres">
      <dgm:prSet presAssocID="{6109962B-52F4-4B00-9647-1B03FCFAC309}" presName="sibTrans" presStyleCnt="0"/>
      <dgm:spPr/>
    </dgm:pt>
    <dgm:pt modelId="{76033ECF-594F-463F-92E3-325ACACD22A3}" type="pres">
      <dgm:prSet presAssocID="{79D3F872-87DF-4ABB-8849-AC06149EE864}" presName="compNode" presStyleCnt="0"/>
      <dgm:spPr/>
    </dgm:pt>
    <dgm:pt modelId="{C1BB1514-CF40-4540-B128-F644267E2349}" type="pres">
      <dgm:prSet presAssocID="{79D3F872-87DF-4ABB-8849-AC06149EE86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81AC40A7-1DA9-4358-BCA7-6DB72EA46BAA}" type="pres">
      <dgm:prSet presAssocID="{79D3F872-87DF-4ABB-8849-AC06149EE864}" presName="spaceRect" presStyleCnt="0"/>
      <dgm:spPr/>
    </dgm:pt>
    <dgm:pt modelId="{B5CD67AB-A131-413D-8ED3-973F24983E4A}" type="pres">
      <dgm:prSet presAssocID="{79D3F872-87DF-4ABB-8849-AC06149EE86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3CA3412-852C-4C3C-B5DD-887ACE617A15}" srcId="{10CDFBB9-CEAA-4EE5-B279-50F077FE1860}" destId="{FCF3BC23-5CE6-4E11-9796-3E0A299B493E}" srcOrd="0" destOrd="0" parTransId="{25B69960-F789-4724-98E3-422E18876DE4}" sibTransId="{D1512F10-5312-458C-B1BE-DABEA64BFA82}"/>
    <dgm:cxn modelId="{6D549028-9286-4922-A227-39C740611C1A}" srcId="{10CDFBB9-CEAA-4EE5-B279-50F077FE1860}" destId="{3822D2C5-9576-466B-BC6F-8B370E09CA63}" srcOrd="1" destOrd="0" parTransId="{1BA7673C-9381-454E-875F-462E9DD122D6}" sibTransId="{5AED9481-7A58-4FEE-A95E-D583C6012930}"/>
    <dgm:cxn modelId="{B234553F-C933-4293-A4B3-0AC7D5BFFF40}" type="presOf" srcId="{90EB9CCE-15C7-4CC9-B38F-BC05C324D1B1}" destId="{89BD925C-87F3-45B5-A0F5-E82BDF3BBC38}" srcOrd="0" destOrd="0" presId="urn:microsoft.com/office/officeart/2018/2/layout/IconLabelList"/>
    <dgm:cxn modelId="{58293143-33DB-4DB1-93D9-EC57B37537F0}" srcId="{10CDFBB9-CEAA-4EE5-B279-50F077FE1860}" destId="{90EB9CCE-15C7-4CC9-B38F-BC05C324D1B1}" srcOrd="2" destOrd="0" parTransId="{CA1A1934-6E4A-40CC-8733-5F44106E12D6}" sibTransId="{6109962B-52F4-4B00-9647-1B03FCFAC309}"/>
    <dgm:cxn modelId="{E037EB47-3248-41F0-BE09-EB63ECA89B66}" type="presOf" srcId="{79D3F872-87DF-4ABB-8849-AC06149EE864}" destId="{B5CD67AB-A131-413D-8ED3-973F24983E4A}" srcOrd="0" destOrd="0" presId="urn:microsoft.com/office/officeart/2018/2/layout/IconLabelList"/>
    <dgm:cxn modelId="{497ED393-EE98-4381-B5E4-8D3FA10AF9A9}" type="presOf" srcId="{10CDFBB9-CEAA-4EE5-B279-50F077FE1860}" destId="{18C457E1-BF33-4FE8-9870-AD66A55CF4D5}" srcOrd="0" destOrd="0" presId="urn:microsoft.com/office/officeart/2018/2/layout/IconLabelList"/>
    <dgm:cxn modelId="{B2ADC6B9-1F96-442E-B457-2512E6C2F954}" type="presOf" srcId="{FCF3BC23-5CE6-4E11-9796-3E0A299B493E}" destId="{4E7266E6-632E-42D1-9EE6-18A609AEC4CE}" srcOrd="0" destOrd="0" presId="urn:microsoft.com/office/officeart/2018/2/layout/IconLabelList"/>
    <dgm:cxn modelId="{1EF2E7BF-412C-4B6E-8B0D-9F30B88913BE}" type="presOf" srcId="{3822D2C5-9576-466B-BC6F-8B370E09CA63}" destId="{964EE3AE-FA63-420F-BB9D-198079D1D0FA}" srcOrd="0" destOrd="0" presId="urn:microsoft.com/office/officeart/2018/2/layout/IconLabelList"/>
    <dgm:cxn modelId="{BA4B91DF-6A80-46AF-9688-D60B67795CA1}" srcId="{10CDFBB9-CEAA-4EE5-B279-50F077FE1860}" destId="{79D3F872-87DF-4ABB-8849-AC06149EE864}" srcOrd="3" destOrd="0" parTransId="{7114C82F-5892-4BC7-AF13-24359456ACB7}" sibTransId="{D3399115-3569-4475-8777-70E8940BAD6F}"/>
    <dgm:cxn modelId="{DB0B2362-E4A3-4EDD-B94E-06525E2CE10C}" type="presParOf" srcId="{18C457E1-BF33-4FE8-9870-AD66A55CF4D5}" destId="{6A6918C6-CE0F-48E7-A66A-ECA7B832B4AB}" srcOrd="0" destOrd="0" presId="urn:microsoft.com/office/officeart/2018/2/layout/IconLabelList"/>
    <dgm:cxn modelId="{20A1AACC-976A-4958-AAC3-67C95C059D73}" type="presParOf" srcId="{6A6918C6-CE0F-48E7-A66A-ECA7B832B4AB}" destId="{B1D18F97-A85F-4C66-BF75-D449DEC8F59F}" srcOrd="0" destOrd="0" presId="urn:microsoft.com/office/officeart/2018/2/layout/IconLabelList"/>
    <dgm:cxn modelId="{B2461F25-9191-48D3-AFFA-D1C06CA113D4}" type="presParOf" srcId="{6A6918C6-CE0F-48E7-A66A-ECA7B832B4AB}" destId="{E9DD92A0-28D3-4E08-B87C-9D0E55A9F3A7}" srcOrd="1" destOrd="0" presId="urn:microsoft.com/office/officeart/2018/2/layout/IconLabelList"/>
    <dgm:cxn modelId="{130311E9-4074-42DC-B4EF-01657CEDAE1E}" type="presParOf" srcId="{6A6918C6-CE0F-48E7-A66A-ECA7B832B4AB}" destId="{4E7266E6-632E-42D1-9EE6-18A609AEC4CE}" srcOrd="2" destOrd="0" presId="urn:microsoft.com/office/officeart/2018/2/layout/IconLabelList"/>
    <dgm:cxn modelId="{90AAC2A7-1F92-4669-81C4-AA227F8F1E8A}" type="presParOf" srcId="{18C457E1-BF33-4FE8-9870-AD66A55CF4D5}" destId="{176EFEA2-AB9D-47D9-B6C8-66BE0CFCF58A}" srcOrd="1" destOrd="0" presId="urn:microsoft.com/office/officeart/2018/2/layout/IconLabelList"/>
    <dgm:cxn modelId="{4B2C90B7-067A-420A-90B7-BED9C5EF9100}" type="presParOf" srcId="{18C457E1-BF33-4FE8-9870-AD66A55CF4D5}" destId="{418B139F-A570-416B-A3BD-CD2132CECCC0}" srcOrd="2" destOrd="0" presId="urn:microsoft.com/office/officeart/2018/2/layout/IconLabelList"/>
    <dgm:cxn modelId="{9414A831-319F-47F4-B53F-61E369302348}" type="presParOf" srcId="{418B139F-A570-416B-A3BD-CD2132CECCC0}" destId="{B4130904-0379-4DF4-A77B-FDF3C05DE74A}" srcOrd="0" destOrd="0" presId="urn:microsoft.com/office/officeart/2018/2/layout/IconLabelList"/>
    <dgm:cxn modelId="{9A3B5763-7027-4BFB-BB8B-1A9618AA52A1}" type="presParOf" srcId="{418B139F-A570-416B-A3BD-CD2132CECCC0}" destId="{A43FE4FE-047B-47A0-9124-B4DC52F46338}" srcOrd="1" destOrd="0" presId="urn:microsoft.com/office/officeart/2018/2/layout/IconLabelList"/>
    <dgm:cxn modelId="{F40C93B3-91FC-4296-B078-B8A5AD60434C}" type="presParOf" srcId="{418B139F-A570-416B-A3BD-CD2132CECCC0}" destId="{964EE3AE-FA63-420F-BB9D-198079D1D0FA}" srcOrd="2" destOrd="0" presId="urn:microsoft.com/office/officeart/2018/2/layout/IconLabelList"/>
    <dgm:cxn modelId="{07F0D34D-F802-48B8-9605-E25BDDCF08E2}" type="presParOf" srcId="{18C457E1-BF33-4FE8-9870-AD66A55CF4D5}" destId="{8CDADFC2-6F5F-4000-BA01-438C24DE4B8D}" srcOrd="3" destOrd="0" presId="urn:microsoft.com/office/officeart/2018/2/layout/IconLabelList"/>
    <dgm:cxn modelId="{2AD8BBA2-2009-40F3-AB58-185715E9E61C}" type="presParOf" srcId="{18C457E1-BF33-4FE8-9870-AD66A55CF4D5}" destId="{DE024250-7182-4D31-860D-2BCF20A89D9F}" srcOrd="4" destOrd="0" presId="urn:microsoft.com/office/officeart/2018/2/layout/IconLabelList"/>
    <dgm:cxn modelId="{EDA29ECC-4268-499B-905A-DD829DD69E3C}" type="presParOf" srcId="{DE024250-7182-4D31-860D-2BCF20A89D9F}" destId="{01E829E4-A9C1-4D4B-AD4E-C0D3536BB094}" srcOrd="0" destOrd="0" presId="urn:microsoft.com/office/officeart/2018/2/layout/IconLabelList"/>
    <dgm:cxn modelId="{B0E0E430-23A9-4C5B-A637-C89AAC24DD37}" type="presParOf" srcId="{DE024250-7182-4D31-860D-2BCF20A89D9F}" destId="{C32B7EDC-9E10-46EB-B186-6AAC96E68B16}" srcOrd="1" destOrd="0" presId="urn:microsoft.com/office/officeart/2018/2/layout/IconLabelList"/>
    <dgm:cxn modelId="{AC7E9188-66DA-4951-8AC2-0EE73492F8CB}" type="presParOf" srcId="{DE024250-7182-4D31-860D-2BCF20A89D9F}" destId="{89BD925C-87F3-45B5-A0F5-E82BDF3BBC38}" srcOrd="2" destOrd="0" presId="urn:microsoft.com/office/officeart/2018/2/layout/IconLabelList"/>
    <dgm:cxn modelId="{8317A3CB-6EC5-4E36-BAB2-E46FB1084C98}" type="presParOf" srcId="{18C457E1-BF33-4FE8-9870-AD66A55CF4D5}" destId="{0B59920C-D3DD-435D-B7BC-0B14BDB6A994}" srcOrd="5" destOrd="0" presId="urn:microsoft.com/office/officeart/2018/2/layout/IconLabelList"/>
    <dgm:cxn modelId="{052D1322-DC48-402A-9AD8-DC090C852E5E}" type="presParOf" srcId="{18C457E1-BF33-4FE8-9870-AD66A55CF4D5}" destId="{76033ECF-594F-463F-92E3-325ACACD22A3}" srcOrd="6" destOrd="0" presId="urn:microsoft.com/office/officeart/2018/2/layout/IconLabelList"/>
    <dgm:cxn modelId="{7D00C59E-F572-4D1C-ACC9-1D254A6E7741}" type="presParOf" srcId="{76033ECF-594F-463F-92E3-325ACACD22A3}" destId="{C1BB1514-CF40-4540-B128-F644267E2349}" srcOrd="0" destOrd="0" presId="urn:microsoft.com/office/officeart/2018/2/layout/IconLabelList"/>
    <dgm:cxn modelId="{4D83E6FA-D8EE-41A0-AEC9-DBC76F4B9DB0}" type="presParOf" srcId="{76033ECF-594F-463F-92E3-325ACACD22A3}" destId="{81AC40A7-1DA9-4358-BCA7-6DB72EA46BAA}" srcOrd="1" destOrd="0" presId="urn:microsoft.com/office/officeart/2018/2/layout/IconLabelList"/>
    <dgm:cxn modelId="{4FE710B6-FCC4-4219-A474-C4E9FC32D50E}" type="presParOf" srcId="{76033ECF-594F-463F-92E3-325ACACD22A3}" destId="{B5CD67AB-A131-413D-8ED3-973F24983E4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B4A8F9-2772-4BCF-98BF-AC6048710B27}">
      <dsp:nvSpPr>
        <dsp:cNvPr id="0" name=""/>
        <dsp:cNvSpPr/>
      </dsp:nvSpPr>
      <dsp:spPr>
        <a:xfrm>
          <a:off x="0" y="1698"/>
          <a:ext cx="9618133" cy="8610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C1FBC4-A0D2-4A2F-8A97-E408E3C5B4E6}">
      <dsp:nvSpPr>
        <dsp:cNvPr id="0" name=""/>
        <dsp:cNvSpPr/>
      </dsp:nvSpPr>
      <dsp:spPr>
        <a:xfrm>
          <a:off x="260473" y="195439"/>
          <a:ext cx="473588" cy="4735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4800EB-0AF0-4C9A-9391-7B5467FC5685}">
      <dsp:nvSpPr>
        <dsp:cNvPr id="0" name=""/>
        <dsp:cNvSpPr/>
      </dsp:nvSpPr>
      <dsp:spPr>
        <a:xfrm>
          <a:off x="994536" y="1698"/>
          <a:ext cx="8623596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latin typeface="Calibri Light"/>
              <a:ea typeface="Calibri Light" panose="020F0302020204030204" pitchFamily="34" charset="0"/>
              <a:cs typeface="Calibri Light"/>
            </a:rPr>
            <a:t>Hand grip measurements had only been documented in dietetic record cards, clinic letters or a dietitian's entry in the patient’s medical notes</a:t>
          </a:r>
          <a:endParaRPr lang="en-US" sz="1500" b="1" kern="1200" dirty="0">
            <a:latin typeface="Calibri Light"/>
            <a:ea typeface="Calibri Light" panose="020F0302020204030204" pitchFamily="34" charset="0"/>
            <a:cs typeface="Calibri Light"/>
          </a:endParaRPr>
        </a:p>
      </dsp:txBody>
      <dsp:txXfrm>
        <a:off x="994536" y="1698"/>
        <a:ext cx="8623596" cy="861070"/>
      </dsp:txXfrm>
    </dsp:sp>
    <dsp:sp modelId="{8A440E74-B3AD-4470-9AD6-7FCFFC6F0587}">
      <dsp:nvSpPr>
        <dsp:cNvPr id="0" name=""/>
        <dsp:cNvSpPr/>
      </dsp:nvSpPr>
      <dsp:spPr>
        <a:xfrm>
          <a:off x="0" y="1078036"/>
          <a:ext cx="9618133" cy="8610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4B892C-E9AE-4142-9FDB-517C4138CFE0}">
      <dsp:nvSpPr>
        <dsp:cNvPr id="0" name=""/>
        <dsp:cNvSpPr/>
      </dsp:nvSpPr>
      <dsp:spPr>
        <a:xfrm>
          <a:off x="260473" y="1271777"/>
          <a:ext cx="473588" cy="4735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484B79-40B4-4C52-BA4A-CD2E73A43394}">
      <dsp:nvSpPr>
        <dsp:cNvPr id="0" name=""/>
        <dsp:cNvSpPr/>
      </dsp:nvSpPr>
      <dsp:spPr>
        <a:xfrm>
          <a:off x="994536" y="1078036"/>
          <a:ext cx="8623596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latin typeface="Calibri Light"/>
              <a:ea typeface="Calibri Light" panose="020F0302020204030204" pitchFamily="34" charset="0"/>
              <a:cs typeface="Calibri Light"/>
            </a:rPr>
            <a:t>Information not always available to the medical team at the time they were reviewing the patient</a:t>
          </a:r>
          <a:endParaRPr lang="en-US" sz="1500" b="1" kern="1200" dirty="0">
            <a:latin typeface="Calibri Light"/>
            <a:ea typeface="Calibri Light" panose="020F0302020204030204" pitchFamily="34" charset="0"/>
            <a:cs typeface="Calibri Light"/>
          </a:endParaRPr>
        </a:p>
      </dsp:txBody>
      <dsp:txXfrm>
        <a:off x="994536" y="1078036"/>
        <a:ext cx="8623596" cy="861070"/>
      </dsp:txXfrm>
    </dsp:sp>
    <dsp:sp modelId="{CA8834AB-55AB-4234-AEFB-36A11176BDA0}">
      <dsp:nvSpPr>
        <dsp:cNvPr id="0" name=""/>
        <dsp:cNvSpPr/>
      </dsp:nvSpPr>
      <dsp:spPr>
        <a:xfrm>
          <a:off x="0" y="2154374"/>
          <a:ext cx="9618133" cy="8610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ABC7D5-B31B-4F09-A569-5B4D5C25C515}">
      <dsp:nvSpPr>
        <dsp:cNvPr id="0" name=""/>
        <dsp:cNvSpPr/>
      </dsp:nvSpPr>
      <dsp:spPr>
        <a:xfrm>
          <a:off x="260473" y="2348115"/>
          <a:ext cx="473588" cy="47358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A490E8-F54B-4549-AEC3-84EAF58F1610}">
      <dsp:nvSpPr>
        <dsp:cNvPr id="0" name=""/>
        <dsp:cNvSpPr/>
      </dsp:nvSpPr>
      <dsp:spPr>
        <a:xfrm>
          <a:off x="994536" y="2154374"/>
          <a:ext cx="8623596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6667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 dirty="0">
              <a:latin typeface="Calibri Light"/>
              <a:ea typeface="Calibri Light" panose="020F0302020204030204" pitchFamily="34" charset="0"/>
              <a:cs typeface="Calibri Light"/>
            </a:rPr>
            <a:t>The hepatology consultants would ask for the patient's progress as part of their assessment . As lower handgrip measurements show poorer patient outcomes (Alvares-Da –Silveria &amp; </a:t>
          </a:r>
          <a:r>
            <a:rPr lang="en-US" sz="1500" b="1" kern="1200" dirty="0" err="1">
              <a:latin typeface="Calibri Light"/>
              <a:ea typeface="Calibri Light" panose="020F0302020204030204" pitchFamily="34" charset="0"/>
              <a:cs typeface="Calibri Light"/>
            </a:rPr>
            <a:t>Reverbal</a:t>
          </a:r>
          <a:r>
            <a:rPr lang="en-US" sz="1500" b="1" kern="1200" dirty="0">
              <a:latin typeface="Calibri Light"/>
              <a:ea typeface="Calibri Light" panose="020F0302020204030204" pitchFamily="34" charset="0"/>
              <a:cs typeface="Calibri Light"/>
            </a:rPr>
            <a:t>- Da- Silveria 2005)</a:t>
          </a:r>
        </a:p>
      </dsp:txBody>
      <dsp:txXfrm>
        <a:off x="994536" y="2154374"/>
        <a:ext cx="8623596" cy="861070"/>
      </dsp:txXfrm>
    </dsp:sp>
    <dsp:sp modelId="{0C72424E-59B4-499E-919B-DB916EFA8F8D}">
      <dsp:nvSpPr>
        <dsp:cNvPr id="0" name=""/>
        <dsp:cNvSpPr/>
      </dsp:nvSpPr>
      <dsp:spPr>
        <a:xfrm>
          <a:off x="0" y="3230712"/>
          <a:ext cx="9618133" cy="8610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2DC0CA-2214-4659-8A90-DF56E6041D40}">
      <dsp:nvSpPr>
        <dsp:cNvPr id="0" name=""/>
        <dsp:cNvSpPr/>
      </dsp:nvSpPr>
      <dsp:spPr>
        <a:xfrm>
          <a:off x="260473" y="3424453"/>
          <a:ext cx="473588" cy="47358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BB443C-0258-483C-8CA9-ECBFDBC06B2F}">
      <dsp:nvSpPr>
        <dsp:cNvPr id="0" name=""/>
        <dsp:cNvSpPr/>
      </dsp:nvSpPr>
      <dsp:spPr>
        <a:xfrm>
          <a:off x="994536" y="3230712"/>
          <a:ext cx="8623596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6667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 dirty="0">
              <a:latin typeface="Calibri Light"/>
              <a:ea typeface="Calibri Light" panose="020F0302020204030204" pitchFamily="34" charset="0"/>
              <a:cs typeface="Calibri Light"/>
            </a:rPr>
            <a:t>To introduce a document for recording hand grip strength measurements that could be easily accessible </a:t>
          </a:r>
        </a:p>
      </dsp:txBody>
      <dsp:txXfrm>
        <a:off x="994536" y="3230712"/>
        <a:ext cx="8623596" cy="86107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C4BB8D-EE72-4299-8856-980B83EE6929}">
      <dsp:nvSpPr>
        <dsp:cNvPr id="0" name=""/>
        <dsp:cNvSpPr/>
      </dsp:nvSpPr>
      <dsp:spPr>
        <a:xfrm>
          <a:off x="2781118" y="849169"/>
          <a:ext cx="60777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7775" y="45720"/>
              </a:lnTo>
            </a:path>
          </a:pathLst>
        </a:custGeom>
        <a:noFill/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69046" y="891697"/>
        <a:ext cx="31918" cy="6383"/>
      </dsp:txXfrm>
    </dsp:sp>
    <dsp:sp modelId="{23985E72-1DC6-4D99-A52E-4919ADE2EDB2}">
      <dsp:nvSpPr>
        <dsp:cNvPr id="0" name=""/>
        <dsp:cNvSpPr/>
      </dsp:nvSpPr>
      <dsp:spPr>
        <a:xfrm>
          <a:off x="7373" y="62226"/>
          <a:ext cx="2775545" cy="166532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004" tIns="142760" rIns="136004" bIns="14276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>
              <a:latin typeface="Calibri Light"/>
              <a:ea typeface="Calibri Light" panose="020F0302020204030204" pitchFamily="34" charset="0"/>
              <a:cs typeface="Calibri Light"/>
            </a:rPr>
            <a:t>Check and follow UHB and department documentation guidelines</a:t>
          </a:r>
        </a:p>
      </dsp:txBody>
      <dsp:txXfrm>
        <a:off x="7373" y="62226"/>
        <a:ext cx="2775545" cy="1665327"/>
      </dsp:txXfrm>
    </dsp:sp>
    <dsp:sp modelId="{B0F38728-0E43-4611-9EBE-D4F28406EB30}">
      <dsp:nvSpPr>
        <dsp:cNvPr id="0" name=""/>
        <dsp:cNvSpPr/>
      </dsp:nvSpPr>
      <dsp:spPr>
        <a:xfrm>
          <a:off x="6195039" y="849169"/>
          <a:ext cx="60777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7775" y="45720"/>
              </a:lnTo>
            </a:path>
          </a:pathLst>
        </a:custGeom>
        <a:noFill/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482967" y="891697"/>
        <a:ext cx="31918" cy="6383"/>
      </dsp:txXfrm>
    </dsp:sp>
    <dsp:sp modelId="{9889FD14-358E-4DF3-8AF9-AD848B3FF068}">
      <dsp:nvSpPr>
        <dsp:cNvPr id="0" name=""/>
        <dsp:cNvSpPr/>
      </dsp:nvSpPr>
      <dsp:spPr>
        <a:xfrm>
          <a:off x="3421293" y="62226"/>
          <a:ext cx="2775545" cy="166532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004" tIns="142760" rIns="136004" bIns="14276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>
              <a:latin typeface="Calibri Light"/>
              <a:ea typeface="Calibri Light" panose="020F0302020204030204" pitchFamily="34" charset="0"/>
              <a:cs typeface="Calibri Light"/>
            </a:rPr>
            <a:t>Design a document that could be used to record weekly hand grip strength recordings</a:t>
          </a:r>
        </a:p>
      </dsp:txBody>
      <dsp:txXfrm>
        <a:off x="3421293" y="62226"/>
        <a:ext cx="2775545" cy="1665327"/>
      </dsp:txXfrm>
    </dsp:sp>
    <dsp:sp modelId="{D60176C8-F388-4C27-BCC4-9330B6B776DE}">
      <dsp:nvSpPr>
        <dsp:cNvPr id="0" name=""/>
        <dsp:cNvSpPr/>
      </dsp:nvSpPr>
      <dsp:spPr>
        <a:xfrm>
          <a:off x="1395145" y="1725753"/>
          <a:ext cx="6827841" cy="607775"/>
        </a:xfrm>
        <a:custGeom>
          <a:avLst/>
          <a:gdLst/>
          <a:ahLst/>
          <a:cxnLst/>
          <a:rect l="0" t="0" r="0" b="0"/>
          <a:pathLst>
            <a:path>
              <a:moveTo>
                <a:pt x="6827841" y="0"/>
              </a:moveTo>
              <a:lnTo>
                <a:pt x="6827841" y="320987"/>
              </a:lnTo>
              <a:lnTo>
                <a:pt x="0" y="320987"/>
              </a:lnTo>
              <a:lnTo>
                <a:pt x="0" y="607775"/>
              </a:lnTo>
            </a:path>
          </a:pathLst>
        </a:custGeom>
        <a:noFill/>
        <a:ln w="1270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637626" y="2026449"/>
        <a:ext cx="342880" cy="6383"/>
      </dsp:txXfrm>
    </dsp:sp>
    <dsp:sp modelId="{13DD13FF-9C1E-4050-ACFC-B8E413CCF1E5}">
      <dsp:nvSpPr>
        <dsp:cNvPr id="0" name=""/>
        <dsp:cNvSpPr/>
      </dsp:nvSpPr>
      <dsp:spPr>
        <a:xfrm>
          <a:off x="6835214" y="62226"/>
          <a:ext cx="2775545" cy="166532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004" tIns="142760" rIns="136004" bIns="14276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latin typeface="Calibri Light"/>
              <a:ea typeface="Calibri Light" panose="020F0302020204030204" pitchFamily="34" charset="0"/>
              <a:cs typeface="Calibri Light"/>
            </a:rPr>
            <a:t>To make the document stand out and easily visible </a:t>
          </a:r>
        </a:p>
      </dsp:txBody>
      <dsp:txXfrm>
        <a:off x="6835214" y="62226"/>
        <a:ext cx="2775545" cy="1665327"/>
      </dsp:txXfrm>
    </dsp:sp>
    <dsp:sp modelId="{2483FC16-461F-4BE5-B6DA-141B82D29F5B}">
      <dsp:nvSpPr>
        <dsp:cNvPr id="0" name=""/>
        <dsp:cNvSpPr/>
      </dsp:nvSpPr>
      <dsp:spPr>
        <a:xfrm>
          <a:off x="2781118" y="3152872"/>
          <a:ext cx="60777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7775" y="45720"/>
              </a:lnTo>
            </a:path>
          </a:pathLst>
        </a:custGeom>
        <a:noFill/>
        <a:ln w="1270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69046" y="3195400"/>
        <a:ext cx="31918" cy="6383"/>
      </dsp:txXfrm>
    </dsp:sp>
    <dsp:sp modelId="{F92733C9-BAE0-4A53-82E7-1A602A3CEA0D}">
      <dsp:nvSpPr>
        <dsp:cNvPr id="0" name=""/>
        <dsp:cNvSpPr/>
      </dsp:nvSpPr>
      <dsp:spPr>
        <a:xfrm>
          <a:off x="7373" y="2365928"/>
          <a:ext cx="2775545" cy="166532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004" tIns="142760" rIns="136004" bIns="14276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latin typeface="Calibri Light"/>
              <a:ea typeface="Calibri Light" panose="020F0302020204030204" pitchFamily="34" charset="0"/>
              <a:cs typeface="Calibri Light"/>
            </a:rPr>
            <a:t>Incorporate a graph to show the result trends </a:t>
          </a:r>
          <a:endParaRPr lang="en-US" sz="1900" b="1" kern="1200" dirty="0">
            <a:latin typeface="Calibri Light"/>
            <a:ea typeface="Calibri Light" panose="020F0302020204030204" pitchFamily="34" charset="0"/>
            <a:cs typeface="Calibri Light" panose="020F0302020204030204" pitchFamily="34" charset="0"/>
          </a:endParaRPr>
        </a:p>
      </dsp:txBody>
      <dsp:txXfrm>
        <a:off x="7373" y="2365928"/>
        <a:ext cx="2775545" cy="1665327"/>
      </dsp:txXfrm>
    </dsp:sp>
    <dsp:sp modelId="{CD52774C-A021-4E8F-8350-F3D665CDA567}">
      <dsp:nvSpPr>
        <dsp:cNvPr id="0" name=""/>
        <dsp:cNvSpPr/>
      </dsp:nvSpPr>
      <dsp:spPr>
        <a:xfrm>
          <a:off x="6195039" y="3152872"/>
          <a:ext cx="60777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7775" y="45720"/>
              </a:lnTo>
            </a:path>
          </a:pathLst>
        </a:custGeom>
        <a:noFill/>
        <a:ln w="1270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482967" y="3195400"/>
        <a:ext cx="31918" cy="6383"/>
      </dsp:txXfrm>
    </dsp:sp>
    <dsp:sp modelId="{D0FB9802-8C3B-4194-838A-781D1EFE75F5}">
      <dsp:nvSpPr>
        <dsp:cNvPr id="0" name=""/>
        <dsp:cNvSpPr/>
      </dsp:nvSpPr>
      <dsp:spPr>
        <a:xfrm>
          <a:off x="3421293" y="2365928"/>
          <a:ext cx="2775545" cy="1665327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004" tIns="142760" rIns="136004" bIns="14276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>
              <a:latin typeface="Calibri Light"/>
              <a:ea typeface="Calibri Light" panose="020F0302020204030204" pitchFamily="34" charset="0"/>
              <a:cs typeface="Calibri Light"/>
            </a:rPr>
            <a:t>Add guidelines on how to complete the grip strength on patients</a:t>
          </a:r>
        </a:p>
      </dsp:txBody>
      <dsp:txXfrm>
        <a:off x="3421293" y="2365928"/>
        <a:ext cx="2775545" cy="1665327"/>
      </dsp:txXfrm>
    </dsp:sp>
    <dsp:sp modelId="{93D86348-4DB5-4BCC-B408-C183FE558783}">
      <dsp:nvSpPr>
        <dsp:cNvPr id="0" name=""/>
        <dsp:cNvSpPr/>
      </dsp:nvSpPr>
      <dsp:spPr>
        <a:xfrm>
          <a:off x="6835214" y="2365928"/>
          <a:ext cx="2775545" cy="166532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004" tIns="142760" rIns="136004" bIns="14276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>
              <a:latin typeface="Calibri Light"/>
              <a:ea typeface="Calibri Light" panose="020F0302020204030204" pitchFamily="34" charset="0"/>
              <a:cs typeface="Calibri Light"/>
            </a:rPr>
            <a:t>Include a table of hand grip strength average results for comparison ( Dobbs et al. 2014; Smith and Madden 2016)</a:t>
          </a:r>
        </a:p>
      </dsp:txBody>
      <dsp:txXfrm>
        <a:off x="6835214" y="2365928"/>
        <a:ext cx="2775545" cy="16653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1009AC-3AC6-4551-9E06-0E3399EFF66A}">
      <dsp:nvSpPr>
        <dsp:cNvPr id="0" name=""/>
        <dsp:cNvSpPr/>
      </dsp:nvSpPr>
      <dsp:spPr>
        <a:xfrm>
          <a:off x="1325760" y="2297"/>
          <a:ext cx="5303043" cy="1190187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94" tIns="302308" rIns="102894" bIns="302308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Design document and sticker to be used in the pateints medical notes</a:t>
          </a:r>
        </a:p>
      </dsp:txBody>
      <dsp:txXfrm>
        <a:off x="1325760" y="2297"/>
        <a:ext cx="5303043" cy="1190187"/>
      </dsp:txXfrm>
    </dsp:sp>
    <dsp:sp modelId="{14932F30-877E-48C8-98D9-04F8DB6FCB5B}">
      <dsp:nvSpPr>
        <dsp:cNvPr id="0" name=""/>
        <dsp:cNvSpPr/>
      </dsp:nvSpPr>
      <dsp:spPr>
        <a:xfrm>
          <a:off x="0" y="2297"/>
          <a:ext cx="1325760" cy="119018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0155" tIns="117564" rIns="70155" bIns="11756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Design</a:t>
          </a:r>
        </a:p>
      </dsp:txBody>
      <dsp:txXfrm>
        <a:off x="0" y="2297"/>
        <a:ext cx="1325760" cy="1190187"/>
      </dsp:txXfrm>
    </dsp:sp>
    <dsp:sp modelId="{C9B545E1-1FFA-4AF8-B363-E7F13340188D}">
      <dsp:nvSpPr>
        <dsp:cNvPr id="0" name=""/>
        <dsp:cNvSpPr/>
      </dsp:nvSpPr>
      <dsp:spPr>
        <a:xfrm>
          <a:off x="1325760" y="1263896"/>
          <a:ext cx="5303043" cy="1190187"/>
        </a:xfrm>
        <a:prstGeom prst="rect">
          <a:avLst/>
        </a:prstGeom>
        <a:solidFill>
          <a:schemeClr val="accent2">
            <a:tint val="40000"/>
            <a:alpha val="90000"/>
            <a:hueOff val="-2139641"/>
            <a:satOff val="-3575"/>
            <a:lumOff val="-328"/>
            <a:alphaOff val="0"/>
          </a:schemeClr>
        </a:solidFill>
        <a:ln w="12700" cap="rnd" cmpd="sng" algn="ctr">
          <a:solidFill>
            <a:schemeClr val="accent2">
              <a:tint val="40000"/>
              <a:alpha val="90000"/>
              <a:hueOff val="-2139641"/>
              <a:satOff val="-3575"/>
              <a:lumOff val="-32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94" tIns="302308" rIns="102894" bIns="302308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Peer Feedback</a:t>
          </a:r>
        </a:p>
      </dsp:txBody>
      <dsp:txXfrm>
        <a:off x="1325760" y="1263896"/>
        <a:ext cx="5303043" cy="1190187"/>
      </dsp:txXfrm>
    </dsp:sp>
    <dsp:sp modelId="{8646C87D-6F06-4CFE-828A-BE5AD6D7369F}">
      <dsp:nvSpPr>
        <dsp:cNvPr id="0" name=""/>
        <dsp:cNvSpPr/>
      </dsp:nvSpPr>
      <dsp:spPr>
        <a:xfrm>
          <a:off x="0" y="1263896"/>
          <a:ext cx="1325760" cy="1190187"/>
        </a:xfrm>
        <a:prstGeom prst="rect">
          <a:avLst/>
        </a:prstGeom>
        <a:gradFill rotWithShape="0">
          <a:gsLst>
            <a:gs pos="0">
              <a:schemeClr val="accent2">
                <a:hueOff val="-2185134"/>
                <a:satOff val="-2592"/>
                <a:lumOff val="-1372"/>
                <a:alphaOff val="0"/>
                <a:tint val="96000"/>
                <a:lumMod val="100000"/>
              </a:schemeClr>
            </a:gs>
            <a:gs pos="78000">
              <a:schemeClr val="accent2">
                <a:hueOff val="-2185134"/>
                <a:satOff val="-2592"/>
                <a:lumOff val="-1372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-2185134"/>
              <a:satOff val="-2592"/>
              <a:lumOff val="-1372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0155" tIns="117564" rIns="70155" bIns="117564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Peer</a:t>
          </a:r>
          <a:r>
            <a:rPr lang="en-US" sz="1400" kern="1200">
              <a:latin typeface="Trebuchet MS" panose="020B0603020202020204"/>
            </a:rPr>
            <a:t> Review</a:t>
          </a:r>
          <a:endParaRPr lang="en-US" sz="1400" kern="1200"/>
        </a:p>
      </dsp:txBody>
      <dsp:txXfrm>
        <a:off x="0" y="1263896"/>
        <a:ext cx="1325760" cy="1190187"/>
      </dsp:txXfrm>
    </dsp:sp>
    <dsp:sp modelId="{8FAD4C82-F95A-4E0A-952F-080EDF5D5969}">
      <dsp:nvSpPr>
        <dsp:cNvPr id="0" name=""/>
        <dsp:cNvSpPr/>
      </dsp:nvSpPr>
      <dsp:spPr>
        <a:xfrm>
          <a:off x="1325760" y="2525496"/>
          <a:ext cx="5303043" cy="1190187"/>
        </a:xfrm>
        <a:prstGeom prst="rect">
          <a:avLst/>
        </a:prstGeom>
        <a:solidFill>
          <a:schemeClr val="accent2">
            <a:tint val="40000"/>
            <a:alpha val="90000"/>
            <a:hueOff val="-4279282"/>
            <a:satOff val="-7151"/>
            <a:lumOff val="-655"/>
            <a:alphaOff val="0"/>
          </a:schemeClr>
        </a:solidFill>
        <a:ln w="12700" cap="rnd" cmpd="sng" algn="ctr">
          <a:solidFill>
            <a:schemeClr val="accent2">
              <a:tint val="40000"/>
              <a:alpha val="90000"/>
              <a:hueOff val="-4279282"/>
              <a:satOff val="-7151"/>
              <a:lumOff val="-65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94" tIns="302308" rIns="102894" bIns="302308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Print documents</a:t>
          </a:r>
        </a:p>
      </dsp:txBody>
      <dsp:txXfrm>
        <a:off x="1325760" y="2525496"/>
        <a:ext cx="5303043" cy="1190187"/>
      </dsp:txXfrm>
    </dsp:sp>
    <dsp:sp modelId="{6A3664BE-DEDA-4DBA-9388-9846E88E8FD9}">
      <dsp:nvSpPr>
        <dsp:cNvPr id="0" name=""/>
        <dsp:cNvSpPr/>
      </dsp:nvSpPr>
      <dsp:spPr>
        <a:xfrm>
          <a:off x="0" y="2525496"/>
          <a:ext cx="1325760" cy="1190187"/>
        </a:xfrm>
        <a:prstGeom prst="rect">
          <a:avLst/>
        </a:prstGeom>
        <a:gradFill rotWithShape="0">
          <a:gsLst>
            <a:gs pos="0">
              <a:schemeClr val="accent2">
                <a:hueOff val="-4370269"/>
                <a:satOff val="-5184"/>
                <a:lumOff val="-2745"/>
                <a:alphaOff val="0"/>
                <a:tint val="96000"/>
                <a:lumMod val="100000"/>
              </a:schemeClr>
            </a:gs>
            <a:gs pos="78000">
              <a:schemeClr val="accent2">
                <a:hueOff val="-4370269"/>
                <a:satOff val="-5184"/>
                <a:lumOff val="-2745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-4370269"/>
              <a:satOff val="-5184"/>
              <a:lumOff val="-2745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0155" tIns="117564" rIns="70155" bIns="11756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Print</a:t>
          </a:r>
        </a:p>
      </dsp:txBody>
      <dsp:txXfrm>
        <a:off x="0" y="2525496"/>
        <a:ext cx="1325760" cy="1190187"/>
      </dsp:txXfrm>
    </dsp:sp>
    <dsp:sp modelId="{42D95BB8-3DAE-41C6-BC70-18E542A4CDE5}">
      <dsp:nvSpPr>
        <dsp:cNvPr id="0" name=""/>
        <dsp:cNvSpPr/>
      </dsp:nvSpPr>
      <dsp:spPr>
        <a:xfrm>
          <a:off x="1325760" y="3787095"/>
          <a:ext cx="5303043" cy="1190187"/>
        </a:xfrm>
        <a:prstGeom prst="rect">
          <a:avLst/>
        </a:prstGeom>
        <a:solidFill>
          <a:schemeClr val="accent2">
            <a:tint val="40000"/>
            <a:alpha val="90000"/>
            <a:hueOff val="-6418923"/>
            <a:satOff val="-10726"/>
            <a:lumOff val="-983"/>
            <a:alphaOff val="0"/>
          </a:schemeClr>
        </a:solidFill>
        <a:ln w="12700" cap="rnd" cmpd="sng" algn="ctr">
          <a:solidFill>
            <a:schemeClr val="accent2">
              <a:tint val="40000"/>
              <a:alpha val="90000"/>
              <a:hueOff val="-6418923"/>
              <a:satOff val="-10726"/>
              <a:lumOff val="-98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94" tIns="302308" rIns="102894" bIns="302308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Inform all staff of new documentation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kern="1200"/>
            <a:t>Ward manager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kern="1200"/>
            <a:t>Medical team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kern="1200"/>
            <a:t>Nursing staff 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kern="1200"/>
            <a:t>Health care support staff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kern="1200"/>
            <a:t>Administration team</a:t>
          </a:r>
        </a:p>
      </dsp:txBody>
      <dsp:txXfrm>
        <a:off x="1325760" y="3787095"/>
        <a:ext cx="5303043" cy="1190187"/>
      </dsp:txXfrm>
    </dsp:sp>
    <dsp:sp modelId="{B9597D2F-7029-4DF4-B514-073731A8D3D0}">
      <dsp:nvSpPr>
        <dsp:cNvPr id="0" name=""/>
        <dsp:cNvSpPr/>
      </dsp:nvSpPr>
      <dsp:spPr>
        <a:xfrm>
          <a:off x="0" y="3787095"/>
          <a:ext cx="1325760" cy="1190187"/>
        </a:xfrm>
        <a:prstGeom prst="rect">
          <a:avLst/>
        </a:prstGeom>
        <a:gradFill rotWithShape="0">
          <a:gsLst>
            <a:gs pos="0">
              <a:schemeClr val="accent2">
                <a:hueOff val="-6555403"/>
                <a:satOff val="-7776"/>
                <a:lumOff val="-4117"/>
                <a:alphaOff val="0"/>
                <a:tint val="96000"/>
                <a:lumMod val="100000"/>
              </a:schemeClr>
            </a:gs>
            <a:gs pos="78000">
              <a:schemeClr val="accent2">
                <a:hueOff val="-6555403"/>
                <a:satOff val="-7776"/>
                <a:lumOff val="-4117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-6555403"/>
              <a:satOff val="-7776"/>
              <a:lumOff val="-4117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0155" tIns="117564" rIns="70155" bIns="11756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Inform</a:t>
          </a:r>
        </a:p>
      </dsp:txBody>
      <dsp:txXfrm>
        <a:off x="0" y="3787095"/>
        <a:ext cx="1325760" cy="11901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F9D986-237A-4F23-A24E-C5995FCE56C7}">
      <dsp:nvSpPr>
        <dsp:cNvPr id="0" name=""/>
        <dsp:cNvSpPr/>
      </dsp:nvSpPr>
      <dsp:spPr>
        <a:xfrm>
          <a:off x="0" y="47262"/>
          <a:ext cx="6628804" cy="14223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F0EAED-AE3F-4A31-922C-1AD06D45A8F9}">
      <dsp:nvSpPr>
        <dsp:cNvPr id="0" name=""/>
        <dsp:cNvSpPr/>
      </dsp:nvSpPr>
      <dsp:spPr>
        <a:xfrm>
          <a:off x="430272" y="320645"/>
          <a:ext cx="782314" cy="7823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02C9C5-78A3-4FBA-9F0B-360041622EE5}">
      <dsp:nvSpPr>
        <dsp:cNvPr id="0" name=""/>
        <dsp:cNvSpPr/>
      </dsp:nvSpPr>
      <dsp:spPr>
        <a:xfrm>
          <a:off x="1642860" y="607"/>
          <a:ext cx="4985943" cy="1422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536" tIns="150536" rIns="150536" bIns="150536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rPr>
            <a:t>Positive feedback from consultants and medical team</a:t>
          </a:r>
          <a:endParaRPr lang="en-US" sz="2000" b="1" kern="1200" dirty="0">
            <a:latin typeface="Calibri Light" panose="020F0302020204030204" pitchFamily="34" charset="0"/>
            <a:ea typeface="Calibri Light" panose="020F0302020204030204" pitchFamily="34" charset="0"/>
            <a:cs typeface="Calibri Light" panose="020F0302020204030204" pitchFamily="34" charset="0"/>
          </a:endParaRPr>
        </a:p>
      </dsp:txBody>
      <dsp:txXfrm>
        <a:off x="1642860" y="607"/>
        <a:ext cx="4985943" cy="1422390"/>
      </dsp:txXfrm>
    </dsp:sp>
    <dsp:sp modelId="{09704662-9EAD-421B-9B2C-04C72A48BA40}">
      <dsp:nvSpPr>
        <dsp:cNvPr id="0" name=""/>
        <dsp:cNvSpPr/>
      </dsp:nvSpPr>
      <dsp:spPr>
        <a:xfrm>
          <a:off x="0" y="1778595"/>
          <a:ext cx="6628804" cy="14223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26405B-A425-4C04-AFB6-9BF94E991862}">
      <dsp:nvSpPr>
        <dsp:cNvPr id="0" name=""/>
        <dsp:cNvSpPr/>
      </dsp:nvSpPr>
      <dsp:spPr>
        <a:xfrm>
          <a:off x="430272" y="2098633"/>
          <a:ext cx="782314" cy="7823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53F358-EC9B-4D90-9CC9-6C51891240E6}">
      <dsp:nvSpPr>
        <dsp:cNvPr id="0" name=""/>
        <dsp:cNvSpPr/>
      </dsp:nvSpPr>
      <dsp:spPr>
        <a:xfrm>
          <a:off x="1642860" y="1778595"/>
          <a:ext cx="4985943" cy="1422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536" tIns="150536" rIns="150536" bIns="150536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rPr>
            <a:t>Improved access of information </a:t>
          </a:r>
          <a:endParaRPr lang="en-US" sz="2000" b="1" kern="1200" dirty="0">
            <a:latin typeface="Calibri Light" panose="020F0302020204030204" pitchFamily="34" charset="0"/>
            <a:ea typeface="Calibri Light" panose="020F0302020204030204" pitchFamily="34" charset="0"/>
            <a:cs typeface="Calibri Light" panose="020F0302020204030204" pitchFamily="34" charset="0"/>
          </a:endParaRPr>
        </a:p>
      </dsp:txBody>
      <dsp:txXfrm>
        <a:off x="1642860" y="1778595"/>
        <a:ext cx="4985943" cy="1422390"/>
      </dsp:txXfrm>
    </dsp:sp>
    <dsp:sp modelId="{AEF1172F-D01C-4A1A-B694-44960D08D8B4}">
      <dsp:nvSpPr>
        <dsp:cNvPr id="0" name=""/>
        <dsp:cNvSpPr/>
      </dsp:nvSpPr>
      <dsp:spPr>
        <a:xfrm>
          <a:off x="0" y="3556583"/>
          <a:ext cx="6628804" cy="14223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517D0C-4FD3-48BD-A640-E1D2B69205E8}">
      <dsp:nvSpPr>
        <dsp:cNvPr id="0" name=""/>
        <dsp:cNvSpPr/>
      </dsp:nvSpPr>
      <dsp:spPr>
        <a:xfrm>
          <a:off x="430272" y="3876620"/>
          <a:ext cx="782314" cy="7823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ADF9BD-1A1F-4929-9EA6-A2E71D111A1D}">
      <dsp:nvSpPr>
        <dsp:cNvPr id="0" name=""/>
        <dsp:cNvSpPr/>
      </dsp:nvSpPr>
      <dsp:spPr>
        <a:xfrm>
          <a:off x="1642860" y="3556583"/>
          <a:ext cx="4985943" cy="1422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536" tIns="150536" rIns="150536" bIns="150536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rPr>
            <a:t>Information used by medical team and consultants at time of assessing patients on their ward rounds </a:t>
          </a:r>
          <a:endParaRPr lang="en-US" sz="2000" b="1" kern="1200" dirty="0">
            <a:latin typeface="Calibri Light" panose="020F0302020204030204" pitchFamily="34" charset="0"/>
            <a:ea typeface="Calibri Light" panose="020F0302020204030204" pitchFamily="34" charset="0"/>
            <a:cs typeface="Calibri Light" panose="020F0302020204030204" pitchFamily="34" charset="0"/>
          </a:endParaRPr>
        </a:p>
      </dsp:txBody>
      <dsp:txXfrm>
        <a:off x="1642860" y="3556583"/>
        <a:ext cx="4985943" cy="142239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C0571C-D5A4-4BFC-B9EE-45C11EF82BC4}">
      <dsp:nvSpPr>
        <dsp:cNvPr id="0" name=""/>
        <dsp:cNvSpPr/>
      </dsp:nvSpPr>
      <dsp:spPr>
        <a:xfrm>
          <a:off x="1505181" y="1478"/>
          <a:ext cx="3146557" cy="188793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Easy to read and understand</a:t>
          </a:r>
        </a:p>
      </dsp:txBody>
      <dsp:txXfrm>
        <a:off x="1505181" y="1478"/>
        <a:ext cx="3146557" cy="1887934"/>
      </dsp:txXfrm>
    </dsp:sp>
    <dsp:sp modelId="{ED9EB193-EF4B-41F8-A8E6-4A67E9651FCE}">
      <dsp:nvSpPr>
        <dsp:cNvPr id="0" name=""/>
        <dsp:cNvSpPr/>
      </dsp:nvSpPr>
      <dsp:spPr>
        <a:xfrm>
          <a:off x="4966394" y="1478"/>
          <a:ext cx="3146557" cy="1887934"/>
        </a:xfrm>
        <a:prstGeom prst="rect">
          <a:avLst/>
        </a:prstGeom>
        <a:solidFill>
          <a:schemeClr val="accent5">
            <a:hueOff val="-343741"/>
            <a:satOff val="-4006"/>
            <a:lumOff val="-71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Patients able to see their progress through</a:t>
          </a:r>
          <a:endParaRPr lang="en-US" sz="2800" kern="1200" dirty="0"/>
        </a:p>
      </dsp:txBody>
      <dsp:txXfrm>
        <a:off x="4966394" y="1478"/>
        <a:ext cx="3146557" cy="1887934"/>
      </dsp:txXfrm>
    </dsp:sp>
    <dsp:sp modelId="{2BC8557B-573C-4F90-9801-C21182B86212}">
      <dsp:nvSpPr>
        <dsp:cNvPr id="0" name=""/>
        <dsp:cNvSpPr/>
      </dsp:nvSpPr>
      <dsp:spPr>
        <a:xfrm>
          <a:off x="1505181" y="2204068"/>
          <a:ext cx="3146557" cy="1887934"/>
        </a:xfrm>
        <a:prstGeom prst="rect">
          <a:avLst/>
        </a:prstGeom>
        <a:solidFill>
          <a:schemeClr val="accent5">
            <a:hueOff val="-687482"/>
            <a:satOff val="-8011"/>
            <a:lumOff val="-143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Visual chart easier to understand</a:t>
          </a:r>
          <a:endParaRPr lang="en-US" sz="2800" kern="1200" dirty="0"/>
        </a:p>
      </dsp:txBody>
      <dsp:txXfrm>
        <a:off x="1505181" y="2204068"/>
        <a:ext cx="3146557" cy="1887934"/>
      </dsp:txXfrm>
    </dsp:sp>
    <dsp:sp modelId="{E8A662F1-411B-43AE-87A2-BB47F3D634B5}">
      <dsp:nvSpPr>
        <dsp:cNvPr id="0" name=""/>
        <dsp:cNvSpPr/>
      </dsp:nvSpPr>
      <dsp:spPr>
        <a:xfrm>
          <a:off x="4966394" y="2204068"/>
          <a:ext cx="3146557" cy="1887934"/>
        </a:xfrm>
        <a:prstGeom prst="rect">
          <a:avLst/>
        </a:prstGeom>
        <a:solidFill>
          <a:schemeClr val="accent5">
            <a:hueOff val="-1031223"/>
            <a:satOff val="-12017"/>
            <a:lumOff val="-215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More engagement from the Nursing staff and physiotherapy   </a:t>
          </a:r>
        </a:p>
      </dsp:txBody>
      <dsp:txXfrm>
        <a:off x="4966394" y="2204068"/>
        <a:ext cx="3146557" cy="188793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D18F97-A85F-4C66-BF75-D449DEC8F59F}">
      <dsp:nvSpPr>
        <dsp:cNvPr id="0" name=""/>
        <dsp:cNvSpPr/>
      </dsp:nvSpPr>
      <dsp:spPr>
        <a:xfrm>
          <a:off x="745987" y="1082018"/>
          <a:ext cx="919942" cy="9199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7266E6-632E-42D1-9EE6-18A609AEC4CE}">
      <dsp:nvSpPr>
        <dsp:cNvPr id="0" name=""/>
        <dsp:cNvSpPr/>
      </dsp:nvSpPr>
      <dsp:spPr>
        <a:xfrm>
          <a:off x="183800" y="2291463"/>
          <a:ext cx="204431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Present project and findings at departmental practice supervision session</a:t>
          </a:r>
          <a:endParaRPr lang="en-US" sz="1300" kern="1200" dirty="0"/>
        </a:p>
      </dsp:txBody>
      <dsp:txXfrm>
        <a:off x="183800" y="2291463"/>
        <a:ext cx="2044316" cy="720000"/>
      </dsp:txXfrm>
    </dsp:sp>
    <dsp:sp modelId="{B4130904-0379-4DF4-A77B-FDF3C05DE74A}">
      <dsp:nvSpPr>
        <dsp:cNvPr id="0" name=""/>
        <dsp:cNvSpPr/>
      </dsp:nvSpPr>
      <dsp:spPr>
        <a:xfrm>
          <a:off x="3148059" y="1082018"/>
          <a:ext cx="919942" cy="9199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4EE3AE-FA63-420F-BB9D-198079D1D0FA}">
      <dsp:nvSpPr>
        <dsp:cNvPr id="0" name=""/>
        <dsp:cNvSpPr/>
      </dsp:nvSpPr>
      <dsp:spPr>
        <a:xfrm>
          <a:off x="2585872" y="2291463"/>
          <a:ext cx="204431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Adapt document to include hand used for grip strength</a:t>
          </a:r>
          <a:r>
            <a:rPr lang="en-GB" sz="1300" kern="1200" dirty="0">
              <a:latin typeface="Trebuchet MS" panose="020B0603020202020204"/>
            </a:rPr>
            <a:t> test</a:t>
          </a:r>
          <a:endParaRPr lang="en-US" sz="1300" kern="1200" dirty="0"/>
        </a:p>
      </dsp:txBody>
      <dsp:txXfrm>
        <a:off x="2585872" y="2291463"/>
        <a:ext cx="2044316" cy="720000"/>
      </dsp:txXfrm>
    </dsp:sp>
    <dsp:sp modelId="{01E829E4-A9C1-4D4B-AD4E-C0D3536BB094}">
      <dsp:nvSpPr>
        <dsp:cNvPr id="0" name=""/>
        <dsp:cNvSpPr/>
      </dsp:nvSpPr>
      <dsp:spPr>
        <a:xfrm>
          <a:off x="5550131" y="1082018"/>
          <a:ext cx="919942" cy="91994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BD925C-87F3-45B5-A0F5-E82BDF3BBC38}">
      <dsp:nvSpPr>
        <dsp:cNvPr id="0" name=""/>
        <dsp:cNvSpPr/>
      </dsp:nvSpPr>
      <dsp:spPr>
        <a:xfrm>
          <a:off x="4987944" y="2291463"/>
          <a:ext cx="204431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Monitor ward level feedback</a:t>
          </a:r>
          <a:endParaRPr lang="en-US" sz="1300" kern="1200" dirty="0"/>
        </a:p>
      </dsp:txBody>
      <dsp:txXfrm>
        <a:off x="4987944" y="2291463"/>
        <a:ext cx="2044316" cy="720000"/>
      </dsp:txXfrm>
    </dsp:sp>
    <dsp:sp modelId="{C1BB1514-CF40-4540-B128-F644267E2349}">
      <dsp:nvSpPr>
        <dsp:cNvPr id="0" name=""/>
        <dsp:cNvSpPr/>
      </dsp:nvSpPr>
      <dsp:spPr>
        <a:xfrm>
          <a:off x="7952203" y="1082018"/>
          <a:ext cx="919942" cy="91994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CD67AB-A131-413D-8ED3-973F24983E4A}">
      <dsp:nvSpPr>
        <dsp:cNvPr id="0" name=""/>
        <dsp:cNvSpPr/>
      </dsp:nvSpPr>
      <dsp:spPr>
        <a:xfrm>
          <a:off x="7390016" y="2291463"/>
          <a:ext cx="204431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Assess accessibility to</a:t>
          </a:r>
          <a:r>
            <a:rPr lang="en-GB" sz="1300" kern="1200" dirty="0">
              <a:latin typeface="Trebuchet MS" panose="020B0603020202020204"/>
            </a:rPr>
            <a:t> </a:t>
          </a:r>
          <a:r>
            <a:rPr lang="en-GB" sz="1300" kern="1200" dirty="0"/>
            <a:t>use as a virtual document</a:t>
          </a:r>
          <a:endParaRPr lang="en-US" sz="1300" kern="1200" dirty="0"/>
        </a:p>
      </dsp:txBody>
      <dsp:txXfrm>
        <a:off x="7390016" y="2291463"/>
        <a:ext cx="2044316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7D1D7-8CB8-48D0-954B-94B8F70F564C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F12E0-8642-4766-9C3D-8FD3E8B75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372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7D1D7-8CB8-48D0-954B-94B8F70F564C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F12E0-8642-4766-9C3D-8FD3E8B75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2859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7D1D7-8CB8-48D0-954B-94B8F70F564C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F12E0-8642-4766-9C3D-8FD3E8B75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9168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7D1D7-8CB8-48D0-954B-94B8F70F564C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F12E0-8642-4766-9C3D-8FD3E8B75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7032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7D1D7-8CB8-48D0-954B-94B8F70F564C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F12E0-8642-4766-9C3D-8FD3E8B75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3324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7D1D7-8CB8-48D0-954B-94B8F70F564C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F12E0-8642-4766-9C3D-8FD3E8B75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02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7D1D7-8CB8-48D0-954B-94B8F70F564C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F12E0-8642-4766-9C3D-8FD3E8B75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1684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7D1D7-8CB8-48D0-954B-94B8F70F564C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F12E0-8642-4766-9C3D-8FD3E8B75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276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7D1D7-8CB8-48D0-954B-94B8F70F564C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F12E0-8642-4766-9C3D-8FD3E8B75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7855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7D1D7-8CB8-48D0-954B-94B8F70F564C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F12E0-8642-4766-9C3D-8FD3E8B75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8186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7D1D7-8CB8-48D0-954B-94B8F70F564C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F12E0-8642-4766-9C3D-8FD3E8B759F9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954410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7D1D7-8CB8-48D0-954B-94B8F70F564C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F12E0-8642-4766-9C3D-8FD3E8B75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1546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7D1D7-8CB8-48D0-954B-94B8F70F564C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F12E0-8642-4766-9C3D-8FD3E8B759F9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083810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7D1D7-8CB8-48D0-954B-94B8F70F564C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F12E0-8642-4766-9C3D-8FD3E8B75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85301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7D1D7-8CB8-48D0-954B-94B8F70F564C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F12E0-8642-4766-9C3D-8FD3E8B75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9307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7D1D7-8CB8-48D0-954B-94B8F70F564C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F12E0-8642-4766-9C3D-8FD3E8B75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5439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A7D1D7-8CB8-48D0-954B-94B8F70F564C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C1F12E0-8642-4766-9C3D-8FD3E8B75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5752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1" r:id="rId1"/>
    <p:sldLayoutId id="2147483872" r:id="rId2"/>
    <p:sldLayoutId id="2147483873" r:id="rId3"/>
    <p:sldLayoutId id="2147483874" r:id="rId4"/>
    <p:sldLayoutId id="2147483875" r:id="rId5"/>
    <p:sldLayoutId id="2147483876" r:id="rId6"/>
    <p:sldLayoutId id="2147483877" r:id="rId7"/>
    <p:sldLayoutId id="2147483878" r:id="rId8"/>
    <p:sldLayoutId id="2147483879" r:id="rId9"/>
    <p:sldLayoutId id="2147483880" r:id="rId10"/>
    <p:sldLayoutId id="2147483881" r:id="rId11"/>
    <p:sldLayoutId id="2147483882" r:id="rId12"/>
    <p:sldLayoutId id="2147483883" r:id="rId13"/>
    <p:sldLayoutId id="2147483884" r:id="rId14"/>
    <p:sldLayoutId id="2147483885" r:id="rId15"/>
    <p:sldLayoutId id="214748388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34000">
              <a:schemeClr val="accent1">
                <a:lumMod val="45000"/>
                <a:lumOff val="55000"/>
              </a:schemeClr>
            </a:gs>
            <a:gs pos="41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87C20-A186-80F8-6D55-860EE5F5F5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1397000"/>
            <a:ext cx="7766936" cy="265383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2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Service</a:t>
            </a:r>
            <a:r>
              <a:rPr lang="en-GB" b="1" dirty="0">
                <a:solidFill>
                  <a:schemeClr val="tx2"/>
                </a:solidFill>
              </a:rPr>
              <a:t> </a:t>
            </a:r>
            <a:r>
              <a:rPr lang="en-GB" b="1" dirty="0">
                <a:solidFill>
                  <a:schemeClr val="tx2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Improvement Project</a:t>
            </a:r>
            <a:br>
              <a:rPr lang="en-GB" b="1" dirty="0">
                <a:solidFill>
                  <a:schemeClr val="tx2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</a:br>
            <a:endParaRPr lang="en-GB" b="1" dirty="0">
              <a:solidFill>
                <a:schemeClr val="tx2"/>
              </a:solidFill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5CC3D2-C729-4320-01C4-3F9A2F10AAD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  <a:p>
            <a:r>
              <a:rPr lang="en-GB" sz="5400" b="1" dirty="0">
                <a:solidFill>
                  <a:schemeClr val="tx2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Sarah Morton</a:t>
            </a:r>
          </a:p>
        </p:txBody>
      </p:sp>
    </p:spTree>
    <p:extLst>
      <p:ext uri="{BB962C8B-B14F-4D97-AF65-F5344CB8AC3E}">
        <p14:creationId xmlns:p14="http://schemas.microsoft.com/office/powerpoint/2010/main" val="1899783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4FC9ED24-A3B0-7718-8827-5811F0CD7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4337" y="1265314"/>
            <a:ext cx="4769738" cy="467828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US" sz="3000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</a:br>
            <a:r>
              <a:rPr lang="en-US" sz="5400" b="1" kern="1200" dirty="0">
                <a:solidFill>
                  <a:schemeClr val="tx2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To improve the documentation for hand grip strength recording  in patients with liver disease</a:t>
            </a:r>
          </a:p>
        </p:txBody>
      </p:sp>
      <p:pic>
        <p:nvPicPr>
          <p:cNvPr id="9" name="Content Placeholder 8" descr="A red and blue scale&#10;&#10;Description automatically generated">
            <a:extLst>
              <a:ext uri="{FF2B5EF4-FFF2-40B4-BE49-F238E27FC236}">
                <a16:creationId xmlns:a16="http://schemas.microsoft.com/office/drawing/2014/main" id="{BAAB5E4E-8213-4434-5217-1C1AE45797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88604" y="1550139"/>
            <a:ext cx="3765692" cy="3765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37892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E274C-52DE-BC29-ED3D-018BE7D7F6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GB" b="1" dirty="0">
                <a:solidFill>
                  <a:schemeClr val="tx2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Background</a:t>
            </a:r>
            <a:br>
              <a:rPr lang="en-GB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</a:br>
            <a:endParaRPr lang="en-GB" b="1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18" name="Content Placeholder 5">
            <a:extLst>
              <a:ext uri="{FF2B5EF4-FFF2-40B4-BE49-F238E27FC236}">
                <a16:creationId xmlns:a16="http://schemas.microsoft.com/office/drawing/2014/main" id="{1E401304-42A9-50DE-8208-B7DF065175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3160" y="2160589"/>
            <a:ext cx="6107207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Dietetic Assistant Practitioner working on a gastroenterology ward</a:t>
            </a:r>
          </a:p>
          <a:p>
            <a:pPr>
              <a:lnSpc>
                <a:spcPct val="90000"/>
              </a:lnSpc>
            </a:pPr>
            <a:r>
              <a:rPr lang="en-GB" sz="2000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Nutritionally screen patients, review their progress and provide appropriate dietary advice</a:t>
            </a:r>
          </a:p>
          <a:p>
            <a:pPr>
              <a:lnSpc>
                <a:spcPct val="90000"/>
              </a:lnSpc>
            </a:pPr>
            <a:r>
              <a:rPr lang="en-GB" sz="2000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Patients are admitted to the ward with a variety of conditions which include liver cirrhosis, Crohn's, colitis, pancreatic deficiencies and cancer</a:t>
            </a:r>
          </a:p>
          <a:p>
            <a:pPr>
              <a:lnSpc>
                <a:spcPct val="90000"/>
              </a:lnSpc>
            </a:pPr>
            <a:r>
              <a:rPr lang="en-GB" sz="2000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Patients who have liver cirrhosis have a higher risk of malnutrition (Ali, </a:t>
            </a:r>
            <a:r>
              <a:rPr lang="en-GB" sz="2000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Sneineh</a:t>
            </a:r>
            <a:r>
              <a:rPr lang="en-GB" sz="2000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, </a:t>
            </a:r>
            <a:r>
              <a:rPr lang="en-GB" sz="2000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Hasweh</a:t>
            </a:r>
            <a:r>
              <a:rPr lang="en-GB" sz="2000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, 2022)</a:t>
            </a:r>
          </a:p>
          <a:p>
            <a:pPr>
              <a:lnSpc>
                <a:spcPct val="90000"/>
              </a:lnSpc>
            </a:pPr>
            <a:r>
              <a:rPr lang="en-GB" sz="2000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Early intervention with this patient group is important to improve outcomes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</p:txBody>
      </p:sp>
      <p:pic>
        <p:nvPicPr>
          <p:cNvPr id="1026" name="Picture 2" descr="Fatty liver disease: What it is and what to do about it - Harvard Health">
            <a:extLst>
              <a:ext uri="{FF2B5EF4-FFF2-40B4-BE49-F238E27FC236}">
                <a16:creationId xmlns:a16="http://schemas.microsoft.com/office/drawing/2014/main" id="{1AA52D1D-CBD1-C131-50A2-F11988D6C09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39" r="31911"/>
          <a:stretch/>
        </p:blipFill>
        <p:spPr bwMode="auto">
          <a:xfrm>
            <a:off x="839069" y="2159331"/>
            <a:ext cx="2872782" cy="3651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95660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E274C-52DE-BC29-ED3D-018BE7D7F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745" y="609600"/>
            <a:ext cx="5649409" cy="1320800"/>
          </a:xfrm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solidFill>
                  <a:schemeClr val="tx2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Assessing patient with liver  disease cirrhosis </a:t>
            </a:r>
          </a:p>
        </p:txBody>
      </p:sp>
      <p:sp>
        <p:nvSpPr>
          <p:cNvPr id="2065" name="Content Placeholder 5">
            <a:extLst>
              <a:ext uri="{FF2B5EF4-FFF2-40B4-BE49-F238E27FC236}">
                <a16:creationId xmlns:a16="http://schemas.microsoft.com/office/drawing/2014/main" id="{1E401304-42A9-50DE-8208-B7DF065175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517" y="2160589"/>
            <a:ext cx="4137356" cy="412780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1700" dirty="0"/>
          </a:p>
          <a:p>
            <a:r>
              <a:rPr lang="en-GB" sz="2000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Anthropometrics are used as part of the dietetic assessment to assess for sarcopenia (Son et al 2021), to measure and evaluate a patient's nutritional needs a </a:t>
            </a:r>
          </a:p>
          <a:p>
            <a:r>
              <a:rPr lang="en-GB" sz="2000" b="1" dirty="0">
                <a:latin typeface="Calibri Light"/>
                <a:ea typeface="Calibri Light" panose="020F0302020204030204" pitchFamily="34" charset="0"/>
                <a:cs typeface="Calibri Light"/>
              </a:rPr>
              <a:t>The Dynameter hand grip strength test </a:t>
            </a:r>
            <a:r>
              <a:rPr lang="en-GB" sz="2100" b="1" dirty="0">
                <a:latin typeface="Calibri Light"/>
                <a:ea typeface="Calibri Light" panose="020F0302020204030204" pitchFamily="34" charset="0"/>
                <a:cs typeface="Calibri Light"/>
              </a:rPr>
              <a:t>(Gandy 2019)</a:t>
            </a:r>
            <a:r>
              <a:rPr lang="en-GB" sz="2000" b="1" dirty="0">
                <a:latin typeface="Calibri Light"/>
                <a:ea typeface="Calibri Light" panose="020F0302020204030204" pitchFamily="34" charset="0"/>
                <a:cs typeface="Calibri Light"/>
              </a:rPr>
              <a:t>is used weekly on this patient group</a:t>
            </a:r>
          </a:p>
          <a:p>
            <a:pPr lvl="1"/>
            <a:r>
              <a:rPr lang="en-GB" sz="2000" b="1" dirty="0">
                <a:latin typeface="Calibri Light"/>
                <a:ea typeface="Calibri Light" panose="020F0302020204030204" pitchFamily="34" charset="0"/>
                <a:cs typeface="Calibri Light"/>
              </a:rPr>
              <a:t>Using their non dominant hand and recording three attempts (Sharma et al  2017)</a:t>
            </a:r>
          </a:p>
          <a:p>
            <a:pPr marL="457200" lvl="1" indent="0">
              <a:buNone/>
            </a:pPr>
            <a:endParaRPr lang="en-GB" sz="1700" dirty="0"/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</p:txBody>
      </p:sp>
      <p:pic>
        <p:nvPicPr>
          <p:cNvPr id="2050" name="Picture 2" descr="Fatty liver disease: What it is and what to do about it - Harvard Health">
            <a:extLst>
              <a:ext uri="{FF2B5EF4-FFF2-40B4-BE49-F238E27FC236}">
                <a16:creationId xmlns:a16="http://schemas.microsoft.com/office/drawing/2014/main" id="{39889769-35AB-C13D-6310-9B24BE314D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19956" y="2548133"/>
            <a:ext cx="4602747" cy="2589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53899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4D1A04-F004-0B22-7286-E2E15D91F7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Plan</a:t>
            </a:r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AD8F2A-C69E-68DA-D322-1D71D9B156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7644227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849416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1B3F5C-7283-A37D-2905-D43F7914A7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Do</a:t>
            </a:r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473840-6418-6782-270B-42A42522F8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6245835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25624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D5BB38-019C-17E6-0901-D7A24FDA4F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/>
              <a:t>Do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B454C60-1D9E-E3C7-EDDA-C31085028D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7425925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211838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91EEA90D-75AA-702A-9670-2990C94A60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704" b="1276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2" name="Freeform: Shape 6">
            <a:extLst>
              <a:ext uri="{FF2B5EF4-FFF2-40B4-BE49-F238E27FC236}">
                <a16:creationId xmlns:a16="http://schemas.microsoft.com/office/drawing/2014/main" id="{85C2136B-77EC-41E9-BDB6-58A4AE1429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733800"/>
            <a:ext cx="762000" cy="3124200"/>
          </a:xfrm>
          <a:custGeom>
            <a:avLst/>
            <a:gdLst>
              <a:gd name="connsiteX0" fmla="*/ 0 w 762000"/>
              <a:gd name="connsiteY0" fmla="*/ 0 h 3124200"/>
              <a:gd name="connsiteX1" fmla="*/ 762000 w 762000"/>
              <a:gd name="connsiteY1" fmla="*/ 3124200 h 3124200"/>
              <a:gd name="connsiteX2" fmla="*/ 0 w 762000"/>
              <a:gd name="connsiteY2" fmla="*/ 3124200 h 3124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62000" h="3124200">
                <a:moveTo>
                  <a:pt x="0" y="0"/>
                </a:moveTo>
                <a:lnTo>
                  <a:pt x="762000" y="3124200"/>
                </a:lnTo>
                <a:lnTo>
                  <a:pt x="0" y="31242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E55891F3-A5E2-4418-8950-25FA2B731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9274002" y="4502552"/>
            <a:ext cx="2917998" cy="235544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B1FCEB1-A7E1-417C-A7EF-AA30D5A08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53500" y="-16625"/>
            <a:ext cx="2667482" cy="6874625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FBCF2A6-1F18-4B68-B5D2-5B763ED41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2923" y="-16625"/>
            <a:ext cx="1269077" cy="6874625"/>
          </a:xfrm>
          <a:custGeom>
            <a:avLst/>
            <a:gdLst>
              <a:gd name="connsiteX0" fmla="*/ 714894 w 1269077"/>
              <a:gd name="connsiteY0" fmla="*/ 0 h 6874625"/>
              <a:gd name="connsiteX1" fmla="*/ 1269077 w 1269077"/>
              <a:gd name="connsiteY1" fmla="*/ 16625 h 6874625"/>
              <a:gd name="connsiteX2" fmla="*/ 1269077 w 1269077"/>
              <a:gd name="connsiteY2" fmla="*/ 6874625 h 6874625"/>
              <a:gd name="connsiteX3" fmla="*/ 0 w 1269077"/>
              <a:gd name="connsiteY3" fmla="*/ 6874625 h 6874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69077" h="6874625">
                <a:moveTo>
                  <a:pt x="714894" y="0"/>
                </a:moveTo>
                <a:lnTo>
                  <a:pt x="1269077" y="16625"/>
                </a:lnTo>
                <a:lnTo>
                  <a:pt x="1269077" y="6874625"/>
                </a:lnTo>
                <a:lnTo>
                  <a:pt x="0" y="6874625"/>
                </a:lnTo>
                <a:close/>
              </a:path>
            </a:pathLst>
          </a:custGeom>
          <a:solidFill>
            <a:schemeClr val="accent1">
              <a:alpha val="8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F3A27FB-A693-4A75-951E-0C77CD98F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374" y="-16624"/>
            <a:ext cx="1983626" cy="6874625"/>
          </a:xfrm>
          <a:custGeom>
            <a:avLst/>
            <a:gdLst>
              <a:gd name="connsiteX0" fmla="*/ 0 w 1983626"/>
              <a:gd name="connsiteY0" fmla="*/ 0 h 6874625"/>
              <a:gd name="connsiteX1" fmla="*/ 1983626 w 1983626"/>
              <a:gd name="connsiteY1" fmla="*/ 0 h 6874625"/>
              <a:gd name="connsiteX2" fmla="*/ 1983626 w 1983626"/>
              <a:gd name="connsiteY2" fmla="*/ 6874625 h 6874625"/>
              <a:gd name="connsiteX3" fmla="*/ 1522181 w 1983626"/>
              <a:gd name="connsiteY3" fmla="*/ 6874625 h 6874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83626" h="6874625">
                <a:moveTo>
                  <a:pt x="0" y="0"/>
                </a:moveTo>
                <a:lnTo>
                  <a:pt x="1983626" y="0"/>
                </a:lnTo>
                <a:lnTo>
                  <a:pt x="1983626" y="6874625"/>
                </a:lnTo>
                <a:lnTo>
                  <a:pt x="1522181" y="6874625"/>
                </a:lnTo>
                <a:close/>
              </a:path>
            </a:pathLst>
          </a:custGeom>
          <a:solidFill>
            <a:schemeClr val="accent1">
              <a:alpha val="7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87704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41DC778F-EF1A-4C1B-B1AD-BA37A74E5D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55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13FCDB4-670C-4568-96EE-093382A9E6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6C582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0E58DA06-2EF6-3EF2-A882-22D38487E12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131" r="1" b="3133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5871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81979A1-3F15-4D58-755C-E361B777604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9056305"/>
              </p:ext>
            </p:extLst>
          </p:nvPr>
        </p:nvGraphicFramePr>
        <p:xfrm>
          <a:off x="1364511" y="1134139"/>
          <a:ext cx="8918924" cy="4590386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2737478">
                  <a:extLst>
                    <a:ext uri="{9D8B030D-6E8A-4147-A177-3AD203B41FA5}">
                      <a16:colId xmlns:a16="http://schemas.microsoft.com/office/drawing/2014/main" val="2785132477"/>
                    </a:ext>
                  </a:extLst>
                </a:gridCol>
                <a:gridCol w="353245">
                  <a:extLst>
                    <a:ext uri="{9D8B030D-6E8A-4147-A177-3AD203B41FA5}">
                      <a16:colId xmlns:a16="http://schemas.microsoft.com/office/drawing/2014/main" val="3436798007"/>
                    </a:ext>
                  </a:extLst>
                </a:gridCol>
                <a:gridCol w="2737478">
                  <a:extLst>
                    <a:ext uri="{9D8B030D-6E8A-4147-A177-3AD203B41FA5}">
                      <a16:colId xmlns:a16="http://schemas.microsoft.com/office/drawing/2014/main" val="2030347801"/>
                    </a:ext>
                  </a:extLst>
                </a:gridCol>
                <a:gridCol w="353245">
                  <a:extLst>
                    <a:ext uri="{9D8B030D-6E8A-4147-A177-3AD203B41FA5}">
                      <a16:colId xmlns:a16="http://schemas.microsoft.com/office/drawing/2014/main" val="3904851638"/>
                    </a:ext>
                  </a:extLst>
                </a:gridCol>
                <a:gridCol w="2737478">
                  <a:extLst>
                    <a:ext uri="{9D8B030D-6E8A-4147-A177-3AD203B41FA5}">
                      <a16:colId xmlns:a16="http://schemas.microsoft.com/office/drawing/2014/main" val="2597535748"/>
                    </a:ext>
                  </a:extLst>
                </a:gridCol>
              </a:tblGrid>
              <a:tr h="2295193">
                <a:tc>
                  <a:txBody>
                    <a:bodyPr/>
                    <a:lstStyle/>
                    <a:p>
                      <a:pPr marR="57150" algn="just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Hand Grip Strength</a:t>
                      </a:r>
                      <a:endParaRPr lang="en-GB" sz="1300" dirty="0">
                        <a:effectLst/>
                      </a:endParaRPr>
                    </a:p>
                    <a:p>
                      <a:pPr marR="57150" algn="just">
                        <a:spcAft>
                          <a:spcPts val="0"/>
                        </a:spcAft>
                      </a:pPr>
                      <a:r>
                        <a:rPr lang="en-GB" sz="1500" dirty="0">
                          <a:effectLst/>
                        </a:rPr>
                        <a:t>Left Hand  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effectLst/>
                          <a:sym typeface="Wingdings 2" panose="05020102010507070707" pitchFamily="18" charset="2"/>
                        </a:rPr>
                        <a:t></a:t>
                      </a:r>
                      <a:r>
                        <a:rPr lang="en-GB" sz="1500" dirty="0">
                          <a:effectLst/>
                        </a:rPr>
                        <a:t>    Right Hand  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effectLst/>
                          <a:sym typeface="Wingdings 2" panose="05020102010507070707" pitchFamily="18" charset="2"/>
                        </a:rPr>
                        <a:t>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1300">
                        <a:effectLst/>
                      </a:endParaRPr>
                    </a:p>
                    <a:p>
                      <a:pPr marR="57150" algn="just">
                        <a:spcAft>
                          <a:spcPts val="0"/>
                        </a:spcAft>
                      </a:pPr>
                      <a:r>
                        <a:rPr lang="en-GB" sz="1500" dirty="0">
                          <a:effectLst/>
                        </a:rPr>
                        <a:t>Measurements taken (Kg)</a:t>
                      </a:r>
                      <a:endParaRPr lang="en-GB" sz="1300" dirty="0">
                        <a:effectLst/>
                      </a:endParaRPr>
                    </a:p>
                    <a:p>
                      <a:pPr marR="57150" algn="just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_____________________</a:t>
                      </a:r>
                    </a:p>
                    <a:p>
                      <a:pPr marR="57150" algn="just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Data &amp; Time_____________</a:t>
                      </a:r>
                      <a:endParaRPr lang="en-GB" sz="13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Signature______________</a:t>
                      </a:r>
                    </a:p>
                  </a:txBody>
                  <a:tcPr marL="10290" marR="10290" marT="0" marB="0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57150" marR="57150" algn="ctr">
                        <a:spcAft>
                          <a:spcPts val="0"/>
                        </a:spcAft>
                      </a:pPr>
                      <a:endParaRPr lang="en-GB" sz="13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0290" marR="10290" marT="0" marB="0" anchor="ctr"/>
                </a:tc>
                <a:tc>
                  <a:txBody>
                    <a:bodyPr/>
                    <a:lstStyle/>
                    <a:p>
                      <a:pPr marR="57150" algn="just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Hand Grip Strength</a:t>
                      </a:r>
                      <a:endParaRPr lang="en-GB" sz="1300" dirty="0">
                        <a:effectLst/>
                      </a:endParaRPr>
                    </a:p>
                    <a:p>
                      <a:pPr marR="57150" algn="just">
                        <a:spcAft>
                          <a:spcPts val="0"/>
                        </a:spcAft>
                      </a:pPr>
                      <a:r>
                        <a:rPr lang="en-GB" sz="1500" dirty="0">
                          <a:effectLst/>
                        </a:rPr>
                        <a:t>Left Hand  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effectLst/>
                          <a:sym typeface="Wingdings 2" panose="05020102010507070707" pitchFamily="18" charset="2"/>
                        </a:rPr>
                        <a:t></a:t>
                      </a:r>
                      <a:r>
                        <a:rPr lang="en-GB" sz="1500" dirty="0">
                          <a:effectLst/>
                        </a:rPr>
                        <a:t>    Right Hand  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effectLst/>
                          <a:sym typeface="Wingdings 2" panose="05020102010507070707" pitchFamily="18" charset="2"/>
                        </a:rPr>
                        <a:t>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1300">
                        <a:effectLst/>
                      </a:endParaRPr>
                    </a:p>
                    <a:p>
                      <a:pPr marR="57150" algn="just">
                        <a:spcAft>
                          <a:spcPts val="0"/>
                        </a:spcAft>
                      </a:pPr>
                      <a:r>
                        <a:rPr lang="en-GB" sz="1500" dirty="0">
                          <a:effectLst/>
                        </a:rPr>
                        <a:t>Measurements taken (Kg)</a:t>
                      </a:r>
                      <a:endParaRPr lang="en-GB" sz="1300" dirty="0">
                        <a:effectLst/>
                      </a:endParaRPr>
                    </a:p>
                    <a:p>
                      <a:pPr marR="57150" algn="just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______________________</a:t>
                      </a:r>
                      <a:endParaRPr lang="en-GB" sz="1300" dirty="0">
                        <a:effectLst/>
                      </a:endParaRPr>
                    </a:p>
                    <a:p>
                      <a:pPr marR="57150" algn="just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Data &amp; Time_____________</a:t>
                      </a:r>
                      <a:endParaRPr lang="en-GB" sz="13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Signature______________</a:t>
                      </a:r>
                    </a:p>
                  </a:txBody>
                  <a:tcPr marL="10290" marR="10290" marT="0" marB="0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57150" marR="57150" algn="ctr">
                        <a:spcAft>
                          <a:spcPts val="0"/>
                        </a:spcAft>
                      </a:pPr>
                      <a:endParaRPr lang="en-GB" sz="13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0290" marR="10290" marT="0" marB="0" anchor="ctr"/>
                </a:tc>
                <a:tc>
                  <a:txBody>
                    <a:bodyPr/>
                    <a:lstStyle/>
                    <a:p>
                      <a:pPr marR="57150" algn="just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Hand Grip Strength</a:t>
                      </a:r>
                      <a:endParaRPr lang="en-GB" sz="1300" dirty="0">
                        <a:effectLst/>
                      </a:endParaRPr>
                    </a:p>
                    <a:p>
                      <a:pPr marR="57150" algn="just">
                        <a:spcAft>
                          <a:spcPts val="0"/>
                        </a:spcAft>
                      </a:pPr>
                      <a:r>
                        <a:rPr lang="en-GB" sz="1500" dirty="0">
                          <a:effectLst/>
                        </a:rPr>
                        <a:t>Left Hand  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effectLst/>
                          <a:sym typeface="Wingdings 2" panose="05020102010507070707" pitchFamily="18" charset="2"/>
                        </a:rPr>
                        <a:t></a:t>
                      </a:r>
                      <a:r>
                        <a:rPr lang="en-GB" sz="1500" dirty="0">
                          <a:effectLst/>
                        </a:rPr>
                        <a:t>    Right Hand  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effectLst/>
                          <a:sym typeface="Wingdings 2" panose="05020102010507070707" pitchFamily="18" charset="2"/>
                        </a:rPr>
                        <a:t>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1300">
                        <a:effectLst/>
                      </a:endParaRPr>
                    </a:p>
                    <a:p>
                      <a:pPr marR="57150" algn="just">
                        <a:spcAft>
                          <a:spcPts val="0"/>
                        </a:spcAft>
                      </a:pPr>
                      <a:r>
                        <a:rPr lang="en-GB" sz="1500" dirty="0">
                          <a:effectLst/>
                        </a:rPr>
                        <a:t>Measurements taken (Kg)</a:t>
                      </a:r>
                      <a:endParaRPr lang="en-GB" sz="1300" dirty="0">
                        <a:effectLst/>
                      </a:endParaRPr>
                    </a:p>
                    <a:p>
                      <a:pPr marR="57150" algn="just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______________________</a:t>
                      </a:r>
                      <a:endParaRPr lang="en-GB" sz="1300" dirty="0">
                        <a:effectLst/>
                      </a:endParaRPr>
                    </a:p>
                    <a:p>
                      <a:pPr marR="57150" algn="just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Data &amp; Time_____________</a:t>
                      </a:r>
                      <a:endParaRPr lang="en-GB" sz="13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Signature______________</a:t>
                      </a:r>
                    </a:p>
                  </a:txBody>
                  <a:tcPr marL="10290" marR="10290" marT="0" marB="0"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89319689"/>
                  </a:ext>
                </a:extLst>
              </a:tr>
              <a:tr h="2295193">
                <a:tc>
                  <a:txBody>
                    <a:bodyPr/>
                    <a:lstStyle/>
                    <a:p>
                      <a:pPr marR="57150" algn="just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Hand Grip Strength</a:t>
                      </a:r>
                      <a:endParaRPr lang="en-GB" sz="1300" dirty="0">
                        <a:effectLst/>
                      </a:endParaRPr>
                    </a:p>
                    <a:p>
                      <a:pPr marR="57150" algn="just">
                        <a:spcAft>
                          <a:spcPts val="0"/>
                        </a:spcAft>
                      </a:pPr>
                      <a:r>
                        <a:rPr lang="en-GB" sz="1500" dirty="0">
                          <a:effectLst/>
                        </a:rPr>
                        <a:t>Left Hand  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effectLst/>
                          <a:sym typeface="Wingdings 2" panose="05020102010507070707" pitchFamily="18" charset="2"/>
                        </a:rPr>
                        <a:t></a:t>
                      </a:r>
                      <a:r>
                        <a:rPr lang="en-GB" sz="1500" dirty="0">
                          <a:effectLst/>
                        </a:rPr>
                        <a:t>    Right Hand  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effectLst/>
                          <a:sym typeface="Wingdings 2" panose="05020102010507070707" pitchFamily="18" charset="2"/>
                        </a:rPr>
                        <a:t>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1300">
                        <a:effectLst/>
                      </a:endParaRPr>
                    </a:p>
                    <a:p>
                      <a:pPr marR="57150" algn="just">
                        <a:spcAft>
                          <a:spcPts val="0"/>
                        </a:spcAft>
                      </a:pPr>
                      <a:r>
                        <a:rPr lang="en-GB" sz="1500" dirty="0">
                          <a:effectLst/>
                        </a:rPr>
                        <a:t>Measurements taken (Kg)</a:t>
                      </a:r>
                      <a:endParaRPr lang="en-GB" sz="1300" dirty="0">
                        <a:effectLst/>
                      </a:endParaRPr>
                    </a:p>
                    <a:p>
                      <a:pPr marR="57150" algn="just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_____________________</a:t>
                      </a:r>
                    </a:p>
                    <a:p>
                      <a:pPr marR="57150" algn="just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Data &amp; Time_____________</a:t>
                      </a:r>
                      <a:endParaRPr lang="en-GB" sz="13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Signature______________</a:t>
                      </a:r>
                    </a:p>
                  </a:txBody>
                  <a:tcPr marL="10290" marR="10290" marT="0" marB="0" anchor="ctr"/>
                </a:tc>
                <a:tc>
                  <a:txBody>
                    <a:bodyPr/>
                    <a:lstStyle/>
                    <a:p>
                      <a:pPr marL="57150" marR="57150" algn="ctr">
                        <a:spcAft>
                          <a:spcPts val="0"/>
                        </a:spcAft>
                      </a:pPr>
                      <a:endParaRPr lang="en-GB" sz="13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0290" marR="10290" marT="0" marB="0" anchor="ctr"/>
                </a:tc>
                <a:tc>
                  <a:txBody>
                    <a:bodyPr/>
                    <a:lstStyle/>
                    <a:p>
                      <a:pPr marR="57150" algn="just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Hand Grip Strength</a:t>
                      </a:r>
                      <a:endParaRPr lang="en-GB" sz="1300" dirty="0">
                        <a:effectLst/>
                      </a:endParaRPr>
                    </a:p>
                    <a:p>
                      <a:pPr marR="57150" algn="just">
                        <a:spcAft>
                          <a:spcPts val="0"/>
                        </a:spcAft>
                      </a:pPr>
                      <a:r>
                        <a:rPr lang="en-GB" sz="1500" dirty="0">
                          <a:effectLst/>
                        </a:rPr>
                        <a:t>Left Hand  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effectLst/>
                          <a:sym typeface="Wingdings 2" panose="05020102010507070707" pitchFamily="18" charset="2"/>
                        </a:rPr>
                        <a:t></a:t>
                      </a:r>
                      <a:r>
                        <a:rPr lang="en-GB" sz="1500" dirty="0">
                          <a:effectLst/>
                        </a:rPr>
                        <a:t>    Right Hand  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effectLst/>
                          <a:sym typeface="Wingdings 2" panose="05020102010507070707" pitchFamily="18" charset="2"/>
                        </a:rPr>
                        <a:t>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1300">
                        <a:effectLst/>
                      </a:endParaRPr>
                    </a:p>
                    <a:p>
                      <a:pPr marR="57150" algn="just">
                        <a:spcAft>
                          <a:spcPts val="0"/>
                        </a:spcAft>
                      </a:pPr>
                      <a:r>
                        <a:rPr lang="en-GB" sz="1500" dirty="0">
                          <a:effectLst/>
                        </a:rPr>
                        <a:t>Measurements taken (Kg)</a:t>
                      </a:r>
                      <a:endParaRPr lang="en-GB" sz="1300" dirty="0">
                        <a:effectLst/>
                      </a:endParaRPr>
                    </a:p>
                    <a:p>
                      <a:pPr marR="57150" algn="just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______________________</a:t>
                      </a:r>
                      <a:endParaRPr lang="en-GB" sz="1300" dirty="0">
                        <a:effectLst/>
                      </a:endParaRPr>
                    </a:p>
                    <a:p>
                      <a:pPr marR="57150" algn="just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Data &amp; Time_____________</a:t>
                      </a:r>
                      <a:endParaRPr lang="en-GB" sz="13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Signature______________</a:t>
                      </a:r>
                    </a:p>
                  </a:txBody>
                  <a:tcPr marL="10290" marR="10290" marT="0" marB="0" anchor="ctr"/>
                </a:tc>
                <a:tc>
                  <a:txBody>
                    <a:bodyPr/>
                    <a:lstStyle/>
                    <a:p>
                      <a:pPr marL="57150" marR="57150" algn="ctr">
                        <a:spcAft>
                          <a:spcPts val="0"/>
                        </a:spcAft>
                      </a:pPr>
                      <a:endParaRPr lang="en-GB" sz="13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0290" marR="10290" marT="0" marB="0" anchor="ctr"/>
                </a:tc>
                <a:tc>
                  <a:txBody>
                    <a:bodyPr/>
                    <a:lstStyle/>
                    <a:p>
                      <a:pPr marR="57150" algn="just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Hand Grip Strength</a:t>
                      </a:r>
                      <a:endParaRPr lang="en-GB" sz="1300" dirty="0">
                        <a:effectLst/>
                      </a:endParaRPr>
                    </a:p>
                    <a:p>
                      <a:pPr marR="57150" algn="just">
                        <a:spcAft>
                          <a:spcPts val="0"/>
                        </a:spcAft>
                      </a:pPr>
                      <a:r>
                        <a:rPr lang="en-GB" sz="1500" dirty="0">
                          <a:effectLst/>
                        </a:rPr>
                        <a:t>Left Hand  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effectLst/>
                          <a:sym typeface="Wingdings 2" panose="05020102010507070707" pitchFamily="18" charset="2"/>
                        </a:rPr>
                        <a:t></a:t>
                      </a:r>
                      <a:r>
                        <a:rPr lang="en-GB" sz="1500" dirty="0">
                          <a:effectLst/>
                        </a:rPr>
                        <a:t>    Right Hand  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effectLst/>
                          <a:sym typeface="Wingdings 2" panose="05020102010507070707" pitchFamily="18" charset="2"/>
                        </a:rPr>
                        <a:t>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1300">
                        <a:effectLst/>
                      </a:endParaRPr>
                    </a:p>
                    <a:p>
                      <a:pPr marR="57150" algn="just">
                        <a:spcAft>
                          <a:spcPts val="0"/>
                        </a:spcAft>
                      </a:pPr>
                      <a:r>
                        <a:rPr lang="en-GB" sz="1500" dirty="0">
                          <a:effectLst/>
                        </a:rPr>
                        <a:t>Measurements taken (Kg)</a:t>
                      </a:r>
                      <a:endParaRPr lang="en-GB" sz="1300">
                        <a:effectLst/>
                      </a:endParaRPr>
                    </a:p>
                    <a:p>
                      <a:pPr marR="57150" algn="just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______________________</a:t>
                      </a:r>
                      <a:endParaRPr lang="en-GB" sz="1300" dirty="0">
                        <a:effectLst/>
                      </a:endParaRPr>
                    </a:p>
                    <a:p>
                      <a:pPr marR="57150" algn="just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Data &amp; Time_____________</a:t>
                      </a:r>
                      <a:endParaRPr lang="en-GB" sz="13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Signature______________</a:t>
                      </a:r>
                    </a:p>
                  </a:txBody>
                  <a:tcPr marL="10290" marR="10290" marT="0" marB="0" anchor="ctr"/>
                </a:tc>
                <a:extLst>
                  <a:ext uri="{0D108BD9-81ED-4DB2-BD59-A6C34878D82A}">
                    <a16:rowId xmlns:a16="http://schemas.microsoft.com/office/drawing/2014/main" val="34995635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34275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B3494-6D27-A81D-59B8-71A171A996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Study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B9FD52F-04D4-8EC0-AFD3-0827A9129D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29566448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031291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059F2E-C56E-0146-2972-A8A75BC017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Study</a:t>
            </a:r>
            <a:br>
              <a:rPr lang="en-GB"/>
            </a:br>
            <a:endParaRPr lang="en-GB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644A736-8351-9D1D-0382-7823AB6315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1327000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508705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722CF2-B6EF-1EF8-3341-31BDBAD025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Act</a:t>
            </a:r>
          </a:p>
        </p:txBody>
      </p:sp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F5E1A070-08C1-5A56-A719-EF60E77CB7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4103216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474315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28460BD8-AE3F-4AC9-9D0B-717052AA5D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4420CFE-F482-466E-9E1E-C78513C0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5331032B-BD21-4BDA-920C-12E358052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E7514DA3-59E7-409E-8A3B-AD097F6E5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57B9A2A6-3BE4-4599-9364-F71C5BFD6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4FD744C6-4ED8-4BC9-BF68-6BDF701C5D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092C5BAD-C911-4F8F-A1C5-470268BE6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B133D0C8-4EC4-424F-8E70-0482D5B1B6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7B1532A0-F4B3-4DE8-B18F-740CAAD25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8EFDD162-BBBA-4062-8BBF-53DBA10913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DCFC9E65-3E19-4483-B952-25D29683CA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783C067-F8BF-4755-B516-8A0CD74C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66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2ED796EC-E7FF-46DB-B912-FB08BF12A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549A2DAB-B431-487D-95AD-BB0FECB49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>
              <a:alpha val="88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7">
            <a:extLst>
              <a:ext uri="{FF2B5EF4-FFF2-40B4-BE49-F238E27FC236}">
                <a16:creationId xmlns:a16="http://schemas.microsoft.com/office/drawing/2014/main" id="{0819F787-32B4-46A8-BC57-C6571BCEE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C5ECDEE1-7093-418F-9CF5-24EEB115C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045062AF-EB11-4651-BC4A-4DA21768D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0F2DBA0-7314-9355-D322-6104E85B71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7067" y="1397000"/>
            <a:ext cx="7766936" cy="265383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 dirty="0"/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5364865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4D5C4A-D3B3-1FF1-6E65-0D45AA4884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451" y="104553"/>
            <a:ext cx="9101714" cy="132080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7C57D6-D237-814F-B350-8C0B378E4B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9274C2-2F38-9DAA-C5D3-86A7E09C7583}"/>
              </a:ext>
            </a:extLst>
          </p:cNvPr>
          <p:cNvSpPr txBox="1"/>
          <p:nvPr/>
        </p:nvSpPr>
        <p:spPr>
          <a:xfrm>
            <a:off x="276448" y="763773"/>
            <a:ext cx="10602431" cy="90178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rgbClr val="05103E"/>
                </a:solidFill>
                <a:latin typeface="Calibri Light"/>
                <a:cs typeface="Segoe UI"/>
              </a:rPr>
              <a:t>Ali, S., Sneineh, A. A., &amp; </a:t>
            </a:r>
            <a:r>
              <a:rPr lang="en-GB" sz="2000" b="1" dirty="0" err="1">
                <a:solidFill>
                  <a:srgbClr val="05103E"/>
                </a:solidFill>
                <a:latin typeface="Calibri Light"/>
                <a:cs typeface="Segoe UI"/>
              </a:rPr>
              <a:t>Hasweh</a:t>
            </a:r>
            <a:r>
              <a:rPr lang="en-GB" sz="2000" b="1" dirty="0">
                <a:solidFill>
                  <a:srgbClr val="05103E"/>
                </a:solidFill>
                <a:latin typeface="Calibri Light"/>
                <a:cs typeface="Segoe UI"/>
              </a:rPr>
              <a:t>, R. (2022). Nutritional assessment in patients with liver cirrhosis. </a:t>
            </a:r>
            <a:r>
              <a:rPr lang="en-GB" sz="2000" b="1" i="1" dirty="0">
                <a:solidFill>
                  <a:srgbClr val="05103E"/>
                </a:solidFill>
                <a:latin typeface="Calibri Light"/>
                <a:cs typeface="Segoe UI"/>
              </a:rPr>
              <a:t>World Journal of Hepatology</a:t>
            </a:r>
            <a:r>
              <a:rPr lang="en-GB" sz="2000" b="1" dirty="0">
                <a:solidFill>
                  <a:srgbClr val="05103E"/>
                </a:solidFill>
                <a:latin typeface="Calibri Light"/>
                <a:cs typeface="Segoe UI"/>
              </a:rPr>
              <a:t>, </a:t>
            </a:r>
            <a:r>
              <a:rPr lang="en-GB" sz="2000" b="1" i="1" dirty="0">
                <a:solidFill>
                  <a:srgbClr val="05103E"/>
                </a:solidFill>
                <a:latin typeface="Calibri Light"/>
                <a:cs typeface="Segoe UI"/>
              </a:rPr>
              <a:t>14</a:t>
            </a:r>
            <a:r>
              <a:rPr lang="en-GB" sz="2000" b="1" dirty="0">
                <a:solidFill>
                  <a:srgbClr val="05103E"/>
                </a:solidFill>
                <a:latin typeface="Calibri Light"/>
                <a:cs typeface="Segoe UI"/>
              </a:rPr>
              <a:t>(9), 1694–1703. https://doi.org/10.4254/wjh.v14.i9.1694</a:t>
            </a:r>
            <a:r>
              <a:rPr lang="en-US" sz="2000" dirty="0">
                <a:solidFill>
                  <a:srgbClr val="05103E"/>
                </a:solidFill>
                <a:latin typeface="Calibri Light"/>
                <a:cs typeface="Segoe UI"/>
              </a:rPr>
              <a:t>​</a:t>
            </a:r>
          </a:p>
          <a:p>
            <a:r>
              <a:rPr lang="en-GB" sz="2000" dirty="0">
                <a:solidFill>
                  <a:srgbClr val="05103E"/>
                </a:solidFill>
                <a:latin typeface="Calibri Light"/>
                <a:cs typeface="Segoe UI"/>
              </a:rPr>
              <a:t>​</a:t>
            </a:r>
            <a:endParaRPr lang="en-GB" sz="2000" b="1" dirty="0">
              <a:solidFill>
                <a:srgbClr val="000000"/>
              </a:solidFill>
              <a:latin typeface="Calibri Light"/>
              <a:cs typeface="Calibri Light"/>
            </a:endParaRPr>
          </a:p>
          <a:p>
            <a:endParaRPr lang="en-GB" sz="2000" dirty="0">
              <a:solidFill>
                <a:srgbClr val="05103E"/>
              </a:solidFill>
              <a:latin typeface="Calibri Light"/>
              <a:cs typeface="Segoe UI"/>
            </a:endParaRPr>
          </a:p>
          <a:p>
            <a:r>
              <a:rPr lang="en-US" sz="2000" b="1" dirty="0">
                <a:solidFill>
                  <a:srgbClr val="000000"/>
                </a:solidFill>
                <a:latin typeface="Calibri Light"/>
                <a:cs typeface="Calibri Light"/>
              </a:rPr>
              <a:t>Alvares-da-Silva MR, </a:t>
            </a:r>
            <a:r>
              <a:rPr lang="en-US" sz="2000" b="1" dirty="0" err="1">
                <a:solidFill>
                  <a:srgbClr val="000000"/>
                </a:solidFill>
                <a:latin typeface="Calibri Light"/>
                <a:cs typeface="Calibri Light"/>
              </a:rPr>
              <a:t>Reverbel</a:t>
            </a:r>
            <a:r>
              <a:rPr lang="en-US" sz="2000" b="1" dirty="0">
                <a:solidFill>
                  <a:srgbClr val="000000"/>
                </a:solidFill>
                <a:latin typeface="Calibri Light"/>
                <a:cs typeface="Calibri Light"/>
              </a:rPr>
              <a:t> da Silveira T. (2005) Comparison between handgrip strength, subjective global assessment, and prognostic nutritional index in assessing malnutrition and predicting clinical outcome in cirrhotic outpatients. Nutrition 21: 113–117.</a:t>
            </a:r>
            <a:endParaRPr lang="en-GB" sz="2000" dirty="0">
              <a:solidFill>
                <a:srgbClr val="000000"/>
              </a:solidFill>
              <a:latin typeface="Calibri Light"/>
              <a:cs typeface="Calibri Light"/>
            </a:endParaRPr>
          </a:p>
          <a:p>
            <a:endParaRPr lang="en-US" sz="2000" b="1" dirty="0">
              <a:solidFill>
                <a:srgbClr val="000000"/>
              </a:solidFill>
              <a:latin typeface="Calibri Light"/>
              <a:ea typeface="+mn-lt"/>
              <a:cs typeface="Calibri Light"/>
            </a:endParaRPr>
          </a:p>
          <a:p>
            <a:r>
              <a:rPr lang="en-GB" sz="2000" b="1" dirty="0">
                <a:solidFill>
                  <a:srgbClr val="05103E"/>
                </a:solidFill>
                <a:latin typeface="Calibri Light"/>
                <a:ea typeface="+mn-lt"/>
                <a:cs typeface="+mn-lt"/>
              </a:rPr>
              <a:t>Dodds, R.M. </a:t>
            </a:r>
            <a:r>
              <a:rPr lang="en-GB" sz="2000" b="1" i="1" dirty="0">
                <a:solidFill>
                  <a:srgbClr val="05103E"/>
                </a:solidFill>
                <a:latin typeface="Calibri Light"/>
                <a:ea typeface="+mn-lt"/>
                <a:cs typeface="+mn-lt"/>
              </a:rPr>
              <a:t>et al.</a:t>
            </a:r>
            <a:r>
              <a:rPr lang="en-GB" sz="2000" b="1" dirty="0">
                <a:solidFill>
                  <a:srgbClr val="05103E"/>
                </a:solidFill>
                <a:latin typeface="Calibri Light"/>
                <a:ea typeface="+mn-lt"/>
                <a:cs typeface="+mn-lt"/>
              </a:rPr>
              <a:t> (2014) ‘Grip strength across the life course: Normative Data from twelve British studies’, </a:t>
            </a:r>
            <a:r>
              <a:rPr lang="en-GB" sz="2000" b="1" i="1" dirty="0" err="1">
                <a:solidFill>
                  <a:srgbClr val="05103E"/>
                </a:solidFill>
                <a:latin typeface="Calibri Light"/>
                <a:ea typeface="+mn-lt"/>
                <a:cs typeface="+mn-lt"/>
              </a:rPr>
              <a:t>PLoS</a:t>
            </a:r>
            <a:r>
              <a:rPr lang="en-GB" sz="2000" b="1" i="1" dirty="0">
                <a:solidFill>
                  <a:srgbClr val="05103E"/>
                </a:solidFill>
                <a:latin typeface="Calibri Light"/>
                <a:ea typeface="+mn-lt"/>
                <a:cs typeface="+mn-lt"/>
              </a:rPr>
              <a:t> ONE</a:t>
            </a:r>
            <a:r>
              <a:rPr lang="en-GB" sz="2000" b="1" dirty="0">
                <a:solidFill>
                  <a:srgbClr val="05103E"/>
                </a:solidFill>
                <a:latin typeface="Calibri Light"/>
                <a:ea typeface="+mn-lt"/>
                <a:cs typeface="+mn-lt"/>
              </a:rPr>
              <a:t>, 9(12). doi:10.1371/journal.pone.0113637. </a:t>
            </a:r>
            <a:endParaRPr lang="en-GB" sz="2000" b="1" dirty="0">
              <a:latin typeface="Calibri Light"/>
              <a:cs typeface="Calibri"/>
            </a:endParaRPr>
          </a:p>
          <a:p>
            <a:endParaRPr lang="en-GB" sz="2000" b="1" dirty="0">
              <a:solidFill>
                <a:srgbClr val="05103E"/>
              </a:solidFill>
              <a:latin typeface="Calibri Light"/>
              <a:cs typeface="Segoe UI"/>
            </a:endParaRPr>
          </a:p>
          <a:p>
            <a:endParaRPr lang="en-GB" sz="2000" dirty="0">
              <a:solidFill>
                <a:srgbClr val="05103E"/>
              </a:solidFill>
              <a:latin typeface="Calibri Light"/>
              <a:cs typeface="Segoe UI"/>
            </a:endParaRPr>
          </a:p>
          <a:p>
            <a:r>
              <a:rPr lang="en-GB" sz="2000" b="1" dirty="0">
                <a:solidFill>
                  <a:srgbClr val="000000"/>
                </a:solidFill>
                <a:latin typeface="Calibri Light"/>
                <a:cs typeface="Calibri Light"/>
              </a:rPr>
              <a:t>Gandy, J. (2019) Manual of Dietetic Practice. Hoboken, NJ: John Wiley &amp; Sons, Inc, Blackwell. </a:t>
            </a:r>
            <a:endParaRPr lang="en-GB" sz="2000" dirty="0">
              <a:solidFill>
                <a:srgbClr val="000000"/>
              </a:solidFill>
              <a:latin typeface="Calibri Light"/>
              <a:cs typeface="Calibri Light"/>
            </a:endParaRPr>
          </a:p>
          <a:p>
            <a:endParaRPr lang="en-GB" sz="2000" b="1" dirty="0">
              <a:solidFill>
                <a:srgbClr val="000000"/>
              </a:solidFill>
              <a:latin typeface="Calibri Light"/>
              <a:cs typeface="Calibri Light"/>
            </a:endParaRPr>
          </a:p>
          <a:p>
            <a:r>
              <a:rPr lang="en-US" sz="2000" dirty="0">
                <a:solidFill>
                  <a:srgbClr val="05103E"/>
                </a:solidFill>
                <a:latin typeface="Trebuchet MS"/>
                <a:cs typeface="Calibri Light"/>
              </a:rPr>
              <a:t>Madden, A.M. and Smith, S. (2014) ‘Body composition and morphological assessment of nutritional status in adults: A review of anthropometric variables’, </a:t>
            </a:r>
            <a:r>
              <a:rPr lang="en-US" sz="2000" i="1" dirty="0">
                <a:solidFill>
                  <a:srgbClr val="05103E"/>
                </a:solidFill>
                <a:latin typeface="Trebuchet MS"/>
                <a:cs typeface="Calibri Light"/>
              </a:rPr>
              <a:t>Journal of Human Nutrition and Dietetics</a:t>
            </a:r>
            <a:r>
              <a:rPr lang="en-US" sz="2000" dirty="0">
                <a:solidFill>
                  <a:srgbClr val="05103E"/>
                </a:solidFill>
                <a:latin typeface="Trebuchet MS"/>
                <a:cs typeface="Calibri Light"/>
              </a:rPr>
              <a:t>, 29(1), pp. 7–25. doi:10.1111/jhn.12278. </a:t>
            </a:r>
            <a:endParaRPr lang="en-GB" sz="2000" dirty="0">
              <a:solidFill>
                <a:srgbClr val="05103E"/>
              </a:solidFill>
              <a:latin typeface="Trebuchet MS"/>
              <a:cs typeface="Calibri Light"/>
            </a:endParaRPr>
          </a:p>
          <a:p>
            <a:endParaRPr lang="en-GB" sz="2000" b="1" dirty="0">
              <a:solidFill>
                <a:srgbClr val="000000"/>
              </a:solidFill>
              <a:latin typeface="Calibri Light"/>
              <a:cs typeface="Calibri Light"/>
            </a:endParaRPr>
          </a:p>
          <a:p>
            <a:endParaRPr lang="en-GB" sz="2000" dirty="0">
              <a:solidFill>
                <a:srgbClr val="05103E"/>
              </a:solidFill>
              <a:latin typeface="Calibri Light"/>
              <a:cs typeface="Segoe UI"/>
            </a:endParaRPr>
          </a:p>
          <a:p>
            <a:r>
              <a:rPr lang="en-GB" sz="2000" dirty="0">
                <a:solidFill>
                  <a:srgbClr val="05103E"/>
                </a:solidFill>
                <a:latin typeface="Calibri Light"/>
                <a:cs typeface="Segoe UI"/>
              </a:rPr>
              <a:t>​</a:t>
            </a:r>
          </a:p>
          <a:p>
            <a:r>
              <a:rPr lang="en-GB" sz="2000" b="1" dirty="0">
                <a:latin typeface="Calibri Light"/>
                <a:ea typeface="+mn-lt"/>
                <a:cs typeface="+mn-lt"/>
              </a:rPr>
              <a:t>Sharma, P. </a:t>
            </a:r>
            <a:r>
              <a:rPr lang="en-GB" sz="2000" b="1" i="1" dirty="0">
                <a:latin typeface="Calibri Light"/>
                <a:ea typeface="+mn-lt"/>
                <a:cs typeface="+mn-lt"/>
              </a:rPr>
              <a:t>et al.</a:t>
            </a:r>
            <a:r>
              <a:rPr lang="en-GB" sz="2000" b="1" dirty="0">
                <a:latin typeface="Calibri Light"/>
                <a:ea typeface="+mn-lt"/>
                <a:cs typeface="+mn-lt"/>
              </a:rPr>
              <a:t> (2017) ‘Handgrip strength as an important bed side tool to assess malnutrition in patient with liver disease’, </a:t>
            </a:r>
            <a:r>
              <a:rPr lang="en-GB" sz="2000" b="1" i="1" dirty="0">
                <a:latin typeface="Calibri Light"/>
                <a:ea typeface="+mn-lt"/>
                <a:cs typeface="+mn-lt"/>
              </a:rPr>
              <a:t>Journal of Clinical and Experimental Hepatology</a:t>
            </a:r>
            <a:r>
              <a:rPr lang="en-GB" sz="2000" b="1" dirty="0">
                <a:latin typeface="Calibri Light"/>
                <a:ea typeface="+mn-lt"/>
                <a:cs typeface="+mn-lt"/>
              </a:rPr>
              <a:t>, 7(1), pp. 16–22. doi:10.1016/j.jceh.2016.10.005. </a:t>
            </a:r>
            <a:endParaRPr lang="en-GB" sz="2000" b="1" dirty="0">
              <a:latin typeface="Calibri Light"/>
              <a:cs typeface="Calibri Light"/>
            </a:endParaRPr>
          </a:p>
          <a:p>
            <a:endParaRPr lang="en-GB" sz="2000" b="1" dirty="0">
              <a:solidFill>
                <a:srgbClr val="000000"/>
              </a:solidFill>
              <a:latin typeface="Calibri Light"/>
              <a:cs typeface="Calibri Light"/>
            </a:endParaRPr>
          </a:p>
          <a:p>
            <a:r>
              <a:rPr lang="en-GB" sz="2000" b="1" dirty="0">
                <a:solidFill>
                  <a:srgbClr val="05103E"/>
                </a:solidFill>
                <a:latin typeface="Calibri Light"/>
                <a:cs typeface="Calibri Light"/>
              </a:rPr>
              <a:t>      Page 1</a:t>
            </a:r>
          </a:p>
          <a:p>
            <a:endParaRPr lang="en-GB" sz="2000" b="1" dirty="0">
              <a:solidFill>
                <a:srgbClr val="FF0000"/>
              </a:solidFill>
              <a:latin typeface="Calibri Light"/>
              <a:cs typeface="Segoe UI"/>
            </a:endParaRPr>
          </a:p>
          <a:p>
            <a:endParaRPr lang="en-GB" sz="2000" b="1" dirty="0">
              <a:solidFill>
                <a:srgbClr val="FF0000"/>
              </a:solidFill>
              <a:latin typeface="Calibri Light"/>
              <a:cs typeface="Segoe UI"/>
            </a:endParaRPr>
          </a:p>
          <a:p>
            <a:r>
              <a:rPr lang="en-GB" sz="2000" dirty="0">
                <a:solidFill>
                  <a:srgbClr val="FF0000"/>
                </a:solidFill>
                <a:latin typeface="Calibri Light"/>
                <a:cs typeface="Segoe UI"/>
              </a:rPr>
              <a:t>​</a:t>
            </a:r>
          </a:p>
          <a:p>
            <a:endParaRPr lang="en-GB" sz="2000" b="1" dirty="0">
              <a:solidFill>
                <a:srgbClr val="FF0000"/>
              </a:solidFill>
              <a:latin typeface="Calibri Light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21647031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A9ECE7-267E-B54E-CA63-ECE859063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C6C407-707B-D631-8B20-4811D44A17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000" b="1">
                <a:solidFill>
                  <a:srgbClr val="000000"/>
                </a:solidFill>
                <a:latin typeface="Calibri Light"/>
                <a:cs typeface="Calibri Light"/>
              </a:rPr>
              <a:t>Sharma, P. </a:t>
            </a:r>
            <a:r>
              <a:rPr lang="en-GB" sz="2000" b="1" i="1">
                <a:solidFill>
                  <a:srgbClr val="000000"/>
                </a:solidFill>
                <a:latin typeface="Calibri Light"/>
                <a:cs typeface="Calibri Light"/>
              </a:rPr>
              <a:t>et al.</a:t>
            </a:r>
            <a:r>
              <a:rPr lang="en-GB" sz="2000" b="1">
                <a:solidFill>
                  <a:srgbClr val="000000"/>
                </a:solidFill>
                <a:latin typeface="Calibri Light"/>
                <a:cs typeface="Calibri Light"/>
              </a:rPr>
              <a:t> (2017) ‘Handgrip strength as an important bed side tool to assess malnutrition in patient with liver disease’, </a:t>
            </a:r>
            <a:r>
              <a:rPr lang="en-GB" sz="2000" b="1" i="1">
                <a:solidFill>
                  <a:srgbClr val="000000"/>
                </a:solidFill>
                <a:latin typeface="Calibri Light"/>
                <a:cs typeface="Calibri Light"/>
              </a:rPr>
              <a:t>Journal of Clinical and Experimental Hepatology</a:t>
            </a:r>
            <a:r>
              <a:rPr lang="en-GB" sz="2000" b="1">
                <a:solidFill>
                  <a:srgbClr val="000000"/>
                </a:solidFill>
                <a:latin typeface="Calibri Light"/>
                <a:cs typeface="Calibri Light"/>
              </a:rPr>
              <a:t>, 7(1), pp. 16–22. doi:10.1016/j.jceh.2016.10.005. </a:t>
            </a:r>
            <a:endParaRPr lang="en-GB" sz="2000">
              <a:solidFill>
                <a:srgbClr val="000000"/>
              </a:solidFill>
              <a:latin typeface="Calibri Light"/>
              <a:cs typeface="Calibri Light"/>
            </a:endParaRPr>
          </a:p>
          <a:p>
            <a:pPr marL="0" indent="0">
              <a:spcBef>
                <a:spcPts val="0"/>
              </a:spcBef>
              <a:buNone/>
            </a:pPr>
            <a:endParaRPr lang="en-GB" sz="2000" dirty="0">
              <a:solidFill>
                <a:srgbClr val="000000"/>
              </a:solidFill>
              <a:latin typeface="Calibri Light"/>
              <a:cs typeface="Calibri Light"/>
            </a:endParaRPr>
          </a:p>
          <a:p>
            <a:pPr marL="0" indent="0">
              <a:buNone/>
            </a:pPr>
            <a:endParaRPr lang="en-GB" sz="2000" b="1" dirty="0">
              <a:solidFill>
                <a:srgbClr val="05103E"/>
              </a:solidFill>
              <a:latin typeface="Calibri Light"/>
              <a:cs typeface="Calibri Light"/>
            </a:endParaRPr>
          </a:p>
          <a:p>
            <a:pPr marL="0" indent="0">
              <a:buNone/>
            </a:pPr>
            <a:r>
              <a:rPr lang="en-GB" sz="2000" b="1" dirty="0">
                <a:solidFill>
                  <a:srgbClr val="05103E"/>
                </a:solidFill>
                <a:latin typeface="Calibri Light"/>
                <a:cs typeface="Calibri Light"/>
              </a:rPr>
              <a:t>Son, S. W., Song, D. S., Chang, U. I., &amp; Yang, J. M. (2021). Definition of sarcopenia in chronic liver Disease. </a:t>
            </a:r>
            <a:r>
              <a:rPr lang="en-GB" sz="2000" b="1" i="1" dirty="0">
                <a:solidFill>
                  <a:srgbClr val="05103E"/>
                </a:solidFill>
                <a:latin typeface="Calibri Light"/>
                <a:cs typeface="Calibri Light"/>
              </a:rPr>
              <a:t>Life</a:t>
            </a:r>
            <a:r>
              <a:rPr lang="en-GB" sz="2000" b="1" dirty="0">
                <a:solidFill>
                  <a:srgbClr val="05103E"/>
                </a:solidFill>
                <a:latin typeface="Calibri Light"/>
                <a:cs typeface="Calibri Light"/>
              </a:rPr>
              <a:t>, </a:t>
            </a:r>
            <a:r>
              <a:rPr lang="en-GB" sz="2000" b="1" i="1" dirty="0">
                <a:solidFill>
                  <a:srgbClr val="05103E"/>
                </a:solidFill>
                <a:latin typeface="Calibri Light"/>
                <a:cs typeface="Calibri Light"/>
              </a:rPr>
              <a:t>11</a:t>
            </a:r>
            <a:r>
              <a:rPr lang="en-GB" sz="2000" b="1" dirty="0">
                <a:solidFill>
                  <a:srgbClr val="05103E"/>
                </a:solidFill>
                <a:latin typeface="Calibri Light"/>
                <a:cs typeface="Calibri Light"/>
              </a:rPr>
              <a:t>(4), 349. https://doi.org/10.3390/life11040349</a:t>
            </a:r>
            <a:r>
              <a:rPr lang="en-US" sz="2000" dirty="0">
                <a:solidFill>
                  <a:srgbClr val="05103E"/>
                </a:solidFill>
                <a:latin typeface="Calibri Light"/>
                <a:cs typeface="Calibri Light"/>
              </a:rPr>
              <a:t> </a:t>
            </a:r>
            <a:endParaRPr lang="en-GB" sz="2000">
              <a:solidFill>
                <a:srgbClr val="05103E"/>
              </a:solidFill>
              <a:latin typeface="Calibri Light"/>
              <a:cs typeface="Calibri Light"/>
            </a:endParaRPr>
          </a:p>
          <a:p>
            <a:pPr marL="0" indent="0">
              <a:buNone/>
            </a:pPr>
            <a:endParaRPr lang="en-US" sz="2000" dirty="0">
              <a:solidFill>
                <a:srgbClr val="05103E"/>
              </a:solidFill>
              <a:latin typeface="Calibri Light"/>
              <a:cs typeface="Calibri Light"/>
            </a:endParaRPr>
          </a:p>
          <a:p>
            <a:pPr marL="0" indent="0">
              <a:buNone/>
            </a:pPr>
            <a:endParaRPr lang="en-US" sz="2000" dirty="0">
              <a:solidFill>
                <a:srgbClr val="05103E"/>
              </a:solidFill>
              <a:latin typeface="Calibri Light"/>
              <a:cs typeface="Calibri Light"/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rgbClr val="05103E"/>
                </a:solidFill>
                <a:latin typeface="Calibri Light"/>
                <a:cs typeface="Calibri Light"/>
              </a:rPr>
              <a:t>Page 2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997588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TM02900688[[fn=Facet]]</Template>
  <TotalTime>319</TotalTime>
  <Words>1058</Words>
  <Application>Microsoft Office PowerPoint</Application>
  <PresentationFormat>Widescreen</PresentationFormat>
  <Paragraphs>143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5" baseType="lpstr">
      <vt:lpstr>Arial</vt:lpstr>
      <vt:lpstr>Calibri</vt:lpstr>
      <vt:lpstr>Calibri Light</vt:lpstr>
      <vt:lpstr>Segoe UI</vt:lpstr>
      <vt:lpstr>Times New Roman</vt:lpstr>
      <vt:lpstr>Trebuchet MS</vt:lpstr>
      <vt:lpstr>Wingdings 2</vt:lpstr>
      <vt:lpstr>Wingdings 3</vt:lpstr>
      <vt:lpstr>Facet</vt:lpstr>
      <vt:lpstr>Service Improvement Project </vt:lpstr>
      <vt:lpstr> To improve the documentation for hand grip strength recording  in patients with liver disease</vt:lpstr>
      <vt:lpstr>Background </vt:lpstr>
      <vt:lpstr>Assessing patient with liver  disease cirrhosis </vt:lpstr>
      <vt:lpstr>Plan</vt:lpstr>
      <vt:lpstr>Do</vt:lpstr>
      <vt:lpstr>Do</vt:lpstr>
      <vt:lpstr>PowerPoint Presentation</vt:lpstr>
      <vt:lpstr>PowerPoint Presentation</vt:lpstr>
      <vt:lpstr>PowerPoint Presentation</vt:lpstr>
      <vt:lpstr>Study</vt:lpstr>
      <vt:lpstr>Study </vt:lpstr>
      <vt:lpstr>Act</vt:lpstr>
      <vt:lpstr>Thank you for listening</vt:lpstr>
      <vt:lpstr>References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Service Improvement Project</dc:title>
  <dc:creator>sarah morton</dc:creator>
  <cp:lastModifiedBy>Sarah Morton (Cardiff and Vale UHB - NUTRITION AND DIETETICS)</cp:lastModifiedBy>
  <cp:revision>184</cp:revision>
  <dcterms:created xsi:type="dcterms:W3CDTF">2024-01-22T18:22:46Z</dcterms:created>
  <dcterms:modified xsi:type="dcterms:W3CDTF">2024-01-24T12:36:38Z</dcterms:modified>
</cp:coreProperties>
</file>