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7" r:id="rId1"/>
  </p:sldMasterIdLst>
  <p:notesMasterIdLst>
    <p:notesMasterId r:id="rId25"/>
  </p:notesMasterIdLst>
  <p:sldIdLst>
    <p:sldId id="256" r:id="rId2"/>
    <p:sldId id="318" r:id="rId3"/>
    <p:sldId id="258" r:id="rId4"/>
    <p:sldId id="279" r:id="rId5"/>
    <p:sldId id="280" r:id="rId6"/>
    <p:sldId id="286" r:id="rId7"/>
    <p:sldId id="309" r:id="rId8"/>
    <p:sldId id="317" r:id="rId9"/>
    <p:sldId id="310" r:id="rId10"/>
    <p:sldId id="311" r:id="rId11"/>
    <p:sldId id="312" r:id="rId12"/>
    <p:sldId id="313" r:id="rId13"/>
    <p:sldId id="319" r:id="rId14"/>
    <p:sldId id="320" r:id="rId15"/>
    <p:sldId id="314" r:id="rId16"/>
    <p:sldId id="321" r:id="rId17"/>
    <p:sldId id="322" r:id="rId18"/>
    <p:sldId id="323" r:id="rId19"/>
    <p:sldId id="324" r:id="rId20"/>
    <p:sldId id="325" r:id="rId21"/>
    <p:sldId id="326" r:id="rId22"/>
    <p:sldId id="327" r:id="rId23"/>
    <p:sldId id="32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8000"/>
    <a:srgbClr val="000066"/>
    <a:srgbClr val="FFCCCC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1AD61B-199D-4CBE-80C5-6638DC450318}" v="8" dt="2025-02-26T05:29:15.3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3447" autoAdjust="0"/>
  </p:normalViewPr>
  <p:slideViewPr>
    <p:cSldViewPr snapToGrid="0">
      <p:cViewPr varScale="1">
        <p:scale>
          <a:sx n="57" d="100"/>
          <a:sy n="57" d="100"/>
        </p:scale>
        <p:origin x="9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rif Salem" userId="93371da5-1b6a-4146-a736-4a3b0c81f0c2" providerId="ADAL" clId="{2C1AD61B-199D-4CBE-80C5-6638DC450318}"/>
    <pc:docChg chg="undo custSel modSld delMainMaster">
      <pc:chgData name="Serif Salem" userId="93371da5-1b6a-4146-a736-4a3b0c81f0c2" providerId="ADAL" clId="{2C1AD61B-199D-4CBE-80C5-6638DC450318}" dt="2025-02-26T05:29:31.290" v="41" actId="1076"/>
      <pc:docMkLst>
        <pc:docMk/>
      </pc:docMkLst>
      <pc:sldChg chg="modSp mod modClrScheme chgLayout">
        <pc:chgData name="Serif Salem" userId="93371da5-1b6a-4146-a736-4a3b0c81f0c2" providerId="ADAL" clId="{2C1AD61B-199D-4CBE-80C5-6638DC450318}" dt="2025-02-26T05:26:17.327" v="16" actId="700"/>
        <pc:sldMkLst>
          <pc:docMk/>
          <pc:sldMk cId="3885184139" sldId="256"/>
        </pc:sldMkLst>
        <pc:spChg chg="mod ord">
          <ac:chgData name="Serif Salem" userId="93371da5-1b6a-4146-a736-4a3b0c81f0c2" providerId="ADAL" clId="{2C1AD61B-199D-4CBE-80C5-6638DC450318}" dt="2025-02-26T05:26:17.327" v="16" actId="700"/>
          <ac:spMkLst>
            <pc:docMk/>
            <pc:sldMk cId="3885184139" sldId="256"/>
            <ac:spMk id="2" creationId="{614BD47E-299F-1C89-A07C-F722B1F609E5}"/>
          </ac:spMkLst>
        </pc:spChg>
        <pc:spChg chg="mod ord">
          <ac:chgData name="Serif Salem" userId="93371da5-1b6a-4146-a736-4a3b0c81f0c2" providerId="ADAL" clId="{2C1AD61B-199D-4CBE-80C5-6638DC450318}" dt="2025-02-26T05:26:17.327" v="16" actId="700"/>
          <ac:spMkLst>
            <pc:docMk/>
            <pc:sldMk cId="3885184139" sldId="256"/>
            <ac:spMk id="3" creationId="{D8347287-7D85-F0D2-284D-7DD180A85578}"/>
          </ac:spMkLst>
        </pc:spChg>
      </pc:sldChg>
      <pc:sldChg chg="modSp mod modClrScheme chgLayout">
        <pc:chgData name="Serif Salem" userId="93371da5-1b6a-4146-a736-4a3b0c81f0c2" providerId="ADAL" clId="{2C1AD61B-199D-4CBE-80C5-6638DC450318}" dt="2025-02-26T05:27:54.473" v="20" actId="700"/>
        <pc:sldMkLst>
          <pc:docMk/>
          <pc:sldMk cId="2185221313" sldId="258"/>
        </pc:sldMkLst>
        <pc:spChg chg="mod ord">
          <ac:chgData name="Serif Salem" userId="93371da5-1b6a-4146-a736-4a3b0c81f0c2" providerId="ADAL" clId="{2C1AD61B-199D-4CBE-80C5-6638DC450318}" dt="2025-02-26T05:27:54.473" v="20" actId="700"/>
          <ac:spMkLst>
            <pc:docMk/>
            <pc:sldMk cId="2185221313" sldId="258"/>
            <ac:spMk id="2" creationId="{5119D7EC-CBF6-A55E-47D4-F06F1C23D575}"/>
          </ac:spMkLst>
        </pc:spChg>
        <pc:spChg chg="mod ord">
          <ac:chgData name="Serif Salem" userId="93371da5-1b6a-4146-a736-4a3b0c81f0c2" providerId="ADAL" clId="{2C1AD61B-199D-4CBE-80C5-6638DC450318}" dt="2025-02-26T05:27:54.473" v="20" actId="700"/>
          <ac:spMkLst>
            <pc:docMk/>
            <pc:sldMk cId="2185221313" sldId="258"/>
            <ac:spMk id="3" creationId="{B9DC4B33-581E-08D1-4228-4D0AC09476DA}"/>
          </ac:spMkLst>
        </pc:spChg>
        <pc:spChg chg="mod ord">
          <ac:chgData name="Serif Salem" userId="93371da5-1b6a-4146-a736-4a3b0c81f0c2" providerId="ADAL" clId="{2C1AD61B-199D-4CBE-80C5-6638DC450318}" dt="2025-02-26T05:27:54.473" v="20" actId="700"/>
          <ac:spMkLst>
            <pc:docMk/>
            <pc:sldMk cId="2185221313" sldId="258"/>
            <ac:spMk id="5" creationId="{71C232A7-58D9-CCA6-A946-5EA7F145F489}"/>
          </ac:spMkLst>
        </pc:spChg>
      </pc:sldChg>
      <pc:sldChg chg="modSp mod modClrScheme chgLayout">
        <pc:chgData name="Serif Salem" userId="93371da5-1b6a-4146-a736-4a3b0c81f0c2" providerId="ADAL" clId="{2C1AD61B-199D-4CBE-80C5-6638DC450318}" dt="2025-02-26T05:27:54.473" v="20" actId="700"/>
        <pc:sldMkLst>
          <pc:docMk/>
          <pc:sldMk cId="2118488643" sldId="279"/>
        </pc:sldMkLst>
        <pc:spChg chg="mod ord">
          <ac:chgData name="Serif Salem" userId="93371da5-1b6a-4146-a736-4a3b0c81f0c2" providerId="ADAL" clId="{2C1AD61B-199D-4CBE-80C5-6638DC450318}" dt="2025-02-26T05:27:54.473" v="20" actId="700"/>
          <ac:spMkLst>
            <pc:docMk/>
            <pc:sldMk cId="2118488643" sldId="279"/>
            <ac:spMk id="2" creationId="{2988A0D8-1857-2EAF-3101-701276DA76F9}"/>
          </ac:spMkLst>
        </pc:spChg>
        <pc:spChg chg="mod ord">
          <ac:chgData name="Serif Salem" userId="93371da5-1b6a-4146-a736-4a3b0c81f0c2" providerId="ADAL" clId="{2C1AD61B-199D-4CBE-80C5-6638DC450318}" dt="2025-02-26T05:27:54.473" v="20" actId="700"/>
          <ac:spMkLst>
            <pc:docMk/>
            <pc:sldMk cId="2118488643" sldId="279"/>
            <ac:spMk id="3" creationId="{CFDD8D9E-2FEF-BF8A-814D-2BE4DFDAC891}"/>
          </ac:spMkLst>
        </pc:spChg>
        <pc:spChg chg="mod ord">
          <ac:chgData name="Serif Salem" userId="93371da5-1b6a-4146-a736-4a3b0c81f0c2" providerId="ADAL" clId="{2C1AD61B-199D-4CBE-80C5-6638DC450318}" dt="2025-02-26T05:27:54.473" v="20" actId="700"/>
          <ac:spMkLst>
            <pc:docMk/>
            <pc:sldMk cId="2118488643" sldId="279"/>
            <ac:spMk id="7" creationId="{19CD1E30-CA16-E8BD-255A-ADF36A8993AD}"/>
          </ac:spMkLst>
        </pc:spChg>
      </pc:sldChg>
      <pc:sldChg chg="modSp mod">
        <pc:chgData name="Serif Salem" userId="93371da5-1b6a-4146-a736-4a3b0c81f0c2" providerId="ADAL" clId="{2C1AD61B-199D-4CBE-80C5-6638DC450318}" dt="2025-02-26T05:25:56.865" v="13" actId="27636"/>
        <pc:sldMkLst>
          <pc:docMk/>
          <pc:sldMk cId="2214305194" sldId="280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2214305194" sldId="280"/>
            <ac:spMk id="2" creationId="{7DB430C1-0308-D3D0-A2FE-4C3AF494DFF2}"/>
          </ac:spMkLst>
        </pc:spChg>
        <pc:spChg chg="mod">
          <ac:chgData name="Serif Salem" userId="93371da5-1b6a-4146-a736-4a3b0c81f0c2" providerId="ADAL" clId="{2C1AD61B-199D-4CBE-80C5-6638DC450318}" dt="2025-02-26T05:25:56.865" v="13" actId="27636"/>
          <ac:spMkLst>
            <pc:docMk/>
            <pc:sldMk cId="2214305194" sldId="280"/>
            <ac:spMk id="3" creationId="{FEE779CD-3905-18E7-BF4D-2182DCEBDCFF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2214305194" sldId="280"/>
            <ac:spMk id="4" creationId="{A84DA6A6-916C-6061-7A36-7DFF8C7AA0C7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2214305194" sldId="280"/>
            <ac:spMk id="5" creationId="{C0DAB723-6AC9-9B01-FF53-FD876F17AB81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2214305194" sldId="280"/>
            <ac:spMk id="8" creationId="{549585EC-61C9-BDE2-C82E-463F6BDE0942}"/>
          </ac:spMkLst>
        </pc:spChg>
      </pc:sldChg>
      <pc:sldChg chg="modSp">
        <pc:chgData name="Serif Salem" userId="93371da5-1b6a-4146-a736-4a3b0c81f0c2" providerId="ADAL" clId="{2C1AD61B-199D-4CBE-80C5-6638DC450318}" dt="2025-02-26T05:25:56.601" v="12"/>
        <pc:sldMkLst>
          <pc:docMk/>
          <pc:sldMk cId="526857261" sldId="286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526857261" sldId="286"/>
            <ac:spMk id="2" creationId="{439BFA2E-CAB9-9811-6078-C47A1AF14D6B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526857261" sldId="286"/>
            <ac:spMk id="3" creationId="{1140FF32-28C3-3612-B64C-DD2F9E5A5FE8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526857261" sldId="286"/>
            <ac:spMk id="4" creationId="{12A14985-6C87-7664-21F7-72B20A942023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526857261" sldId="286"/>
            <ac:spMk id="5" creationId="{5CC59FAC-6C62-0428-11E9-8967359A774F}"/>
          </ac:spMkLst>
        </pc:spChg>
      </pc:sldChg>
      <pc:sldChg chg="modSp mod">
        <pc:chgData name="Serif Salem" userId="93371da5-1b6a-4146-a736-4a3b0c81f0c2" providerId="ADAL" clId="{2C1AD61B-199D-4CBE-80C5-6638DC450318}" dt="2025-02-26T05:28:11.869" v="23" actId="1076"/>
        <pc:sldMkLst>
          <pc:docMk/>
          <pc:sldMk cId="535143514" sldId="309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535143514" sldId="309"/>
            <ac:spMk id="4" creationId="{BB5874DC-D37B-3A55-E45D-D80A99F57C62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535143514" sldId="309"/>
            <ac:spMk id="5" creationId="{C9A80950-F302-71A5-8669-D0F183AD5815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535143514" sldId="309"/>
            <ac:spMk id="6" creationId="{237F5A6E-92A3-2285-DF89-AD8C28BA3A3B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535143514" sldId="309"/>
            <ac:spMk id="17" creationId="{D1F36895-3BBA-BCFC-6DF5-7283757D25A2}"/>
          </ac:spMkLst>
        </pc:spChg>
        <pc:picChg chg="mod">
          <ac:chgData name="Serif Salem" userId="93371da5-1b6a-4146-a736-4a3b0c81f0c2" providerId="ADAL" clId="{2C1AD61B-199D-4CBE-80C5-6638DC450318}" dt="2025-02-26T05:28:08.089" v="21" actId="1076"/>
          <ac:picMkLst>
            <pc:docMk/>
            <pc:sldMk cId="535143514" sldId="309"/>
            <ac:picMk id="10" creationId="{260C1BDB-1E2F-FAE0-B553-79AF03052E41}"/>
          </ac:picMkLst>
        </pc:picChg>
        <pc:picChg chg="mod">
          <ac:chgData name="Serif Salem" userId="93371da5-1b6a-4146-a736-4a3b0c81f0c2" providerId="ADAL" clId="{2C1AD61B-199D-4CBE-80C5-6638DC450318}" dt="2025-02-26T05:28:10.306" v="22" actId="1076"/>
          <ac:picMkLst>
            <pc:docMk/>
            <pc:sldMk cId="535143514" sldId="309"/>
            <ac:picMk id="19" creationId="{F36E3963-61B8-8BB3-73E8-F5BEA3F10D62}"/>
          </ac:picMkLst>
        </pc:picChg>
        <pc:picChg chg="mod">
          <ac:chgData name="Serif Salem" userId="93371da5-1b6a-4146-a736-4a3b0c81f0c2" providerId="ADAL" clId="{2C1AD61B-199D-4CBE-80C5-6638DC450318}" dt="2025-02-26T05:28:11.869" v="23" actId="1076"/>
          <ac:picMkLst>
            <pc:docMk/>
            <pc:sldMk cId="535143514" sldId="309"/>
            <ac:picMk id="20" creationId="{184B66DE-2469-8489-B12B-65FE5957984D}"/>
          </ac:picMkLst>
        </pc:picChg>
      </pc:sldChg>
      <pc:sldChg chg="modSp mod">
        <pc:chgData name="Serif Salem" userId="93371da5-1b6a-4146-a736-4a3b0c81f0c2" providerId="ADAL" clId="{2C1AD61B-199D-4CBE-80C5-6638DC450318}" dt="2025-02-26T05:28:22.763" v="25" actId="14100"/>
        <pc:sldMkLst>
          <pc:docMk/>
          <pc:sldMk cId="3516819111" sldId="310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516819111" sldId="310"/>
            <ac:spMk id="2" creationId="{B7A42030-4B9F-DA10-E280-8E6B292D7603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516819111" sldId="310"/>
            <ac:spMk id="4" creationId="{AA24C5BA-9C70-A2A3-D10C-C036FF062672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516819111" sldId="310"/>
            <ac:spMk id="5" creationId="{C156109A-7C23-0792-3693-3591986B2671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516819111" sldId="310"/>
            <ac:spMk id="6" creationId="{FAD4596D-B4F6-4370-77B8-0C162D7753BF}"/>
          </ac:spMkLst>
        </pc:spChg>
        <pc:graphicFrameChg chg="mod">
          <ac:chgData name="Serif Salem" userId="93371da5-1b6a-4146-a736-4a3b0c81f0c2" providerId="ADAL" clId="{2C1AD61B-199D-4CBE-80C5-6638DC450318}" dt="2025-02-26T05:28:22.763" v="25" actId="14100"/>
          <ac:graphicFrameMkLst>
            <pc:docMk/>
            <pc:sldMk cId="3516819111" sldId="310"/>
            <ac:graphicFrameMk id="14" creationId="{4BB87B66-DA7F-BF6F-C1E5-5479C48FC14E}"/>
          </ac:graphicFrameMkLst>
        </pc:graphicFrameChg>
        <pc:picChg chg="mod">
          <ac:chgData name="Serif Salem" userId="93371da5-1b6a-4146-a736-4a3b0c81f0c2" providerId="ADAL" clId="{2C1AD61B-199D-4CBE-80C5-6638DC450318}" dt="2025-02-26T05:28:19.779" v="24" actId="1076"/>
          <ac:picMkLst>
            <pc:docMk/>
            <pc:sldMk cId="3516819111" sldId="310"/>
            <ac:picMk id="11" creationId="{937DA672-A2DD-9C91-5415-FF6FB22B456D}"/>
          </ac:picMkLst>
        </pc:picChg>
      </pc:sldChg>
      <pc:sldChg chg="modSp mod">
        <pc:chgData name="Serif Salem" userId="93371da5-1b6a-4146-a736-4a3b0c81f0c2" providerId="ADAL" clId="{2C1AD61B-199D-4CBE-80C5-6638DC450318}" dt="2025-02-26T05:28:38.802" v="29" actId="1076"/>
        <pc:sldMkLst>
          <pc:docMk/>
          <pc:sldMk cId="465395764" sldId="311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465395764" sldId="311"/>
            <ac:spMk id="2" creationId="{61E6A524-9CC7-F1B2-88B2-0A8F4E8A2696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465395764" sldId="311"/>
            <ac:spMk id="4" creationId="{D5A9B4DD-51FF-DEE9-B8BC-FBD30776CFFE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465395764" sldId="311"/>
            <ac:spMk id="5" creationId="{5346B1FE-A734-996E-1948-DCEA0CD6E820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465395764" sldId="311"/>
            <ac:spMk id="6" creationId="{21A35D62-7820-7159-DE4C-87372826EE7F}"/>
          </ac:spMkLst>
        </pc:spChg>
        <pc:graphicFrameChg chg="mod">
          <ac:chgData name="Serif Salem" userId="93371da5-1b6a-4146-a736-4a3b0c81f0c2" providerId="ADAL" clId="{2C1AD61B-199D-4CBE-80C5-6638DC450318}" dt="2025-02-26T05:28:38.802" v="29" actId="1076"/>
          <ac:graphicFrameMkLst>
            <pc:docMk/>
            <pc:sldMk cId="465395764" sldId="311"/>
            <ac:graphicFrameMk id="10" creationId="{B3747238-6372-3A54-7E45-C8FF365D23F8}"/>
          </ac:graphicFrameMkLst>
        </pc:graphicFrameChg>
        <pc:picChg chg="mod">
          <ac:chgData name="Serif Salem" userId="93371da5-1b6a-4146-a736-4a3b0c81f0c2" providerId="ADAL" clId="{2C1AD61B-199D-4CBE-80C5-6638DC450318}" dt="2025-02-26T05:28:32.090" v="27" actId="14100"/>
          <ac:picMkLst>
            <pc:docMk/>
            <pc:sldMk cId="465395764" sldId="311"/>
            <ac:picMk id="11" creationId="{B2FFC0A2-98E8-7586-6030-936FD0FE2C56}"/>
          </ac:picMkLst>
        </pc:picChg>
      </pc:sldChg>
      <pc:sldChg chg="modSp mod">
        <pc:chgData name="Serif Salem" userId="93371da5-1b6a-4146-a736-4a3b0c81f0c2" providerId="ADAL" clId="{2C1AD61B-199D-4CBE-80C5-6638DC450318}" dt="2025-02-26T05:29:03.930" v="36" actId="1076"/>
        <pc:sldMkLst>
          <pc:docMk/>
          <pc:sldMk cId="1696077325" sldId="312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696077325" sldId="312"/>
            <ac:spMk id="2" creationId="{9FAF8598-7B21-63B5-B884-5636D4DD3E8F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696077325" sldId="312"/>
            <ac:spMk id="4" creationId="{36250C6E-CA8A-47E6-146F-B99E2D2F3513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696077325" sldId="312"/>
            <ac:spMk id="5" creationId="{C4EB9867-3257-7F0B-E790-B504E27E3F83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696077325" sldId="312"/>
            <ac:spMk id="6" creationId="{2F0D9104-5BA0-68FE-06C2-4964B43AD2DA}"/>
          </ac:spMkLst>
        </pc:spChg>
        <pc:graphicFrameChg chg="mod">
          <ac:chgData name="Serif Salem" userId="93371da5-1b6a-4146-a736-4a3b0c81f0c2" providerId="ADAL" clId="{2C1AD61B-199D-4CBE-80C5-6638DC450318}" dt="2025-02-26T05:28:47.266" v="30" actId="14100"/>
          <ac:graphicFrameMkLst>
            <pc:docMk/>
            <pc:sldMk cId="1696077325" sldId="312"/>
            <ac:graphicFrameMk id="8" creationId="{DEB69173-79B3-1312-4BFB-91C1119FA3C1}"/>
          </ac:graphicFrameMkLst>
        </pc:graphicFrameChg>
        <pc:picChg chg="mod">
          <ac:chgData name="Serif Salem" userId="93371da5-1b6a-4146-a736-4a3b0c81f0c2" providerId="ADAL" clId="{2C1AD61B-199D-4CBE-80C5-6638DC450318}" dt="2025-02-26T05:28:54.513" v="32" actId="1076"/>
          <ac:picMkLst>
            <pc:docMk/>
            <pc:sldMk cId="1696077325" sldId="312"/>
            <ac:picMk id="12" creationId="{DFBECBF3-8EC8-9FC5-54E6-FEF4F573DD56}"/>
          </ac:picMkLst>
        </pc:picChg>
        <pc:picChg chg="mod">
          <ac:chgData name="Serif Salem" userId="93371da5-1b6a-4146-a736-4a3b0c81f0c2" providerId="ADAL" clId="{2C1AD61B-199D-4CBE-80C5-6638DC450318}" dt="2025-02-26T05:28:58.876" v="34" actId="1076"/>
          <ac:picMkLst>
            <pc:docMk/>
            <pc:sldMk cId="1696077325" sldId="312"/>
            <ac:picMk id="13" creationId="{BDE0953D-CEDA-D028-E700-7439F995C97A}"/>
          </ac:picMkLst>
        </pc:picChg>
        <pc:picChg chg="mod">
          <ac:chgData name="Serif Salem" userId="93371da5-1b6a-4146-a736-4a3b0c81f0c2" providerId="ADAL" clId="{2C1AD61B-199D-4CBE-80C5-6638DC450318}" dt="2025-02-26T05:29:03.930" v="36" actId="1076"/>
          <ac:picMkLst>
            <pc:docMk/>
            <pc:sldMk cId="1696077325" sldId="312"/>
            <ac:picMk id="14" creationId="{A197E3AF-BE50-23BF-87C4-5EC9FB3DA2B7}"/>
          </ac:picMkLst>
        </pc:picChg>
      </pc:sldChg>
      <pc:sldChg chg="modSp mod">
        <pc:chgData name="Serif Salem" userId="93371da5-1b6a-4146-a736-4a3b0c81f0c2" providerId="ADAL" clId="{2C1AD61B-199D-4CBE-80C5-6638DC450318}" dt="2025-02-26T05:29:09.181" v="37" actId="14100"/>
        <pc:sldMkLst>
          <pc:docMk/>
          <pc:sldMk cId="3538630412" sldId="313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538630412" sldId="313"/>
            <ac:spMk id="2" creationId="{D44D70C3-0F36-61A6-B6A8-2C5B59FBA221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538630412" sldId="313"/>
            <ac:spMk id="4" creationId="{780E2D61-F46E-C95A-D337-ED248BC1D621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538630412" sldId="313"/>
            <ac:spMk id="5" creationId="{8D175B60-B4D9-9881-2607-8CBFD81EE8BB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538630412" sldId="313"/>
            <ac:spMk id="6" creationId="{410FE21D-6E34-F333-434F-9903774EEBFA}"/>
          </ac:spMkLst>
        </pc:spChg>
        <pc:graphicFrameChg chg="mod">
          <ac:chgData name="Serif Salem" userId="93371da5-1b6a-4146-a736-4a3b0c81f0c2" providerId="ADAL" clId="{2C1AD61B-199D-4CBE-80C5-6638DC450318}" dt="2025-02-26T05:29:09.181" v="37" actId="14100"/>
          <ac:graphicFrameMkLst>
            <pc:docMk/>
            <pc:sldMk cId="3538630412" sldId="313"/>
            <ac:graphicFrameMk id="8" creationId="{DA817D3B-56E2-4DDF-2BE5-3894FEA5D984}"/>
          </ac:graphicFrameMkLst>
        </pc:graphicFrameChg>
      </pc:sldChg>
      <pc:sldChg chg="modSp mod">
        <pc:chgData name="Serif Salem" userId="93371da5-1b6a-4146-a736-4a3b0c81f0c2" providerId="ADAL" clId="{2C1AD61B-199D-4CBE-80C5-6638DC450318}" dt="2025-02-26T05:29:31.290" v="41" actId="1076"/>
        <pc:sldMkLst>
          <pc:docMk/>
          <pc:sldMk cId="3751838103" sldId="314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751838103" sldId="314"/>
            <ac:spMk id="2" creationId="{A8303BFF-E17C-C164-5A83-9576208D0ABD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751838103" sldId="314"/>
            <ac:spMk id="4" creationId="{91F66BF6-929E-DB93-93D5-D799AEEFEFF4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751838103" sldId="314"/>
            <ac:spMk id="5" creationId="{A780D879-65A6-74D1-8ED6-BC9C87C1CDED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751838103" sldId="314"/>
            <ac:spMk id="6" creationId="{C5A93CE2-B880-A0A7-20B5-1D0490A6C1EB}"/>
          </ac:spMkLst>
        </pc:spChg>
        <pc:graphicFrameChg chg="mod">
          <ac:chgData name="Serif Salem" userId="93371da5-1b6a-4146-a736-4a3b0c81f0c2" providerId="ADAL" clId="{2C1AD61B-199D-4CBE-80C5-6638DC450318}" dt="2025-02-26T05:29:26.861" v="40" actId="14100"/>
          <ac:graphicFrameMkLst>
            <pc:docMk/>
            <pc:sldMk cId="3751838103" sldId="314"/>
            <ac:graphicFrameMk id="8" creationId="{531FCFEE-7E32-BD8B-2891-71821636EEEE}"/>
          </ac:graphicFrameMkLst>
        </pc:graphicFrameChg>
        <pc:picChg chg="mod">
          <ac:chgData name="Serif Salem" userId="93371da5-1b6a-4146-a736-4a3b0c81f0c2" providerId="ADAL" clId="{2C1AD61B-199D-4CBE-80C5-6638DC450318}" dt="2025-02-26T05:29:31.290" v="41" actId="1076"/>
          <ac:picMkLst>
            <pc:docMk/>
            <pc:sldMk cId="3751838103" sldId="314"/>
            <ac:picMk id="7" creationId="{54FDD74D-757E-0E68-300C-159B16971B05}"/>
          </ac:picMkLst>
        </pc:picChg>
      </pc:sldChg>
      <pc:sldChg chg="addSp delSp modSp mod modTransition modClrScheme chgLayout">
        <pc:chgData name="Serif Salem" userId="93371da5-1b6a-4146-a736-4a3b0c81f0c2" providerId="ADAL" clId="{2C1AD61B-199D-4CBE-80C5-6638DC450318}" dt="2025-02-26T05:26:51.537" v="19" actId="700"/>
        <pc:sldMkLst>
          <pc:docMk/>
          <pc:sldMk cId="3960254148" sldId="317"/>
        </pc:sldMkLst>
        <pc:spChg chg="add mod ord">
          <ac:chgData name="Serif Salem" userId="93371da5-1b6a-4146-a736-4a3b0c81f0c2" providerId="ADAL" clId="{2C1AD61B-199D-4CBE-80C5-6638DC450318}" dt="2025-02-26T05:26:51.537" v="19" actId="700"/>
          <ac:spMkLst>
            <pc:docMk/>
            <pc:sldMk cId="3960254148" sldId="317"/>
            <ac:spMk id="2" creationId="{293B2375-49FC-8148-ED84-F87A57CCE52F}"/>
          </ac:spMkLst>
        </pc:spChg>
        <pc:spChg chg="mod ord">
          <ac:chgData name="Serif Salem" userId="93371da5-1b6a-4146-a736-4a3b0c81f0c2" providerId="ADAL" clId="{2C1AD61B-199D-4CBE-80C5-6638DC450318}" dt="2025-02-26T05:26:51.537" v="19" actId="700"/>
          <ac:spMkLst>
            <pc:docMk/>
            <pc:sldMk cId="3960254148" sldId="317"/>
            <ac:spMk id="4" creationId="{191DA1F3-7927-55E7-6E0E-F203105501A3}"/>
          </ac:spMkLst>
        </pc:spChg>
        <pc:spChg chg="mod ord">
          <ac:chgData name="Serif Salem" userId="93371da5-1b6a-4146-a736-4a3b0c81f0c2" providerId="ADAL" clId="{2C1AD61B-199D-4CBE-80C5-6638DC450318}" dt="2025-02-26T05:26:51.537" v="19" actId="700"/>
          <ac:spMkLst>
            <pc:docMk/>
            <pc:sldMk cId="3960254148" sldId="317"/>
            <ac:spMk id="5" creationId="{D40E9CB4-6831-A401-E400-A0AD30BBBC1E}"/>
          </ac:spMkLst>
        </pc:spChg>
        <pc:spChg chg="mod ord">
          <ac:chgData name="Serif Salem" userId="93371da5-1b6a-4146-a736-4a3b0c81f0c2" providerId="ADAL" clId="{2C1AD61B-199D-4CBE-80C5-6638DC450318}" dt="2025-02-26T05:26:51.537" v="19" actId="700"/>
          <ac:spMkLst>
            <pc:docMk/>
            <pc:sldMk cId="3960254148" sldId="317"/>
            <ac:spMk id="6" creationId="{E53C769C-B31C-4A8E-BB59-92C06F365C74}"/>
          </ac:spMkLst>
        </pc:spChg>
        <pc:spChg chg="mod ord">
          <ac:chgData name="Serif Salem" userId="93371da5-1b6a-4146-a736-4a3b0c81f0c2" providerId="ADAL" clId="{2C1AD61B-199D-4CBE-80C5-6638DC450318}" dt="2025-02-26T05:26:51.537" v="19" actId="700"/>
          <ac:spMkLst>
            <pc:docMk/>
            <pc:sldMk cId="3960254148" sldId="317"/>
            <ac:spMk id="7" creationId="{146A80B0-57CD-1791-D376-3409EBEC54AF}"/>
          </ac:spMkLst>
        </pc:spChg>
        <pc:spChg chg="del mod ord">
          <ac:chgData name="Serif Salem" userId="93371da5-1b6a-4146-a736-4a3b0c81f0c2" providerId="ADAL" clId="{2C1AD61B-199D-4CBE-80C5-6638DC450318}" dt="2025-02-26T05:26:51.537" v="19" actId="700"/>
          <ac:spMkLst>
            <pc:docMk/>
            <pc:sldMk cId="3960254148" sldId="317"/>
            <ac:spMk id="8" creationId="{18CF78F6-EC02-8247-C5DC-A321E1638820}"/>
          </ac:spMkLst>
        </pc:spChg>
      </pc:sldChg>
      <pc:sldChg chg="addSp delSp modSp mod modClrScheme chgLayout">
        <pc:chgData name="Serif Salem" userId="93371da5-1b6a-4146-a736-4a3b0c81f0c2" providerId="ADAL" clId="{2C1AD61B-199D-4CBE-80C5-6638DC450318}" dt="2025-02-26T05:26:38.069" v="18" actId="26606"/>
        <pc:sldMkLst>
          <pc:docMk/>
          <pc:sldMk cId="2481990632" sldId="318"/>
        </pc:sldMkLst>
        <pc:spChg chg="mod ord">
          <ac:chgData name="Serif Salem" userId="93371da5-1b6a-4146-a736-4a3b0c81f0c2" providerId="ADAL" clId="{2C1AD61B-199D-4CBE-80C5-6638DC450318}" dt="2025-02-26T05:26:38.069" v="18" actId="26606"/>
          <ac:spMkLst>
            <pc:docMk/>
            <pc:sldMk cId="2481990632" sldId="318"/>
            <ac:spMk id="4" creationId="{E99F91B5-CDE5-6484-40FE-297F67F4D1E8}"/>
          </ac:spMkLst>
        </pc:spChg>
        <pc:spChg chg="mod ord">
          <ac:chgData name="Serif Salem" userId="93371da5-1b6a-4146-a736-4a3b0c81f0c2" providerId="ADAL" clId="{2C1AD61B-199D-4CBE-80C5-6638DC450318}" dt="2025-02-26T05:26:38.069" v="18" actId="26606"/>
          <ac:spMkLst>
            <pc:docMk/>
            <pc:sldMk cId="2481990632" sldId="318"/>
            <ac:spMk id="5" creationId="{B15CC40F-D7E7-7EA7-BA6C-DE7785C7A494}"/>
          </ac:spMkLst>
        </pc:spChg>
        <pc:spChg chg="mod ord">
          <ac:chgData name="Serif Salem" userId="93371da5-1b6a-4146-a736-4a3b0c81f0c2" providerId="ADAL" clId="{2C1AD61B-199D-4CBE-80C5-6638DC450318}" dt="2025-02-26T05:26:38.069" v="18" actId="26606"/>
          <ac:spMkLst>
            <pc:docMk/>
            <pc:sldMk cId="2481990632" sldId="318"/>
            <ac:spMk id="6" creationId="{E5E5C460-1827-F621-BDCA-4C077E925032}"/>
          </ac:spMkLst>
        </pc:spChg>
        <pc:spChg chg="mod ord">
          <ac:chgData name="Serif Salem" userId="93371da5-1b6a-4146-a736-4a3b0c81f0c2" providerId="ADAL" clId="{2C1AD61B-199D-4CBE-80C5-6638DC450318}" dt="2025-02-26T05:26:38.069" v="18" actId="26606"/>
          <ac:spMkLst>
            <pc:docMk/>
            <pc:sldMk cId="2481990632" sldId="318"/>
            <ac:spMk id="7" creationId="{33E5E2B8-B6FA-B139-AA26-E604066A00F4}"/>
          </ac:spMkLst>
        </pc:spChg>
        <pc:spChg chg="del">
          <ac:chgData name="Serif Salem" userId="93371da5-1b6a-4146-a736-4a3b0c81f0c2" providerId="ADAL" clId="{2C1AD61B-199D-4CBE-80C5-6638DC450318}" dt="2025-02-26T05:26:29.663" v="17" actId="700"/>
          <ac:spMkLst>
            <pc:docMk/>
            <pc:sldMk cId="2481990632" sldId="318"/>
            <ac:spMk id="8" creationId="{F8E5035E-E224-C1A8-6F95-7CA63303D86F}"/>
          </ac:spMkLst>
        </pc:spChg>
        <pc:spChg chg="add mod">
          <ac:chgData name="Serif Salem" userId="93371da5-1b6a-4146-a736-4a3b0c81f0c2" providerId="ADAL" clId="{2C1AD61B-199D-4CBE-80C5-6638DC450318}" dt="2025-02-26T05:26:38.069" v="18" actId="26606"/>
          <ac:spMkLst>
            <pc:docMk/>
            <pc:sldMk cId="2481990632" sldId="318"/>
            <ac:spMk id="12" creationId="{AF481377-457A-D850-005D-1AFC376583E4}"/>
          </ac:spMkLst>
        </pc:spChg>
      </pc:sldChg>
      <pc:sldChg chg="modSp mod">
        <pc:chgData name="Serif Salem" userId="93371da5-1b6a-4146-a736-4a3b0c81f0c2" providerId="ADAL" clId="{2C1AD61B-199D-4CBE-80C5-6638DC450318}" dt="2025-02-26T05:29:20.738" v="39" actId="14100"/>
        <pc:sldMkLst>
          <pc:docMk/>
          <pc:sldMk cId="2041796980" sldId="319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2041796980" sldId="319"/>
            <ac:spMk id="2" creationId="{95E1BE3A-1B69-6CE6-C9A8-79BBFDA53455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2041796980" sldId="319"/>
            <ac:spMk id="4" creationId="{0AD35A31-A030-5A22-A0E9-39A2C6BD12DE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2041796980" sldId="319"/>
            <ac:spMk id="5" creationId="{097B0382-48C4-DBDC-3EA8-4A859731371E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2041796980" sldId="319"/>
            <ac:spMk id="6" creationId="{C100C0E0-D652-7AF7-C8E6-CC5B8CB4FCDA}"/>
          </ac:spMkLst>
        </pc:spChg>
        <pc:graphicFrameChg chg="mod">
          <ac:chgData name="Serif Salem" userId="93371da5-1b6a-4146-a736-4a3b0c81f0c2" providerId="ADAL" clId="{2C1AD61B-199D-4CBE-80C5-6638DC450318}" dt="2025-02-26T05:29:20.738" v="39" actId="14100"/>
          <ac:graphicFrameMkLst>
            <pc:docMk/>
            <pc:sldMk cId="2041796980" sldId="319"/>
            <ac:graphicFrameMk id="8" creationId="{4257BD79-E762-3A9C-31FD-E21D29B3AC52}"/>
          </ac:graphicFrameMkLst>
        </pc:graphicFrameChg>
      </pc:sldChg>
      <pc:sldChg chg="modSp">
        <pc:chgData name="Serif Salem" userId="93371da5-1b6a-4146-a736-4a3b0c81f0c2" providerId="ADAL" clId="{2C1AD61B-199D-4CBE-80C5-6638DC450318}" dt="2025-02-26T05:25:56.601" v="12"/>
        <pc:sldMkLst>
          <pc:docMk/>
          <pc:sldMk cId="3868041838" sldId="320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868041838" sldId="320"/>
            <ac:spMk id="2" creationId="{95E1BE3A-1B69-6CE6-C9A8-79BBFDA53455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868041838" sldId="320"/>
            <ac:spMk id="4" creationId="{0AD35A31-A030-5A22-A0E9-39A2C6BD12DE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868041838" sldId="320"/>
            <ac:spMk id="5" creationId="{097B0382-48C4-DBDC-3EA8-4A859731371E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868041838" sldId="320"/>
            <ac:spMk id="6" creationId="{C100C0E0-D652-7AF7-C8E6-CC5B8CB4FCDA}"/>
          </ac:spMkLst>
        </pc:spChg>
      </pc:sldChg>
      <pc:sldChg chg="modSp">
        <pc:chgData name="Serif Salem" userId="93371da5-1b6a-4146-a736-4a3b0c81f0c2" providerId="ADAL" clId="{2C1AD61B-199D-4CBE-80C5-6638DC450318}" dt="2025-02-26T05:25:56.601" v="12"/>
        <pc:sldMkLst>
          <pc:docMk/>
          <pc:sldMk cId="4166497380" sldId="321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4166497380" sldId="321"/>
            <ac:spMk id="2" creationId="{BF2DEE66-72F7-D078-E4F5-15035CB0678C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4166497380" sldId="321"/>
            <ac:spMk id="3" creationId="{A8A5D0A2-2551-7F49-85A3-C0E2C637C51F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4166497380" sldId="321"/>
            <ac:spMk id="4" creationId="{F98606C4-2206-33A6-AEBA-FE205BFDB8FC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4166497380" sldId="321"/>
            <ac:spMk id="5" creationId="{F18C021E-7607-E972-D20B-A95A818F5D51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4166497380" sldId="321"/>
            <ac:spMk id="6" creationId="{14FE90AA-21AC-A8BB-6251-A766805DE98C}"/>
          </ac:spMkLst>
        </pc:spChg>
      </pc:sldChg>
      <pc:sldChg chg="modSp mod">
        <pc:chgData name="Serif Salem" userId="93371da5-1b6a-4146-a736-4a3b0c81f0c2" providerId="ADAL" clId="{2C1AD61B-199D-4CBE-80C5-6638DC450318}" dt="2025-02-26T05:25:57.052" v="14" actId="27636"/>
        <pc:sldMkLst>
          <pc:docMk/>
          <pc:sldMk cId="1162349314" sldId="322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162349314" sldId="322"/>
            <ac:spMk id="2" creationId="{B7604BA8-3C15-CFE1-B6AC-3A8C10154B8A}"/>
          </ac:spMkLst>
        </pc:spChg>
        <pc:spChg chg="mod">
          <ac:chgData name="Serif Salem" userId="93371da5-1b6a-4146-a736-4a3b0c81f0c2" providerId="ADAL" clId="{2C1AD61B-199D-4CBE-80C5-6638DC450318}" dt="2025-02-26T05:25:57.052" v="14" actId="27636"/>
          <ac:spMkLst>
            <pc:docMk/>
            <pc:sldMk cId="1162349314" sldId="322"/>
            <ac:spMk id="3" creationId="{FD2E5A79-6707-0A7D-4963-19AB7FC0E369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162349314" sldId="322"/>
            <ac:spMk id="4" creationId="{E78F3C04-AE27-8D48-CD28-17C24551BF14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162349314" sldId="322"/>
            <ac:spMk id="5" creationId="{13BC0718-9645-5856-4750-90728EA9EFAF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162349314" sldId="322"/>
            <ac:spMk id="6" creationId="{5D491231-FC82-CD59-8858-38DC945B7182}"/>
          </ac:spMkLst>
        </pc:spChg>
      </pc:sldChg>
      <pc:sldChg chg="modSp">
        <pc:chgData name="Serif Salem" userId="93371da5-1b6a-4146-a736-4a3b0c81f0c2" providerId="ADAL" clId="{2C1AD61B-199D-4CBE-80C5-6638DC450318}" dt="2025-02-26T05:25:56.601" v="12"/>
        <pc:sldMkLst>
          <pc:docMk/>
          <pc:sldMk cId="1032282168" sldId="323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032282168" sldId="323"/>
            <ac:spMk id="2" creationId="{BA035DC2-3231-6FB0-0DCF-AFA30EABDE59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032282168" sldId="323"/>
            <ac:spMk id="3" creationId="{A59C370E-5432-1333-E8C7-5CAD6A1E9885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032282168" sldId="323"/>
            <ac:spMk id="4" creationId="{A801627C-94CD-60CE-60C1-8626BDE03030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032282168" sldId="323"/>
            <ac:spMk id="5" creationId="{44B953D8-B33C-BDDD-998E-E75D2660C6E5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032282168" sldId="323"/>
            <ac:spMk id="6" creationId="{79D13016-265C-3FCA-7257-60EA06362B0F}"/>
          </ac:spMkLst>
        </pc:spChg>
      </pc:sldChg>
      <pc:sldChg chg="modSp mod">
        <pc:chgData name="Serif Salem" userId="93371da5-1b6a-4146-a736-4a3b0c81f0c2" providerId="ADAL" clId="{2C1AD61B-199D-4CBE-80C5-6638DC450318}" dt="2025-02-26T05:25:56.601" v="12"/>
        <pc:sldMkLst>
          <pc:docMk/>
          <pc:sldMk cId="171651762" sldId="324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71651762" sldId="324"/>
            <ac:spMk id="2" creationId="{6C77868E-2D8F-5EB2-F7C2-D529681AEEAE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71651762" sldId="324"/>
            <ac:spMk id="3" creationId="{14C67CAF-FED8-C436-EA19-33FBFD589F65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71651762" sldId="324"/>
            <ac:spMk id="4" creationId="{534E84DF-BD92-E352-148C-ABC32AF2ECC4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71651762" sldId="324"/>
            <ac:spMk id="5" creationId="{E2847B1D-A231-930E-F0AC-92BECB1AEA2B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171651762" sldId="324"/>
            <ac:spMk id="6" creationId="{5F2F6B0C-6643-5D75-DA69-BC699BCF8FD8}"/>
          </ac:spMkLst>
        </pc:spChg>
      </pc:sldChg>
      <pc:sldChg chg="modSp">
        <pc:chgData name="Serif Salem" userId="93371da5-1b6a-4146-a736-4a3b0c81f0c2" providerId="ADAL" clId="{2C1AD61B-199D-4CBE-80C5-6638DC450318}" dt="2025-02-26T05:25:56.601" v="12"/>
        <pc:sldMkLst>
          <pc:docMk/>
          <pc:sldMk cId="3814676465" sldId="325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814676465" sldId="325"/>
            <ac:spMk id="2" creationId="{0E053636-A009-CE5F-E677-AC52C66797F8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814676465" sldId="325"/>
            <ac:spMk id="3" creationId="{ED5723F3-9EB4-5D36-E4DE-38B19AF8EF31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814676465" sldId="325"/>
            <ac:spMk id="4" creationId="{AC16AACD-BA4C-24FF-37E4-EEAF2E067CD9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814676465" sldId="325"/>
            <ac:spMk id="5" creationId="{898C45BD-22EB-FA35-337C-3B38045677C3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3814676465" sldId="325"/>
            <ac:spMk id="6" creationId="{44B78468-9270-98E4-5B64-9A481CF3CD1D}"/>
          </ac:spMkLst>
        </pc:spChg>
      </pc:sldChg>
      <pc:sldChg chg="modSp">
        <pc:chgData name="Serif Salem" userId="93371da5-1b6a-4146-a736-4a3b0c81f0c2" providerId="ADAL" clId="{2C1AD61B-199D-4CBE-80C5-6638DC450318}" dt="2025-02-26T05:25:56.601" v="12"/>
        <pc:sldMkLst>
          <pc:docMk/>
          <pc:sldMk cId="771066895" sldId="326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771066895" sldId="326"/>
            <ac:spMk id="2" creationId="{A9E89A36-2B1B-1B96-A998-4540C0D8AEC7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771066895" sldId="326"/>
            <ac:spMk id="3" creationId="{35EC181D-2A32-D6EA-C386-AF97DC17F789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771066895" sldId="326"/>
            <ac:spMk id="4" creationId="{19BFEA7B-FEA7-0CD2-AC64-90103D211886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771066895" sldId="326"/>
            <ac:spMk id="5" creationId="{AD0F96C8-8FC7-CC40-CD38-E8D7DACA0F76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771066895" sldId="326"/>
            <ac:spMk id="6" creationId="{8861F8FC-9850-2091-86CE-88DB69150C6A}"/>
          </ac:spMkLst>
        </pc:spChg>
      </pc:sldChg>
      <pc:sldChg chg="modSp">
        <pc:chgData name="Serif Salem" userId="93371da5-1b6a-4146-a736-4a3b0c81f0c2" providerId="ADAL" clId="{2C1AD61B-199D-4CBE-80C5-6638DC450318}" dt="2025-02-26T05:25:56.601" v="12"/>
        <pc:sldMkLst>
          <pc:docMk/>
          <pc:sldMk cId="678009086" sldId="327"/>
        </pc:sldMkLst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678009086" sldId="327"/>
            <ac:spMk id="2" creationId="{824D76B0-5939-A58F-DE7F-6DC7BD087579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678009086" sldId="327"/>
            <ac:spMk id="3" creationId="{B1F333A3-A39E-1A2E-BE15-57AFA2263367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678009086" sldId="327"/>
            <ac:spMk id="4" creationId="{C3897705-CA03-CD72-488C-085A01810BF6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678009086" sldId="327"/>
            <ac:spMk id="5" creationId="{736DC2D0-6754-8394-59DB-082E528EBE73}"/>
          </ac:spMkLst>
        </pc:spChg>
        <pc:spChg chg="mod">
          <ac:chgData name="Serif Salem" userId="93371da5-1b6a-4146-a736-4a3b0c81f0c2" providerId="ADAL" clId="{2C1AD61B-199D-4CBE-80C5-6638DC450318}" dt="2025-02-26T05:25:56.601" v="12"/>
          <ac:spMkLst>
            <pc:docMk/>
            <pc:sldMk cId="678009086" sldId="327"/>
            <ac:spMk id="6" creationId="{CD3FD76B-A7F6-88A9-1AD3-DC5B77933549}"/>
          </ac:spMkLst>
        </pc:spChg>
      </pc:sldChg>
      <pc:sldChg chg="delSp modSp mod modClrScheme chgLayout">
        <pc:chgData name="Serif Salem" userId="93371da5-1b6a-4146-a736-4a3b0c81f0c2" providerId="ADAL" clId="{2C1AD61B-199D-4CBE-80C5-6638DC450318}" dt="2025-02-26T05:26:01.920" v="15" actId="700"/>
        <pc:sldMkLst>
          <pc:docMk/>
          <pc:sldMk cId="422154936" sldId="328"/>
        </pc:sldMkLst>
        <pc:spChg chg="del mod">
          <ac:chgData name="Serif Salem" userId="93371da5-1b6a-4146-a736-4a3b0c81f0c2" providerId="ADAL" clId="{2C1AD61B-199D-4CBE-80C5-6638DC450318}" dt="2025-02-26T05:26:01.920" v="15" actId="700"/>
          <ac:spMkLst>
            <pc:docMk/>
            <pc:sldMk cId="422154936" sldId="328"/>
            <ac:spMk id="2" creationId="{76BA14AF-2093-BDAA-91E9-0C5BEF7C8551}"/>
          </ac:spMkLst>
        </pc:spChg>
        <pc:spChg chg="del mod">
          <ac:chgData name="Serif Salem" userId="93371da5-1b6a-4146-a736-4a3b0c81f0c2" providerId="ADAL" clId="{2C1AD61B-199D-4CBE-80C5-6638DC450318}" dt="2025-02-26T05:26:01.920" v="15" actId="700"/>
          <ac:spMkLst>
            <pc:docMk/>
            <pc:sldMk cId="422154936" sldId="328"/>
            <ac:spMk id="3" creationId="{86AF9B73-C0A3-178A-688E-CB0A5FC5C146}"/>
          </ac:spMkLst>
        </pc:spChg>
        <pc:spChg chg="mod ord">
          <ac:chgData name="Serif Salem" userId="93371da5-1b6a-4146-a736-4a3b0c81f0c2" providerId="ADAL" clId="{2C1AD61B-199D-4CBE-80C5-6638DC450318}" dt="2025-02-26T05:26:01.920" v="15" actId="700"/>
          <ac:spMkLst>
            <pc:docMk/>
            <pc:sldMk cId="422154936" sldId="328"/>
            <ac:spMk id="4" creationId="{5D56B73A-4748-73C4-9970-BADAA2FCDE02}"/>
          </ac:spMkLst>
        </pc:spChg>
        <pc:spChg chg="mod ord">
          <ac:chgData name="Serif Salem" userId="93371da5-1b6a-4146-a736-4a3b0c81f0c2" providerId="ADAL" clId="{2C1AD61B-199D-4CBE-80C5-6638DC450318}" dt="2025-02-26T05:26:01.920" v="15" actId="700"/>
          <ac:spMkLst>
            <pc:docMk/>
            <pc:sldMk cId="422154936" sldId="328"/>
            <ac:spMk id="5" creationId="{9983A67E-CA09-F2B2-1693-06470BCA3F5B}"/>
          </ac:spMkLst>
        </pc:spChg>
        <pc:spChg chg="mod ord">
          <ac:chgData name="Serif Salem" userId="93371da5-1b6a-4146-a736-4a3b0c81f0c2" providerId="ADAL" clId="{2C1AD61B-199D-4CBE-80C5-6638DC450318}" dt="2025-02-26T05:26:01.920" v="15" actId="700"/>
          <ac:spMkLst>
            <pc:docMk/>
            <pc:sldMk cId="422154936" sldId="328"/>
            <ac:spMk id="6" creationId="{BAD2C872-6558-5074-F15C-1C507D5E96E9}"/>
          </ac:spMkLst>
        </pc:spChg>
      </pc:sldChg>
      <pc:sldMasterChg chg="del delSldLayout">
        <pc:chgData name="Serif Salem" userId="93371da5-1b6a-4146-a736-4a3b0c81f0c2" providerId="ADAL" clId="{2C1AD61B-199D-4CBE-80C5-6638DC450318}" dt="2025-02-26T05:27:54.473" v="20" actId="700"/>
        <pc:sldMasterMkLst>
          <pc:docMk/>
          <pc:sldMasterMk cId="1995561836" sldId="2147483660"/>
        </pc:sldMasterMkLst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1995561836" sldId="2147483660"/>
            <pc:sldLayoutMk cId="1660926690" sldId="2147483661"/>
          </pc:sldLayoutMkLst>
        </pc:sldLayoutChg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1995561836" sldId="2147483660"/>
            <pc:sldLayoutMk cId="1119573386" sldId="2147483662"/>
          </pc:sldLayoutMkLst>
        </pc:sldLayoutChg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1995561836" sldId="2147483660"/>
            <pc:sldLayoutMk cId="2623103393" sldId="2147483663"/>
          </pc:sldLayoutMkLst>
        </pc:sldLayoutChg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1995561836" sldId="2147483660"/>
            <pc:sldLayoutMk cId="2357672866" sldId="2147483664"/>
          </pc:sldLayoutMkLst>
        </pc:sldLayoutChg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1995561836" sldId="2147483660"/>
            <pc:sldLayoutMk cId="1906008525" sldId="2147483665"/>
          </pc:sldLayoutMkLst>
        </pc:sldLayoutChg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1995561836" sldId="2147483660"/>
            <pc:sldLayoutMk cId="2711519243" sldId="2147483666"/>
          </pc:sldLayoutMkLst>
        </pc:sldLayoutChg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1995561836" sldId="2147483660"/>
            <pc:sldLayoutMk cId="3359081001" sldId="2147483667"/>
          </pc:sldLayoutMkLst>
        </pc:sldLayoutChg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1995561836" sldId="2147483660"/>
            <pc:sldLayoutMk cId="736102627" sldId="2147483668"/>
          </pc:sldLayoutMkLst>
        </pc:sldLayoutChg>
      </pc:sldMasterChg>
      <pc:sldMasterChg chg="del delSldLayout">
        <pc:chgData name="Serif Salem" userId="93371da5-1b6a-4146-a736-4a3b0c81f0c2" providerId="ADAL" clId="{2C1AD61B-199D-4CBE-80C5-6638DC450318}" dt="2025-02-26T05:27:54.473" v="20" actId="700"/>
        <pc:sldMasterMkLst>
          <pc:docMk/>
          <pc:sldMasterMk cId="2050024798" sldId="2147483669"/>
        </pc:sldMasterMkLst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2050024798" sldId="2147483669"/>
            <pc:sldLayoutMk cId="3465861197" sldId="2147483670"/>
          </pc:sldLayoutMkLst>
        </pc:sldLayoutChg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2050024798" sldId="2147483669"/>
            <pc:sldLayoutMk cId="209788794" sldId="2147483671"/>
          </pc:sldLayoutMkLst>
        </pc:sldLayoutChg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2050024798" sldId="2147483669"/>
            <pc:sldLayoutMk cId="1165845080" sldId="2147483672"/>
          </pc:sldLayoutMkLst>
        </pc:sldLayoutChg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2050024798" sldId="2147483669"/>
            <pc:sldLayoutMk cId="2388891786" sldId="2147483673"/>
          </pc:sldLayoutMkLst>
        </pc:sldLayoutChg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2050024798" sldId="2147483669"/>
            <pc:sldLayoutMk cId="3759662619" sldId="2147483674"/>
          </pc:sldLayoutMkLst>
        </pc:sldLayoutChg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2050024798" sldId="2147483669"/>
            <pc:sldLayoutMk cId="1473902935" sldId="2147483675"/>
          </pc:sldLayoutMkLst>
        </pc:sldLayoutChg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2050024798" sldId="2147483669"/>
            <pc:sldLayoutMk cId="2041504499" sldId="2147483676"/>
          </pc:sldLayoutMkLst>
        </pc:sldLayoutChg>
        <pc:sldLayoutChg chg="del">
          <pc:chgData name="Serif Salem" userId="93371da5-1b6a-4146-a736-4a3b0c81f0c2" providerId="ADAL" clId="{2C1AD61B-199D-4CBE-80C5-6638DC450318}" dt="2025-02-26T05:27:54.473" v="20" actId="700"/>
          <pc:sldLayoutMkLst>
            <pc:docMk/>
            <pc:sldMasterMk cId="2050024798" sldId="2147483669"/>
            <pc:sldLayoutMk cId="2614050830" sldId="2147483677"/>
          </pc:sldLayoutMkLst>
        </pc:sldLayoutChg>
      </pc:sldMaster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svg"/><Relationship Id="rId1" Type="http://schemas.openxmlformats.org/officeDocument/2006/relationships/image" Target="../media/image40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43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svg"/><Relationship Id="rId1" Type="http://schemas.openxmlformats.org/officeDocument/2006/relationships/image" Target="../media/image45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48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svg"/><Relationship Id="rId3" Type="http://schemas.openxmlformats.org/officeDocument/2006/relationships/image" Target="../media/image32.png"/><Relationship Id="rId7" Type="http://schemas.openxmlformats.org/officeDocument/2006/relationships/image" Target="../media/image57.png"/><Relationship Id="rId2" Type="http://schemas.openxmlformats.org/officeDocument/2006/relationships/image" Target="../media/image54.svg"/><Relationship Id="rId1" Type="http://schemas.openxmlformats.org/officeDocument/2006/relationships/image" Target="../media/image53.png"/><Relationship Id="rId6" Type="http://schemas.openxmlformats.org/officeDocument/2006/relationships/image" Target="../media/image56.svg"/><Relationship Id="rId5" Type="http://schemas.openxmlformats.org/officeDocument/2006/relationships/image" Target="../media/image55.png"/><Relationship Id="rId10" Type="http://schemas.openxmlformats.org/officeDocument/2006/relationships/image" Target="../media/image60.svg"/><Relationship Id="rId4" Type="http://schemas.openxmlformats.org/officeDocument/2006/relationships/image" Target="../media/image33.svg"/><Relationship Id="rId9" Type="http://schemas.openxmlformats.org/officeDocument/2006/relationships/image" Target="../media/image59.pn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svg"/><Relationship Id="rId3" Type="http://schemas.openxmlformats.org/officeDocument/2006/relationships/image" Target="../media/image32.png"/><Relationship Id="rId7" Type="http://schemas.openxmlformats.org/officeDocument/2006/relationships/image" Target="../media/image67.png"/><Relationship Id="rId2" Type="http://schemas.openxmlformats.org/officeDocument/2006/relationships/image" Target="../media/image64.svg"/><Relationship Id="rId1" Type="http://schemas.openxmlformats.org/officeDocument/2006/relationships/image" Target="../media/image63.png"/><Relationship Id="rId6" Type="http://schemas.openxmlformats.org/officeDocument/2006/relationships/image" Target="../media/image66.svg"/><Relationship Id="rId5" Type="http://schemas.openxmlformats.org/officeDocument/2006/relationships/image" Target="../media/image65.png"/><Relationship Id="rId4" Type="http://schemas.openxmlformats.org/officeDocument/2006/relationships/image" Target="../media/image33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75.png"/><Relationship Id="rId7" Type="http://schemas.openxmlformats.org/officeDocument/2006/relationships/image" Target="../media/image45.png"/><Relationship Id="rId2" Type="http://schemas.openxmlformats.org/officeDocument/2006/relationships/image" Target="../media/image74.svg"/><Relationship Id="rId1" Type="http://schemas.openxmlformats.org/officeDocument/2006/relationships/image" Target="../media/image73.png"/><Relationship Id="rId6" Type="http://schemas.openxmlformats.org/officeDocument/2006/relationships/image" Target="../media/image78.svg"/><Relationship Id="rId5" Type="http://schemas.openxmlformats.org/officeDocument/2006/relationships/image" Target="../media/image77.png"/><Relationship Id="rId4" Type="http://schemas.openxmlformats.org/officeDocument/2006/relationships/image" Target="../media/image76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85.svg"/><Relationship Id="rId5" Type="http://schemas.openxmlformats.org/officeDocument/2006/relationships/image" Target="../media/image84.png"/><Relationship Id="rId4" Type="http://schemas.openxmlformats.org/officeDocument/2006/relationships/image" Target="../media/image8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svg"/><Relationship Id="rId1" Type="http://schemas.openxmlformats.org/officeDocument/2006/relationships/image" Target="../media/image40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43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svg"/><Relationship Id="rId1" Type="http://schemas.openxmlformats.org/officeDocument/2006/relationships/image" Target="../media/image45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48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svg"/><Relationship Id="rId3" Type="http://schemas.openxmlformats.org/officeDocument/2006/relationships/image" Target="../media/image32.png"/><Relationship Id="rId7" Type="http://schemas.openxmlformats.org/officeDocument/2006/relationships/image" Target="../media/image57.png"/><Relationship Id="rId2" Type="http://schemas.openxmlformats.org/officeDocument/2006/relationships/image" Target="../media/image54.svg"/><Relationship Id="rId1" Type="http://schemas.openxmlformats.org/officeDocument/2006/relationships/image" Target="../media/image53.png"/><Relationship Id="rId6" Type="http://schemas.openxmlformats.org/officeDocument/2006/relationships/image" Target="../media/image56.svg"/><Relationship Id="rId5" Type="http://schemas.openxmlformats.org/officeDocument/2006/relationships/image" Target="../media/image55.png"/><Relationship Id="rId10" Type="http://schemas.openxmlformats.org/officeDocument/2006/relationships/image" Target="../media/image60.svg"/><Relationship Id="rId4" Type="http://schemas.openxmlformats.org/officeDocument/2006/relationships/image" Target="../media/image33.svg"/><Relationship Id="rId9" Type="http://schemas.openxmlformats.org/officeDocument/2006/relationships/image" Target="../media/image59.pn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svg"/><Relationship Id="rId3" Type="http://schemas.openxmlformats.org/officeDocument/2006/relationships/image" Target="../media/image32.png"/><Relationship Id="rId7" Type="http://schemas.openxmlformats.org/officeDocument/2006/relationships/image" Target="../media/image67.png"/><Relationship Id="rId2" Type="http://schemas.openxmlformats.org/officeDocument/2006/relationships/image" Target="../media/image64.svg"/><Relationship Id="rId1" Type="http://schemas.openxmlformats.org/officeDocument/2006/relationships/image" Target="../media/image63.png"/><Relationship Id="rId6" Type="http://schemas.openxmlformats.org/officeDocument/2006/relationships/image" Target="../media/image66.svg"/><Relationship Id="rId5" Type="http://schemas.openxmlformats.org/officeDocument/2006/relationships/image" Target="../media/image65.png"/><Relationship Id="rId4" Type="http://schemas.openxmlformats.org/officeDocument/2006/relationships/image" Target="../media/image33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75.png"/><Relationship Id="rId7" Type="http://schemas.openxmlformats.org/officeDocument/2006/relationships/image" Target="../media/image45.png"/><Relationship Id="rId2" Type="http://schemas.openxmlformats.org/officeDocument/2006/relationships/image" Target="../media/image74.svg"/><Relationship Id="rId1" Type="http://schemas.openxmlformats.org/officeDocument/2006/relationships/image" Target="../media/image73.png"/><Relationship Id="rId6" Type="http://schemas.openxmlformats.org/officeDocument/2006/relationships/image" Target="../media/image78.svg"/><Relationship Id="rId5" Type="http://schemas.openxmlformats.org/officeDocument/2006/relationships/image" Target="../media/image77.png"/><Relationship Id="rId4" Type="http://schemas.openxmlformats.org/officeDocument/2006/relationships/image" Target="../media/image76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85.svg"/><Relationship Id="rId5" Type="http://schemas.openxmlformats.org/officeDocument/2006/relationships/image" Target="../media/image84.png"/><Relationship Id="rId4" Type="http://schemas.openxmlformats.org/officeDocument/2006/relationships/image" Target="../media/image8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4A8B98-E6D5-434F-B649-695A920257B5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5AF615E4-1436-44C3-8E5A-1F37D0257EE7}">
      <dgm:prSet custT="1"/>
      <dgm:spPr/>
      <dgm:t>
        <a:bodyPr/>
        <a:lstStyle/>
        <a:p>
          <a:r>
            <a:rPr lang="en-US" sz="2400" dirty="0"/>
            <a:t>Transforming raw data into visual formats.</a:t>
          </a:r>
        </a:p>
      </dgm:t>
    </dgm:pt>
    <dgm:pt modelId="{93217F18-07ED-46E3-B057-7EAD37E032F1}" type="parTrans" cxnId="{61D6A40E-E2CB-4283-A4C5-B651E88EF87F}">
      <dgm:prSet/>
      <dgm:spPr/>
      <dgm:t>
        <a:bodyPr/>
        <a:lstStyle/>
        <a:p>
          <a:endParaRPr lang="en-US" sz="1800"/>
        </a:p>
      </dgm:t>
    </dgm:pt>
    <dgm:pt modelId="{6F158F0C-0643-4A8E-8E77-FD44FE49C04A}" type="sibTrans" cxnId="{61D6A40E-E2CB-4283-A4C5-B651E88EF87F}">
      <dgm:prSet/>
      <dgm:spPr/>
      <dgm:t>
        <a:bodyPr/>
        <a:lstStyle/>
        <a:p>
          <a:endParaRPr lang="en-US" sz="1800"/>
        </a:p>
      </dgm:t>
    </dgm:pt>
    <dgm:pt modelId="{0D9885D5-1335-4D81-9B97-F0E2671BE8BC}">
      <dgm:prSet custT="1"/>
      <dgm:spPr/>
      <dgm:t>
        <a:bodyPr/>
        <a:lstStyle/>
        <a:p>
          <a:r>
            <a:rPr lang="en-US" sz="2400"/>
            <a:t>Helps to identify trends, patterns, and outliers.</a:t>
          </a:r>
        </a:p>
      </dgm:t>
    </dgm:pt>
    <dgm:pt modelId="{781C3ADF-3479-4121-9D2A-CD26AB0B1441}" type="parTrans" cxnId="{719AF0E3-7985-46C7-B076-C03B190A4F93}">
      <dgm:prSet/>
      <dgm:spPr/>
      <dgm:t>
        <a:bodyPr/>
        <a:lstStyle/>
        <a:p>
          <a:endParaRPr lang="en-US" sz="1800"/>
        </a:p>
      </dgm:t>
    </dgm:pt>
    <dgm:pt modelId="{3E086AFC-9F90-4868-9592-92110602FB1C}" type="sibTrans" cxnId="{719AF0E3-7985-46C7-B076-C03B190A4F93}">
      <dgm:prSet/>
      <dgm:spPr/>
      <dgm:t>
        <a:bodyPr/>
        <a:lstStyle/>
        <a:p>
          <a:endParaRPr lang="en-US" sz="1800"/>
        </a:p>
      </dgm:t>
    </dgm:pt>
    <dgm:pt modelId="{37482AB6-788B-46D6-B422-3B0DAAC0C14F}">
      <dgm:prSet custT="1"/>
      <dgm:spPr/>
      <dgm:t>
        <a:bodyPr/>
        <a:lstStyle/>
        <a:p>
          <a:r>
            <a:rPr lang="en-US" sz="2400" dirty="0"/>
            <a:t>Simplifies complex datasets for easier communication.</a:t>
          </a:r>
        </a:p>
      </dgm:t>
    </dgm:pt>
    <dgm:pt modelId="{68AFD923-FEE0-4EC9-9CA2-D6F4B32F56F2}" type="parTrans" cxnId="{A84CC5AC-D92C-4210-AC63-16A9009B45DD}">
      <dgm:prSet/>
      <dgm:spPr/>
      <dgm:t>
        <a:bodyPr/>
        <a:lstStyle/>
        <a:p>
          <a:endParaRPr lang="en-US" sz="1800"/>
        </a:p>
      </dgm:t>
    </dgm:pt>
    <dgm:pt modelId="{A8F46D31-6BDE-4EC3-B4F3-EA87A499412C}" type="sibTrans" cxnId="{A84CC5AC-D92C-4210-AC63-16A9009B45DD}">
      <dgm:prSet/>
      <dgm:spPr/>
      <dgm:t>
        <a:bodyPr/>
        <a:lstStyle/>
        <a:p>
          <a:endParaRPr lang="en-US" sz="1800"/>
        </a:p>
      </dgm:t>
    </dgm:pt>
    <dgm:pt modelId="{3A10E15F-B8F8-4655-A0FC-E8D445162F23}" type="pres">
      <dgm:prSet presAssocID="{964A8B98-E6D5-434F-B649-695A920257B5}" presName="root" presStyleCnt="0">
        <dgm:presLayoutVars>
          <dgm:dir/>
          <dgm:resizeHandles val="exact"/>
        </dgm:presLayoutVars>
      </dgm:prSet>
      <dgm:spPr/>
    </dgm:pt>
    <dgm:pt modelId="{6BAF91A4-2D19-4E1E-9912-11E6A5FE6732}" type="pres">
      <dgm:prSet presAssocID="{5AF615E4-1436-44C3-8E5A-1F37D0257EE7}" presName="compNode" presStyleCnt="0"/>
      <dgm:spPr/>
    </dgm:pt>
    <dgm:pt modelId="{26C11CFF-B82C-42AE-A5B9-E639B19EBA47}" type="pres">
      <dgm:prSet presAssocID="{5AF615E4-1436-44C3-8E5A-1F37D0257EE7}" presName="bgRect" presStyleLbl="bgShp" presStyleIdx="0" presStyleCnt="3"/>
      <dgm:spPr/>
    </dgm:pt>
    <dgm:pt modelId="{9248021E-1799-444B-8F58-D66B1AB8EECA}" type="pres">
      <dgm:prSet presAssocID="{5AF615E4-1436-44C3-8E5A-1F37D0257EE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AEEFEAEC-CC06-4EDD-B954-6B5F20BCDCF4}" type="pres">
      <dgm:prSet presAssocID="{5AF615E4-1436-44C3-8E5A-1F37D0257EE7}" presName="spaceRect" presStyleCnt="0"/>
      <dgm:spPr/>
    </dgm:pt>
    <dgm:pt modelId="{EACF5665-ADB7-4971-BED1-E54B33F51825}" type="pres">
      <dgm:prSet presAssocID="{5AF615E4-1436-44C3-8E5A-1F37D0257EE7}" presName="parTx" presStyleLbl="revTx" presStyleIdx="0" presStyleCnt="3">
        <dgm:presLayoutVars>
          <dgm:chMax val="0"/>
          <dgm:chPref val="0"/>
        </dgm:presLayoutVars>
      </dgm:prSet>
      <dgm:spPr/>
    </dgm:pt>
    <dgm:pt modelId="{9B5376D7-4B66-4C4C-83C0-5B1899F3D196}" type="pres">
      <dgm:prSet presAssocID="{6F158F0C-0643-4A8E-8E77-FD44FE49C04A}" presName="sibTrans" presStyleCnt="0"/>
      <dgm:spPr/>
    </dgm:pt>
    <dgm:pt modelId="{2EC7F6A9-7111-41D1-BEC7-126B30DFF206}" type="pres">
      <dgm:prSet presAssocID="{0D9885D5-1335-4D81-9B97-F0E2671BE8BC}" presName="compNode" presStyleCnt="0"/>
      <dgm:spPr/>
    </dgm:pt>
    <dgm:pt modelId="{D6EEA45E-FD2D-4CBE-AB6A-7187524FB75B}" type="pres">
      <dgm:prSet presAssocID="{0D9885D5-1335-4D81-9B97-F0E2671BE8BC}" presName="bgRect" presStyleLbl="bgShp" presStyleIdx="1" presStyleCnt="3"/>
      <dgm:spPr/>
    </dgm:pt>
    <dgm:pt modelId="{FB912349-D3B2-4663-B0BF-45EBEA9F58DA}" type="pres">
      <dgm:prSet presAssocID="{0D9885D5-1335-4D81-9B97-F0E2671BE8B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search"/>
        </a:ext>
      </dgm:extLst>
    </dgm:pt>
    <dgm:pt modelId="{F8CC5EFC-E626-44C2-BB6D-1E36501B86F8}" type="pres">
      <dgm:prSet presAssocID="{0D9885D5-1335-4D81-9B97-F0E2671BE8BC}" presName="spaceRect" presStyleCnt="0"/>
      <dgm:spPr/>
    </dgm:pt>
    <dgm:pt modelId="{877AC8E0-5C1A-4A14-8313-814CCBF9BE8D}" type="pres">
      <dgm:prSet presAssocID="{0D9885D5-1335-4D81-9B97-F0E2671BE8BC}" presName="parTx" presStyleLbl="revTx" presStyleIdx="1" presStyleCnt="3">
        <dgm:presLayoutVars>
          <dgm:chMax val="0"/>
          <dgm:chPref val="0"/>
        </dgm:presLayoutVars>
      </dgm:prSet>
      <dgm:spPr/>
    </dgm:pt>
    <dgm:pt modelId="{BFBF8217-DB17-4499-AE6C-5CEF770118BC}" type="pres">
      <dgm:prSet presAssocID="{3E086AFC-9F90-4868-9592-92110602FB1C}" presName="sibTrans" presStyleCnt="0"/>
      <dgm:spPr/>
    </dgm:pt>
    <dgm:pt modelId="{51E8D283-EDB2-4B0B-B814-E4DF0EA4A545}" type="pres">
      <dgm:prSet presAssocID="{37482AB6-788B-46D6-B422-3B0DAAC0C14F}" presName="compNode" presStyleCnt="0"/>
      <dgm:spPr/>
    </dgm:pt>
    <dgm:pt modelId="{B01BD457-EDA5-4772-8840-2A6816A16860}" type="pres">
      <dgm:prSet presAssocID="{37482AB6-788B-46D6-B422-3B0DAAC0C14F}" presName="bgRect" presStyleLbl="bgShp" presStyleIdx="2" presStyleCnt="3"/>
      <dgm:spPr/>
    </dgm:pt>
    <dgm:pt modelId="{5F29D911-ACF0-4068-8248-F37CCA05835E}" type="pres">
      <dgm:prSet presAssocID="{37482AB6-788B-46D6-B422-3B0DAAC0C14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ze"/>
        </a:ext>
      </dgm:extLst>
    </dgm:pt>
    <dgm:pt modelId="{303558AD-EA5B-4BFA-BCBF-7AE85740D1A0}" type="pres">
      <dgm:prSet presAssocID="{37482AB6-788B-46D6-B422-3B0DAAC0C14F}" presName="spaceRect" presStyleCnt="0"/>
      <dgm:spPr/>
    </dgm:pt>
    <dgm:pt modelId="{594DFFEA-B989-424C-9E07-073E2FEF9885}" type="pres">
      <dgm:prSet presAssocID="{37482AB6-788B-46D6-B422-3B0DAAC0C14F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61D6A40E-E2CB-4283-A4C5-B651E88EF87F}" srcId="{964A8B98-E6D5-434F-B649-695A920257B5}" destId="{5AF615E4-1436-44C3-8E5A-1F37D0257EE7}" srcOrd="0" destOrd="0" parTransId="{93217F18-07ED-46E3-B057-7EAD37E032F1}" sibTransId="{6F158F0C-0643-4A8E-8E77-FD44FE49C04A}"/>
    <dgm:cxn modelId="{309EB077-CFF2-4A42-B9EA-00B53014C438}" type="presOf" srcId="{0D9885D5-1335-4D81-9B97-F0E2671BE8BC}" destId="{877AC8E0-5C1A-4A14-8313-814CCBF9BE8D}" srcOrd="0" destOrd="0" presId="urn:microsoft.com/office/officeart/2018/2/layout/IconVerticalSolidList"/>
    <dgm:cxn modelId="{A84CC5AC-D92C-4210-AC63-16A9009B45DD}" srcId="{964A8B98-E6D5-434F-B649-695A920257B5}" destId="{37482AB6-788B-46D6-B422-3B0DAAC0C14F}" srcOrd="2" destOrd="0" parTransId="{68AFD923-FEE0-4EC9-9CA2-D6F4B32F56F2}" sibTransId="{A8F46D31-6BDE-4EC3-B4F3-EA87A499412C}"/>
    <dgm:cxn modelId="{E98B47C7-DAB5-4411-9ADD-1D87CB0A4F30}" type="presOf" srcId="{5AF615E4-1436-44C3-8E5A-1F37D0257EE7}" destId="{EACF5665-ADB7-4971-BED1-E54B33F51825}" srcOrd="0" destOrd="0" presId="urn:microsoft.com/office/officeart/2018/2/layout/IconVerticalSolidList"/>
    <dgm:cxn modelId="{E88F48CA-7A05-47B4-8AF6-90C64800CBE0}" type="presOf" srcId="{37482AB6-788B-46D6-B422-3B0DAAC0C14F}" destId="{594DFFEA-B989-424C-9E07-073E2FEF9885}" srcOrd="0" destOrd="0" presId="urn:microsoft.com/office/officeart/2018/2/layout/IconVerticalSolidList"/>
    <dgm:cxn modelId="{07AB0DD9-48F5-4928-A2D7-AEDF61C1E5F7}" type="presOf" srcId="{964A8B98-E6D5-434F-B649-695A920257B5}" destId="{3A10E15F-B8F8-4655-A0FC-E8D445162F23}" srcOrd="0" destOrd="0" presId="urn:microsoft.com/office/officeart/2018/2/layout/IconVerticalSolidList"/>
    <dgm:cxn modelId="{719AF0E3-7985-46C7-B076-C03B190A4F93}" srcId="{964A8B98-E6D5-434F-B649-695A920257B5}" destId="{0D9885D5-1335-4D81-9B97-F0E2671BE8BC}" srcOrd="1" destOrd="0" parTransId="{781C3ADF-3479-4121-9D2A-CD26AB0B1441}" sibTransId="{3E086AFC-9F90-4868-9592-92110602FB1C}"/>
    <dgm:cxn modelId="{A82D490D-7C80-4712-82DE-A25546EEA99D}" type="presParOf" srcId="{3A10E15F-B8F8-4655-A0FC-E8D445162F23}" destId="{6BAF91A4-2D19-4E1E-9912-11E6A5FE6732}" srcOrd="0" destOrd="0" presId="urn:microsoft.com/office/officeart/2018/2/layout/IconVerticalSolidList"/>
    <dgm:cxn modelId="{5B576060-494E-43EB-8104-DB475594FD9B}" type="presParOf" srcId="{6BAF91A4-2D19-4E1E-9912-11E6A5FE6732}" destId="{26C11CFF-B82C-42AE-A5B9-E639B19EBA47}" srcOrd="0" destOrd="0" presId="urn:microsoft.com/office/officeart/2018/2/layout/IconVerticalSolidList"/>
    <dgm:cxn modelId="{3FB76D9B-B61E-497A-BE98-6C9FB975FA79}" type="presParOf" srcId="{6BAF91A4-2D19-4E1E-9912-11E6A5FE6732}" destId="{9248021E-1799-444B-8F58-D66B1AB8EECA}" srcOrd="1" destOrd="0" presId="urn:microsoft.com/office/officeart/2018/2/layout/IconVerticalSolidList"/>
    <dgm:cxn modelId="{1DC428B2-9B0B-4B1E-8EB4-2761971087E9}" type="presParOf" srcId="{6BAF91A4-2D19-4E1E-9912-11E6A5FE6732}" destId="{AEEFEAEC-CC06-4EDD-B954-6B5F20BCDCF4}" srcOrd="2" destOrd="0" presId="urn:microsoft.com/office/officeart/2018/2/layout/IconVerticalSolidList"/>
    <dgm:cxn modelId="{BBE29E7F-E5B3-4975-89E0-8B1EF67BA83F}" type="presParOf" srcId="{6BAF91A4-2D19-4E1E-9912-11E6A5FE6732}" destId="{EACF5665-ADB7-4971-BED1-E54B33F51825}" srcOrd="3" destOrd="0" presId="urn:microsoft.com/office/officeart/2018/2/layout/IconVerticalSolidList"/>
    <dgm:cxn modelId="{8DF73D62-9F8D-4BF6-A65E-04E131366E46}" type="presParOf" srcId="{3A10E15F-B8F8-4655-A0FC-E8D445162F23}" destId="{9B5376D7-4B66-4C4C-83C0-5B1899F3D196}" srcOrd="1" destOrd="0" presId="urn:microsoft.com/office/officeart/2018/2/layout/IconVerticalSolidList"/>
    <dgm:cxn modelId="{12B12A2A-8C5F-4E7D-9E00-0BC30E7D823D}" type="presParOf" srcId="{3A10E15F-B8F8-4655-A0FC-E8D445162F23}" destId="{2EC7F6A9-7111-41D1-BEC7-126B30DFF206}" srcOrd="2" destOrd="0" presId="urn:microsoft.com/office/officeart/2018/2/layout/IconVerticalSolidList"/>
    <dgm:cxn modelId="{CE36E35F-DE67-4D40-A83B-3D8A2933FF56}" type="presParOf" srcId="{2EC7F6A9-7111-41D1-BEC7-126B30DFF206}" destId="{D6EEA45E-FD2D-4CBE-AB6A-7187524FB75B}" srcOrd="0" destOrd="0" presId="urn:microsoft.com/office/officeart/2018/2/layout/IconVerticalSolidList"/>
    <dgm:cxn modelId="{942B2155-213B-4AF3-AD1F-588C96BD2C57}" type="presParOf" srcId="{2EC7F6A9-7111-41D1-BEC7-126B30DFF206}" destId="{FB912349-D3B2-4663-B0BF-45EBEA9F58DA}" srcOrd="1" destOrd="0" presId="urn:microsoft.com/office/officeart/2018/2/layout/IconVerticalSolidList"/>
    <dgm:cxn modelId="{EDF978FE-0D94-42A1-8E7E-08C1DB15D62C}" type="presParOf" srcId="{2EC7F6A9-7111-41D1-BEC7-126B30DFF206}" destId="{F8CC5EFC-E626-44C2-BB6D-1E36501B86F8}" srcOrd="2" destOrd="0" presId="urn:microsoft.com/office/officeart/2018/2/layout/IconVerticalSolidList"/>
    <dgm:cxn modelId="{D65BA2DA-8FF5-4114-A96A-2C5683C32D25}" type="presParOf" srcId="{2EC7F6A9-7111-41D1-BEC7-126B30DFF206}" destId="{877AC8E0-5C1A-4A14-8313-814CCBF9BE8D}" srcOrd="3" destOrd="0" presId="urn:microsoft.com/office/officeart/2018/2/layout/IconVerticalSolidList"/>
    <dgm:cxn modelId="{8A78B95A-84BB-484B-9E73-38152D7CD4B1}" type="presParOf" srcId="{3A10E15F-B8F8-4655-A0FC-E8D445162F23}" destId="{BFBF8217-DB17-4499-AE6C-5CEF770118BC}" srcOrd="3" destOrd="0" presId="urn:microsoft.com/office/officeart/2018/2/layout/IconVerticalSolidList"/>
    <dgm:cxn modelId="{B1A8638E-B346-49E1-B235-60672D307DCA}" type="presParOf" srcId="{3A10E15F-B8F8-4655-A0FC-E8D445162F23}" destId="{51E8D283-EDB2-4B0B-B814-E4DF0EA4A545}" srcOrd="4" destOrd="0" presId="urn:microsoft.com/office/officeart/2018/2/layout/IconVerticalSolidList"/>
    <dgm:cxn modelId="{3D5CE467-213F-4DEA-BB58-8C1C76639983}" type="presParOf" srcId="{51E8D283-EDB2-4B0B-B814-E4DF0EA4A545}" destId="{B01BD457-EDA5-4772-8840-2A6816A16860}" srcOrd="0" destOrd="0" presId="urn:microsoft.com/office/officeart/2018/2/layout/IconVerticalSolidList"/>
    <dgm:cxn modelId="{9A73703C-F80F-481A-AB71-C82573E2D15D}" type="presParOf" srcId="{51E8D283-EDB2-4B0B-B814-E4DF0EA4A545}" destId="{5F29D911-ACF0-4068-8248-F37CCA05835E}" srcOrd="1" destOrd="0" presId="urn:microsoft.com/office/officeart/2018/2/layout/IconVerticalSolidList"/>
    <dgm:cxn modelId="{C19641F6-7EAE-4AED-A0C2-0403C4206665}" type="presParOf" srcId="{51E8D283-EDB2-4B0B-B814-E4DF0EA4A545}" destId="{303558AD-EA5B-4BFA-BCBF-7AE85740D1A0}" srcOrd="2" destOrd="0" presId="urn:microsoft.com/office/officeart/2018/2/layout/IconVerticalSolidList"/>
    <dgm:cxn modelId="{DEF490DD-6B32-44D8-8054-997DDEC34DED}" type="presParOf" srcId="{51E8D283-EDB2-4B0B-B814-E4DF0EA4A545}" destId="{594DFFEA-B989-424C-9E07-073E2FEF988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C76E48-CC27-4E36-AD27-673EA685A94F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371055B-7C76-484A-81D4-4331EE9E962C}">
      <dgm:prSet/>
      <dgm:spPr/>
      <dgm:t>
        <a:bodyPr/>
        <a:lstStyle/>
        <a:p>
          <a:r>
            <a:rPr lang="en-US"/>
            <a:t>Enhances decision-making with clear insights.</a:t>
          </a:r>
        </a:p>
      </dgm:t>
    </dgm:pt>
    <dgm:pt modelId="{7548F137-3A8C-4082-A139-AA8F125EB7B1}" type="parTrans" cxnId="{C6B6F876-8D8E-4A73-AF4F-5D772DB4E232}">
      <dgm:prSet/>
      <dgm:spPr/>
      <dgm:t>
        <a:bodyPr/>
        <a:lstStyle/>
        <a:p>
          <a:endParaRPr lang="en-US"/>
        </a:p>
      </dgm:t>
    </dgm:pt>
    <dgm:pt modelId="{049F1787-63FF-4179-B269-21EEC5F20E52}" type="sibTrans" cxnId="{C6B6F876-8D8E-4A73-AF4F-5D772DB4E232}">
      <dgm:prSet/>
      <dgm:spPr/>
      <dgm:t>
        <a:bodyPr/>
        <a:lstStyle/>
        <a:p>
          <a:endParaRPr lang="en-US"/>
        </a:p>
      </dgm:t>
    </dgm:pt>
    <dgm:pt modelId="{E1A2351F-C120-4726-997C-8B14A0E129EC}">
      <dgm:prSet/>
      <dgm:spPr/>
      <dgm:t>
        <a:bodyPr/>
        <a:lstStyle/>
        <a:p>
          <a:r>
            <a:rPr lang="en-US"/>
            <a:t>Communicates findings effectively to diverse audiences.</a:t>
          </a:r>
        </a:p>
      </dgm:t>
    </dgm:pt>
    <dgm:pt modelId="{99F6B833-3532-4281-8AE5-D18183B170FD}" type="parTrans" cxnId="{1C4FA5D8-E26F-4779-938D-47946D8E2387}">
      <dgm:prSet/>
      <dgm:spPr/>
      <dgm:t>
        <a:bodyPr/>
        <a:lstStyle/>
        <a:p>
          <a:endParaRPr lang="en-US"/>
        </a:p>
      </dgm:t>
    </dgm:pt>
    <dgm:pt modelId="{74180CED-87D4-479C-8CDD-AE519FB34ED8}" type="sibTrans" cxnId="{1C4FA5D8-E26F-4779-938D-47946D8E2387}">
      <dgm:prSet/>
      <dgm:spPr/>
      <dgm:t>
        <a:bodyPr/>
        <a:lstStyle/>
        <a:p>
          <a:endParaRPr lang="en-US"/>
        </a:p>
      </dgm:t>
    </dgm:pt>
    <dgm:pt modelId="{081BD01E-1684-4820-B573-A1D6C3114544}">
      <dgm:prSet/>
      <dgm:spPr/>
      <dgm:t>
        <a:bodyPr/>
        <a:lstStyle/>
        <a:p>
          <a:r>
            <a:rPr lang="en-US" dirty="0"/>
            <a:t>Saves time in data analysis and interpretation.</a:t>
          </a:r>
        </a:p>
      </dgm:t>
    </dgm:pt>
    <dgm:pt modelId="{A29109A3-77C7-4C8D-A64E-D3A66F35E2B9}" type="parTrans" cxnId="{28080256-5F5D-4207-9AC9-B2320D432B2D}">
      <dgm:prSet/>
      <dgm:spPr/>
      <dgm:t>
        <a:bodyPr/>
        <a:lstStyle/>
        <a:p>
          <a:endParaRPr lang="en-US"/>
        </a:p>
      </dgm:t>
    </dgm:pt>
    <dgm:pt modelId="{F719793A-2E9A-49D0-B26B-D2804EFF3F31}" type="sibTrans" cxnId="{28080256-5F5D-4207-9AC9-B2320D432B2D}">
      <dgm:prSet/>
      <dgm:spPr/>
      <dgm:t>
        <a:bodyPr/>
        <a:lstStyle/>
        <a:p>
          <a:endParaRPr lang="en-US"/>
        </a:p>
      </dgm:t>
    </dgm:pt>
    <dgm:pt modelId="{8775022E-F6B0-49DD-9BC3-59EE38107C24}" type="pres">
      <dgm:prSet presAssocID="{BCC76E48-CC27-4E36-AD27-673EA685A94F}" presName="root" presStyleCnt="0">
        <dgm:presLayoutVars>
          <dgm:dir/>
          <dgm:resizeHandles val="exact"/>
        </dgm:presLayoutVars>
      </dgm:prSet>
      <dgm:spPr/>
    </dgm:pt>
    <dgm:pt modelId="{1951AA0E-E5E2-4EE7-B3F9-9D7EF22FA104}" type="pres">
      <dgm:prSet presAssocID="{B371055B-7C76-484A-81D4-4331EE9E962C}" presName="compNode" presStyleCnt="0"/>
      <dgm:spPr/>
    </dgm:pt>
    <dgm:pt modelId="{D5549E84-0DFC-41EC-A540-117B1404F4C6}" type="pres">
      <dgm:prSet presAssocID="{B371055B-7C76-484A-81D4-4331EE9E962C}" presName="bgRect" presStyleLbl="bgShp" presStyleIdx="0" presStyleCnt="3"/>
      <dgm:spPr/>
    </dgm:pt>
    <dgm:pt modelId="{6E765353-49C2-49E5-B440-4763B113C7A9}" type="pres">
      <dgm:prSet presAssocID="{B371055B-7C76-484A-81D4-4331EE9E962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orkflow"/>
        </a:ext>
      </dgm:extLst>
    </dgm:pt>
    <dgm:pt modelId="{FFE75BD0-92D7-4CFD-B643-37D1A9DAC594}" type="pres">
      <dgm:prSet presAssocID="{B371055B-7C76-484A-81D4-4331EE9E962C}" presName="spaceRect" presStyleCnt="0"/>
      <dgm:spPr/>
    </dgm:pt>
    <dgm:pt modelId="{F0B1A480-0CAB-4603-9761-7908579380EB}" type="pres">
      <dgm:prSet presAssocID="{B371055B-7C76-484A-81D4-4331EE9E962C}" presName="parTx" presStyleLbl="revTx" presStyleIdx="0" presStyleCnt="3">
        <dgm:presLayoutVars>
          <dgm:chMax val="0"/>
          <dgm:chPref val="0"/>
        </dgm:presLayoutVars>
      </dgm:prSet>
      <dgm:spPr/>
    </dgm:pt>
    <dgm:pt modelId="{ED82DBE9-6691-457D-8C2E-685F22043752}" type="pres">
      <dgm:prSet presAssocID="{049F1787-63FF-4179-B269-21EEC5F20E52}" presName="sibTrans" presStyleCnt="0"/>
      <dgm:spPr/>
    </dgm:pt>
    <dgm:pt modelId="{E986BCC3-695B-44A4-AF3A-2B46400BC363}" type="pres">
      <dgm:prSet presAssocID="{E1A2351F-C120-4726-997C-8B14A0E129EC}" presName="compNode" presStyleCnt="0"/>
      <dgm:spPr/>
    </dgm:pt>
    <dgm:pt modelId="{D1A809CD-37B9-4CAA-A9B5-2425E26DD35F}" type="pres">
      <dgm:prSet presAssocID="{E1A2351F-C120-4726-997C-8B14A0E129EC}" presName="bgRect" presStyleLbl="bgShp" presStyleIdx="1" presStyleCnt="3"/>
      <dgm:spPr/>
    </dgm:pt>
    <dgm:pt modelId="{0A08AAE9-CC51-485D-A35D-0163ECCC9F2E}" type="pres">
      <dgm:prSet presAssocID="{E1A2351F-C120-4726-997C-8B14A0E129E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8A066000-B501-48CB-B8F1-4F8D7D6B0AF1}" type="pres">
      <dgm:prSet presAssocID="{E1A2351F-C120-4726-997C-8B14A0E129EC}" presName="spaceRect" presStyleCnt="0"/>
      <dgm:spPr/>
    </dgm:pt>
    <dgm:pt modelId="{D5253CB4-5F2C-4BB2-928E-0A6065AC60F7}" type="pres">
      <dgm:prSet presAssocID="{E1A2351F-C120-4726-997C-8B14A0E129EC}" presName="parTx" presStyleLbl="revTx" presStyleIdx="1" presStyleCnt="3">
        <dgm:presLayoutVars>
          <dgm:chMax val="0"/>
          <dgm:chPref val="0"/>
        </dgm:presLayoutVars>
      </dgm:prSet>
      <dgm:spPr/>
    </dgm:pt>
    <dgm:pt modelId="{58D9D56E-1C91-4727-AD71-A7340AF2382B}" type="pres">
      <dgm:prSet presAssocID="{74180CED-87D4-479C-8CDD-AE519FB34ED8}" presName="sibTrans" presStyleCnt="0"/>
      <dgm:spPr/>
    </dgm:pt>
    <dgm:pt modelId="{E9555F7F-D87C-4C11-B622-892DEB222087}" type="pres">
      <dgm:prSet presAssocID="{081BD01E-1684-4820-B573-A1D6C3114544}" presName="compNode" presStyleCnt="0"/>
      <dgm:spPr/>
    </dgm:pt>
    <dgm:pt modelId="{F151659F-DA70-43E2-9631-2DCE6FDDAA4D}" type="pres">
      <dgm:prSet presAssocID="{081BD01E-1684-4820-B573-A1D6C3114544}" presName="bgRect" presStyleLbl="bgShp" presStyleIdx="2" presStyleCnt="3"/>
      <dgm:spPr/>
    </dgm:pt>
    <dgm:pt modelId="{872AF642-952B-424C-9E42-F469497B2A19}" type="pres">
      <dgm:prSet presAssocID="{081BD01E-1684-4820-B573-A1D6C311454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A6569372-67AE-4DD9-AC85-CA8C11CA1EB0}" type="pres">
      <dgm:prSet presAssocID="{081BD01E-1684-4820-B573-A1D6C3114544}" presName="spaceRect" presStyleCnt="0"/>
      <dgm:spPr/>
    </dgm:pt>
    <dgm:pt modelId="{9015C870-0ADC-47DA-89D0-FBF608044FD9}" type="pres">
      <dgm:prSet presAssocID="{081BD01E-1684-4820-B573-A1D6C3114544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82F04A29-6091-4484-AC81-0DD27680DDEE}" type="presOf" srcId="{E1A2351F-C120-4726-997C-8B14A0E129EC}" destId="{D5253CB4-5F2C-4BB2-928E-0A6065AC60F7}" srcOrd="0" destOrd="0" presId="urn:microsoft.com/office/officeart/2018/2/layout/IconVerticalSolidList"/>
    <dgm:cxn modelId="{28080256-5F5D-4207-9AC9-B2320D432B2D}" srcId="{BCC76E48-CC27-4E36-AD27-673EA685A94F}" destId="{081BD01E-1684-4820-B573-A1D6C3114544}" srcOrd="2" destOrd="0" parTransId="{A29109A3-77C7-4C8D-A64E-D3A66F35E2B9}" sibTransId="{F719793A-2E9A-49D0-B26B-D2804EFF3F31}"/>
    <dgm:cxn modelId="{C6B6F876-8D8E-4A73-AF4F-5D772DB4E232}" srcId="{BCC76E48-CC27-4E36-AD27-673EA685A94F}" destId="{B371055B-7C76-484A-81D4-4331EE9E962C}" srcOrd="0" destOrd="0" parTransId="{7548F137-3A8C-4082-A139-AA8F125EB7B1}" sibTransId="{049F1787-63FF-4179-B269-21EEC5F20E52}"/>
    <dgm:cxn modelId="{D1A5E57E-2BD9-4D3F-85E9-CB13F1039B82}" type="presOf" srcId="{BCC76E48-CC27-4E36-AD27-673EA685A94F}" destId="{8775022E-F6B0-49DD-9BC3-59EE38107C24}" srcOrd="0" destOrd="0" presId="urn:microsoft.com/office/officeart/2018/2/layout/IconVerticalSolidList"/>
    <dgm:cxn modelId="{0D42A8AE-68E5-412D-880A-3112E71B53E7}" type="presOf" srcId="{B371055B-7C76-484A-81D4-4331EE9E962C}" destId="{F0B1A480-0CAB-4603-9761-7908579380EB}" srcOrd="0" destOrd="0" presId="urn:microsoft.com/office/officeart/2018/2/layout/IconVerticalSolidList"/>
    <dgm:cxn modelId="{F41845D6-055E-4D9B-B025-7E9C5762CED5}" type="presOf" srcId="{081BD01E-1684-4820-B573-A1D6C3114544}" destId="{9015C870-0ADC-47DA-89D0-FBF608044FD9}" srcOrd="0" destOrd="0" presId="urn:microsoft.com/office/officeart/2018/2/layout/IconVerticalSolidList"/>
    <dgm:cxn modelId="{1C4FA5D8-E26F-4779-938D-47946D8E2387}" srcId="{BCC76E48-CC27-4E36-AD27-673EA685A94F}" destId="{E1A2351F-C120-4726-997C-8B14A0E129EC}" srcOrd="1" destOrd="0" parTransId="{99F6B833-3532-4281-8AE5-D18183B170FD}" sibTransId="{74180CED-87D4-479C-8CDD-AE519FB34ED8}"/>
    <dgm:cxn modelId="{8AE543D7-D180-471F-A09D-C26A48511D1C}" type="presParOf" srcId="{8775022E-F6B0-49DD-9BC3-59EE38107C24}" destId="{1951AA0E-E5E2-4EE7-B3F9-9D7EF22FA104}" srcOrd="0" destOrd="0" presId="urn:microsoft.com/office/officeart/2018/2/layout/IconVerticalSolidList"/>
    <dgm:cxn modelId="{48A5C851-5B1C-4B22-8CEA-B5CF2FB44936}" type="presParOf" srcId="{1951AA0E-E5E2-4EE7-B3F9-9D7EF22FA104}" destId="{D5549E84-0DFC-41EC-A540-117B1404F4C6}" srcOrd="0" destOrd="0" presId="urn:microsoft.com/office/officeart/2018/2/layout/IconVerticalSolidList"/>
    <dgm:cxn modelId="{5C290F7C-462A-450E-B326-8709A9768D2B}" type="presParOf" srcId="{1951AA0E-E5E2-4EE7-B3F9-9D7EF22FA104}" destId="{6E765353-49C2-49E5-B440-4763B113C7A9}" srcOrd="1" destOrd="0" presId="urn:microsoft.com/office/officeart/2018/2/layout/IconVerticalSolidList"/>
    <dgm:cxn modelId="{A590DDF6-70EF-448C-8BA4-F4C6C0731D39}" type="presParOf" srcId="{1951AA0E-E5E2-4EE7-B3F9-9D7EF22FA104}" destId="{FFE75BD0-92D7-4CFD-B643-37D1A9DAC594}" srcOrd="2" destOrd="0" presId="urn:microsoft.com/office/officeart/2018/2/layout/IconVerticalSolidList"/>
    <dgm:cxn modelId="{B83FA5DB-902B-4D85-BFB2-2E9B893DC42D}" type="presParOf" srcId="{1951AA0E-E5E2-4EE7-B3F9-9D7EF22FA104}" destId="{F0B1A480-0CAB-4603-9761-7908579380EB}" srcOrd="3" destOrd="0" presId="urn:microsoft.com/office/officeart/2018/2/layout/IconVerticalSolidList"/>
    <dgm:cxn modelId="{886F5201-2972-43E3-AE68-8399AB1DA661}" type="presParOf" srcId="{8775022E-F6B0-49DD-9BC3-59EE38107C24}" destId="{ED82DBE9-6691-457D-8C2E-685F22043752}" srcOrd="1" destOrd="0" presId="urn:microsoft.com/office/officeart/2018/2/layout/IconVerticalSolidList"/>
    <dgm:cxn modelId="{73ABB7FB-2F5E-49C6-8940-95540F5F528F}" type="presParOf" srcId="{8775022E-F6B0-49DD-9BC3-59EE38107C24}" destId="{E986BCC3-695B-44A4-AF3A-2B46400BC363}" srcOrd="2" destOrd="0" presId="urn:microsoft.com/office/officeart/2018/2/layout/IconVerticalSolidList"/>
    <dgm:cxn modelId="{B83C4E50-D5C0-420C-9E60-1C4C4F22474E}" type="presParOf" srcId="{E986BCC3-695B-44A4-AF3A-2B46400BC363}" destId="{D1A809CD-37B9-4CAA-A9B5-2425E26DD35F}" srcOrd="0" destOrd="0" presId="urn:microsoft.com/office/officeart/2018/2/layout/IconVerticalSolidList"/>
    <dgm:cxn modelId="{7F21F5F1-1F4D-4C38-87F3-F6CE868AE69F}" type="presParOf" srcId="{E986BCC3-695B-44A4-AF3A-2B46400BC363}" destId="{0A08AAE9-CC51-485D-A35D-0163ECCC9F2E}" srcOrd="1" destOrd="0" presId="urn:microsoft.com/office/officeart/2018/2/layout/IconVerticalSolidList"/>
    <dgm:cxn modelId="{1229F013-B53C-4086-B66C-EBAFB950D8C5}" type="presParOf" srcId="{E986BCC3-695B-44A4-AF3A-2B46400BC363}" destId="{8A066000-B501-48CB-B8F1-4F8D7D6B0AF1}" srcOrd="2" destOrd="0" presId="urn:microsoft.com/office/officeart/2018/2/layout/IconVerticalSolidList"/>
    <dgm:cxn modelId="{ED4DF87C-2BE4-4230-9632-B661AFFC31AB}" type="presParOf" srcId="{E986BCC3-695B-44A4-AF3A-2B46400BC363}" destId="{D5253CB4-5F2C-4BB2-928E-0A6065AC60F7}" srcOrd="3" destOrd="0" presId="urn:microsoft.com/office/officeart/2018/2/layout/IconVerticalSolidList"/>
    <dgm:cxn modelId="{3BDFA5F7-B121-4C9F-97E3-B69233B84B84}" type="presParOf" srcId="{8775022E-F6B0-49DD-9BC3-59EE38107C24}" destId="{58D9D56E-1C91-4727-AD71-A7340AF2382B}" srcOrd="3" destOrd="0" presId="urn:microsoft.com/office/officeart/2018/2/layout/IconVerticalSolidList"/>
    <dgm:cxn modelId="{FE705783-BBAC-4368-8EC2-8E7FD8E9F85F}" type="presParOf" srcId="{8775022E-F6B0-49DD-9BC3-59EE38107C24}" destId="{E9555F7F-D87C-4C11-B622-892DEB222087}" srcOrd="4" destOrd="0" presId="urn:microsoft.com/office/officeart/2018/2/layout/IconVerticalSolidList"/>
    <dgm:cxn modelId="{B183D852-80C0-4FBA-8FF1-91BD637AABA2}" type="presParOf" srcId="{E9555F7F-D87C-4C11-B622-892DEB222087}" destId="{F151659F-DA70-43E2-9631-2DCE6FDDAA4D}" srcOrd="0" destOrd="0" presId="urn:microsoft.com/office/officeart/2018/2/layout/IconVerticalSolidList"/>
    <dgm:cxn modelId="{C5E45741-1C76-4F93-A18A-6473176E2A97}" type="presParOf" srcId="{E9555F7F-D87C-4C11-B622-892DEB222087}" destId="{872AF642-952B-424C-9E42-F469497B2A19}" srcOrd="1" destOrd="0" presId="urn:microsoft.com/office/officeart/2018/2/layout/IconVerticalSolidList"/>
    <dgm:cxn modelId="{D104197A-306E-47FC-9EF6-5F0C7BD014DB}" type="presParOf" srcId="{E9555F7F-D87C-4C11-B622-892DEB222087}" destId="{A6569372-67AE-4DD9-AC85-CA8C11CA1EB0}" srcOrd="2" destOrd="0" presId="urn:microsoft.com/office/officeart/2018/2/layout/IconVerticalSolidList"/>
    <dgm:cxn modelId="{4008F129-7618-4A63-8A0A-69E2758831DB}" type="presParOf" srcId="{E9555F7F-D87C-4C11-B622-892DEB222087}" destId="{9015C870-0ADC-47DA-89D0-FBF608044FD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191BD7-945C-4C5E-B48B-218A26B55076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8BE5BEC-4D0B-475A-9F53-2B6EAF3A68E5}">
      <dgm:prSet/>
      <dgm:spPr/>
      <dgm:t>
        <a:bodyPr/>
        <a:lstStyle/>
        <a:p>
          <a:r>
            <a:rPr lang="en-US"/>
            <a:t>Tableau: Interactive dashboards and ease of use.</a:t>
          </a:r>
        </a:p>
      </dgm:t>
    </dgm:pt>
    <dgm:pt modelId="{29253212-76CD-4175-BE86-524ADE25569F}" type="parTrans" cxnId="{9574AEEB-A3FD-4BB3-BE8A-01C3934AF6EE}">
      <dgm:prSet/>
      <dgm:spPr/>
      <dgm:t>
        <a:bodyPr/>
        <a:lstStyle/>
        <a:p>
          <a:endParaRPr lang="en-US"/>
        </a:p>
      </dgm:t>
    </dgm:pt>
    <dgm:pt modelId="{41C5E7EA-F1DF-4C19-BF4B-7B52C214CEC9}" type="sibTrans" cxnId="{9574AEEB-A3FD-4BB3-BE8A-01C3934AF6EE}">
      <dgm:prSet/>
      <dgm:spPr/>
      <dgm:t>
        <a:bodyPr/>
        <a:lstStyle/>
        <a:p>
          <a:endParaRPr lang="en-US"/>
        </a:p>
      </dgm:t>
    </dgm:pt>
    <dgm:pt modelId="{4A05EEA5-18CF-42DB-B9CB-C41BD9A2D257}">
      <dgm:prSet/>
      <dgm:spPr/>
      <dgm:t>
        <a:bodyPr/>
        <a:lstStyle/>
        <a:p>
          <a:r>
            <a:rPr lang="en-US"/>
            <a:t>Power BI: Seamless integration with Microsoft tools.</a:t>
          </a:r>
        </a:p>
      </dgm:t>
    </dgm:pt>
    <dgm:pt modelId="{DCBC77CA-7B4B-4441-ABE3-D1EAEE865A3F}" type="parTrans" cxnId="{73A92EC1-24B3-4F62-8BAB-DD682DF64DA2}">
      <dgm:prSet/>
      <dgm:spPr/>
      <dgm:t>
        <a:bodyPr/>
        <a:lstStyle/>
        <a:p>
          <a:endParaRPr lang="en-US"/>
        </a:p>
      </dgm:t>
    </dgm:pt>
    <dgm:pt modelId="{B14B1310-E759-4463-907F-120215B861B8}" type="sibTrans" cxnId="{73A92EC1-24B3-4F62-8BAB-DD682DF64DA2}">
      <dgm:prSet/>
      <dgm:spPr/>
      <dgm:t>
        <a:bodyPr/>
        <a:lstStyle/>
        <a:p>
          <a:endParaRPr lang="en-US"/>
        </a:p>
      </dgm:t>
    </dgm:pt>
    <dgm:pt modelId="{59B0DFCC-97A8-4C49-99B9-20359E7040BE}">
      <dgm:prSet/>
      <dgm:spPr/>
      <dgm:t>
        <a:bodyPr/>
        <a:lstStyle/>
        <a:p>
          <a:r>
            <a:rPr lang="en-US"/>
            <a:t>Excel: Familiar and widely available for basic charts.</a:t>
          </a:r>
        </a:p>
      </dgm:t>
    </dgm:pt>
    <dgm:pt modelId="{83F756E1-517F-4C0C-8394-0EE835AA6BF8}" type="parTrans" cxnId="{5741B615-B187-4938-8147-524FF11BF559}">
      <dgm:prSet/>
      <dgm:spPr/>
      <dgm:t>
        <a:bodyPr/>
        <a:lstStyle/>
        <a:p>
          <a:endParaRPr lang="en-US"/>
        </a:p>
      </dgm:t>
    </dgm:pt>
    <dgm:pt modelId="{F967DCE6-59B5-4EE4-936E-591881A88AA4}" type="sibTrans" cxnId="{5741B615-B187-4938-8147-524FF11BF559}">
      <dgm:prSet/>
      <dgm:spPr/>
      <dgm:t>
        <a:bodyPr/>
        <a:lstStyle/>
        <a:p>
          <a:endParaRPr lang="en-US"/>
        </a:p>
      </dgm:t>
    </dgm:pt>
    <dgm:pt modelId="{6966ADDB-8DE3-4575-8644-CC7F3534E249}" type="pres">
      <dgm:prSet presAssocID="{5B191BD7-945C-4C5E-B48B-218A26B55076}" presName="root" presStyleCnt="0">
        <dgm:presLayoutVars>
          <dgm:dir/>
          <dgm:resizeHandles val="exact"/>
        </dgm:presLayoutVars>
      </dgm:prSet>
      <dgm:spPr/>
    </dgm:pt>
    <dgm:pt modelId="{7449F40A-94C1-4E1A-91F2-AE1952A11326}" type="pres">
      <dgm:prSet presAssocID="{08BE5BEC-4D0B-475A-9F53-2B6EAF3A68E5}" presName="compNode" presStyleCnt="0"/>
      <dgm:spPr/>
    </dgm:pt>
    <dgm:pt modelId="{4835536F-F3A9-4950-8550-E5BC5250CB8F}" type="pres">
      <dgm:prSet presAssocID="{08BE5BEC-4D0B-475A-9F53-2B6EAF3A68E5}" presName="bgRect" presStyleLbl="bgShp" presStyleIdx="0" presStyleCnt="3"/>
      <dgm:spPr/>
    </dgm:pt>
    <dgm:pt modelId="{98B79ADA-5AC3-4C9A-B4AA-887E58D61C72}" type="pres">
      <dgm:prSet presAssocID="{08BE5BEC-4D0B-475A-9F53-2B6EAF3A68E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uge"/>
        </a:ext>
      </dgm:extLst>
    </dgm:pt>
    <dgm:pt modelId="{6632DE9F-F38A-4D89-A671-EF559029641A}" type="pres">
      <dgm:prSet presAssocID="{08BE5BEC-4D0B-475A-9F53-2B6EAF3A68E5}" presName="spaceRect" presStyleCnt="0"/>
      <dgm:spPr/>
    </dgm:pt>
    <dgm:pt modelId="{44A29352-9879-430C-B33D-630BA256064B}" type="pres">
      <dgm:prSet presAssocID="{08BE5BEC-4D0B-475A-9F53-2B6EAF3A68E5}" presName="parTx" presStyleLbl="revTx" presStyleIdx="0" presStyleCnt="3">
        <dgm:presLayoutVars>
          <dgm:chMax val="0"/>
          <dgm:chPref val="0"/>
        </dgm:presLayoutVars>
      </dgm:prSet>
      <dgm:spPr/>
    </dgm:pt>
    <dgm:pt modelId="{10E87813-B7A2-4172-8100-127CD035765C}" type="pres">
      <dgm:prSet presAssocID="{41C5E7EA-F1DF-4C19-BF4B-7B52C214CEC9}" presName="sibTrans" presStyleCnt="0"/>
      <dgm:spPr/>
    </dgm:pt>
    <dgm:pt modelId="{94868AE6-E56A-49C0-AD19-A2F8A387A3C4}" type="pres">
      <dgm:prSet presAssocID="{4A05EEA5-18CF-42DB-B9CB-C41BD9A2D257}" presName="compNode" presStyleCnt="0"/>
      <dgm:spPr/>
    </dgm:pt>
    <dgm:pt modelId="{53BE0D3E-BF3A-43E5-AC10-BD2A505F522E}" type="pres">
      <dgm:prSet presAssocID="{4A05EEA5-18CF-42DB-B9CB-C41BD9A2D257}" presName="bgRect" presStyleLbl="bgShp" presStyleIdx="1" presStyleCnt="3"/>
      <dgm:spPr/>
    </dgm:pt>
    <dgm:pt modelId="{B75E305A-A24B-41A6-BFDF-02B3096D5484}" type="pres">
      <dgm:prSet presAssocID="{4A05EEA5-18CF-42DB-B9CB-C41BD9A2D25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CD8365DB-9CF0-43A4-BD1B-71EBC5B2F10E}" type="pres">
      <dgm:prSet presAssocID="{4A05EEA5-18CF-42DB-B9CB-C41BD9A2D257}" presName="spaceRect" presStyleCnt="0"/>
      <dgm:spPr/>
    </dgm:pt>
    <dgm:pt modelId="{8FD757A7-1395-48D8-AEAB-53A4655749BB}" type="pres">
      <dgm:prSet presAssocID="{4A05EEA5-18CF-42DB-B9CB-C41BD9A2D257}" presName="parTx" presStyleLbl="revTx" presStyleIdx="1" presStyleCnt="3">
        <dgm:presLayoutVars>
          <dgm:chMax val="0"/>
          <dgm:chPref val="0"/>
        </dgm:presLayoutVars>
      </dgm:prSet>
      <dgm:spPr/>
    </dgm:pt>
    <dgm:pt modelId="{8C00CA56-F899-426A-90A2-01E6F4945557}" type="pres">
      <dgm:prSet presAssocID="{B14B1310-E759-4463-907F-120215B861B8}" presName="sibTrans" presStyleCnt="0"/>
      <dgm:spPr/>
    </dgm:pt>
    <dgm:pt modelId="{2E4F825C-E463-46CE-B9E8-BFA5E31EE7D4}" type="pres">
      <dgm:prSet presAssocID="{59B0DFCC-97A8-4C49-99B9-20359E7040BE}" presName="compNode" presStyleCnt="0"/>
      <dgm:spPr/>
    </dgm:pt>
    <dgm:pt modelId="{107E8368-9521-4976-8CC3-239A24F68F80}" type="pres">
      <dgm:prSet presAssocID="{59B0DFCC-97A8-4C49-99B9-20359E7040BE}" presName="bgRect" presStyleLbl="bgShp" presStyleIdx="2" presStyleCnt="3"/>
      <dgm:spPr/>
    </dgm:pt>
    <dgm:pt modelId="{68973598-C3B1-45F0-B01C-BEC4556A47F5}" type="pres">
      <dgm:prSet presAssocID="{59B0DFCC-97A8-4C49-99B9-20359E7040B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0C29DB6E-F3D6-4217-BBA0-B9D918F6B4BD}" type="pres">
      <dgm:prSet presAssocID="{59B0DFCC-97A8-4C49-99B9-20359E7040BE}" presName="spaceRect" presStyleCnt="0"/>
      <dgm:spPr/>
    </dgm:pt>
    <dgm:pt modelId="{33B89D78-B3B4-4257-AFD8-0B54DC91C03B}" type="pres">
      <dgm:prSet presAssocID="{59B0DFCC-97A8-4C49-99B9-20359E7040B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741B615-B187-4938-8147-524FF11BF559}" srcId="{5B191BD7-945C-4C5E-B48B-218A26B55076}" destId="{59B0DFCC-97A8-4C49-99B9-20359E7040BE}" srcOrd="2" destOrd="0" parTransId="{83F756E1-517F-4C0C-8394-0EE835AA6BF8}" sibTransId="{F967DCE6-59B5-4EE4-936E-591881A88AA4}"/>
    <dgm:cxn modelId="{66CEBD60-CAF9-489B-A5F1-063A3C8FE808}" type="presOf" srcId="{4A05EEA5-18CF-42DB-B9CB-C41BD9A2D257}" destId="{8FD757A7-1395-48D8-AEAB-53A4655749BB}" srcOrd="0" destOrd="0" presId="urn:microsoft.com/office/officeart/2018/2/layout/IconVerticalSolidList"/>
    <dgm:cxn modelId="{CB9E2983-1491-458F-82F4-36D0652DE647}" type="presOf" srcId="{59B0DFCC-97A8-4C49-99B9-20359E7040BE}" destId="{33B89D78-B3B4-4257-AFD8-0B54DC91C03B}" srcOrd="0" destOrd="0" presId="urn:microsoft.com/office/officeart/2018/2/layout/IconVerticalSolidList"/>
    <dgm:cxn modelId="{2ABB5BA9-7CB8-4EBA-A52A-05E6ABEC9DF7}" type="presOf" srcId="{08BE5BEC-4D0B-475A-9F53-2B6EAF3A68E5}" destId="{44A29352-9879-430C-B33D-630BA256064B}" srcOrd="0" destOrd="0" presId="urn:microsoft.com/office/officeart/2018/2/layout/IconVerticalSolidList"/>
    <dgm:cxn modelId="{73A92EC1-24B3-4F62-8BAB-DD682DF64DA2}" srcId="{5B191BD7-945C-4C5E-B48B-218A26B55076}" destId="{4A05EEA5-18CF-42DB-B9CB-C41BD9A2D257}" srcOrd="1" destOrd="0" parTransId="{DCBC77CA-7B4B-4441-ABE3-D1EAEE865A3F}" sibTransId="{B14B1310-E759-4463-907F-120215B861B8}"/>
    <dgm:cxn modelId="{9574AEEB-A3FD-4BB3-BE8A-01C3934AF6EE}" srcId="{5B191BD7-945C-4C5E-B48B-218A26B55076}" destId="{08BE5BEC-4D0B-475A-9F53-2B6EAF3A68E5}" srcOrd="0" destOrd="0" parTransId="{29253212-76CD-4175-BE86-524ADE25569F}" sibTransId="{41C5E7EA-F1DF-4C19-BF4B-7B52C214CEC9}"/>
    <dgm:cxn modelId="{647172FC-0F3F-4CAD-B2B1-523BC8820EB3}" type="presOf" srcId="{5B191BD7-945C-4C5E-B48B-218A26B55076}" destId="{6966ADDB-8DE3-4575-8644-CC7F3534E249}" srcOrd="0" destOrd="0" presId="urn:microsoft.com/office/officeart/2018/2/layout/IconVerticalSolidList"/>
    <dgm:cxn modelId="{809908DC-6675-4E41-838A-60280568DF22}" type="presParOf" srcId="{6966ADDB-8DE3-4575-8644-CC7F3534E249}" destId="{7449F40A-94C1-4E1A-91F2-AE1952A11326}" srcOrd="0" destOrd="0" presId="urn:microsoft.com/office/officeart/2018/2/layout/IconVerticalSolidList"/>
    <dgm:cxn modelId="{A70B6EE3-CDC1-4947-997E-0A9B19965C1E}" type="presParOf" srcId="{7449F40A-94C1-4E1A-91F2-AE1952A11326}" destId="{4835536F-F3A9-4950-8550-E5BC5250CB8F}" srcOrd="0" destOrd="0" presId="urn:microsoft.com/office/officeart/2018/2/layout/IconVerticalSolidList"/>
    <dgm:cxn modelId="{F48F1476-16A0-43DE-A89F-844ADA5081B0}" type="presParOf" srcId="{7449F40A-94C1-4E1A-91F2-AE1952A11326}" destId="{98B79ADA-5AC3-4C9A-B4AA-887E58D61C72}" srcOrd="1" destOrd="0" presId="urn:microsoft.com/office/officeart/2018/2/layout/IconVerticalSolidList"/>
    <dgm:cxn modelId="{6CE97E6A-382E-43AD-A156-1FA4BD380549}" type="presParOf" srcId="{7449F40A-94C1-4E1A-91F2-AE1952A11326}" destId="{6632DE9F-F38A-4D89-A671-EF559029641A}" srcOrd="2" destOrd="0" presId="urn:microsoft.com/office/officeart/2018/2/layout/IconVerticalSolidList"/>
    <dgm:cxn modelId="{4440490F-ECE9-443A-9310-1B408FB77F59}" type="presParOf" srcId="{7449F40A-94C1-4E1A-91F2-AE1952A11326}" destId="{44A29352-9879-430C-B33D-630BA256064B}" srcOrd="3" destOrd="0" presId="urn:microsoft.com/office/officeart/2018/2/layout/IconVerticalSolidList"/>
    <dgm:cxn modelId="{125E52BB-E428-4264-8652-022AEED1BD6C}" type="presParOf" srcId="{6966ADDB-8DE3-4575-8644-CC7F3534E249}" destId="{10E87813-B7A2-4172-8100-127CD035765C}" srcOrd="1" destOrd="0" presId="urn:microsoft.com/office/officeart/2018/2/layout/IconVerticalSolidList"/>
    <dgm:cxn modelId="{34725A72-4BFC-4B8F-9949-532511F714B5}" type="presParOf" srcId="{6966ADDB-8DE3-4575-8644-CC7F3534E249}" destId="{94868AE6-E56A-49C0-AD19-A2F8A387A3C4}" srcOrd="2" destOrd="0" presId="urn:microsoft.com/office/officeart/2018/2/layout/IconVerticalSolidList"/>
    <dgm:cxn modelId="{337CAE9F-CF81-424E-AD74-539210E37E0E}" type="presParOf" srcId="{94868AE6-E56A-49C0-AD19-A2F8A387A3C4}" destId="{53BE0D3E-BF3A-43E5-AC10-BD2A505F522E}" srcOrd="0" destOrd="0" presId="urn:microsoft.com/office/officeart/2018/2/layout/IconVerticalSolidList"/>
    <dgm:cxn modelId="{C86751B7-F605-41D8-9A78-DF6C4C4B1087}" type="presParOf" srcId="{94868AE6-E56A-49C0-AD19-A2F8A387A3C4}" destId="{B75E305A-A24B-41A6-BFDF-02B3096D5484}" srcOrd="1" destOrd="0" presId="urn:microsoft.com/office/officeart/2018/2/layout/IconVerticalSolidList"/>
    <dgm:cxn modelId="{09A66A49-4EB0-441C-9407-819E18B94354}" type="presParOf" srcId="{94868AE6-E56A-49C0-AD19-A2F8A387A3C4}" destId="{CD8365DB-9CF0-43A4-BD1B-71EBC5B2F10E}" srcOrd="2" destOrd="0" presId="urn:microsoft.com/office/officeart/2018/2/layout/IconVerticalSolidList"/>
    <dgm:cxn modelId="{F1D2A5FC-FA1E-41F3-9B0A-AE6075D50CCB}" type="presParOf" srcId="{94868AE6-E56A-49C0-AD19-A2F8A387A3C4}" destId="{8FD757A7-1395-48D8-AEAB-53A4655749BB}" srcOrd="3" destOrd="0" presId="urn:microsoft.com/office/officeart/2018/2/layout/IconVerticalSolidList"/>
    <dgm:cxn modelId="{8EC13E05-0157-4431-89CB-37FD421E158F}" type="presParOf" srcId="{6966ADDB-8DE3-4575-8644-CC7F3534E249}" destId="{8C00CA56-F899-426A-90A2-01E6F4945557}" srcOrd="3" destOrd="0" presId="urn:microsoft.com/office/officeart/2018/2/layout/IconVerticalSolidList"/>
    <dgm:cxn modelId="{A34E9DEF-CF45-46E2-8D62-3ECD566ABAA3}" type="presParOf" srcId="{6966ADDB-8DE3-4575-8644-CC7F3534E249}" destId="{2E4F825C-E463-46CE-B9E8-BFA5E31EE7D4}" srcOrd="4" destOrd="0" presId="urn:microsoft.com/office/officeart/2018/2/layout/IconVerticalSolidList"/>
    <dgm:cxn modelId="{961CDBFE-7733-4AC5-87D5-8C2642196331}" type="presParOf" srcId="{2E4F825C-E463-46CE-B9E8-BFA5E31EE7D4}" destId="{107E8368-9521-4976-8CC3-239A24F68F80}" srcOrd="0" destOrd="0" presId="urn:microsoft.com/office/officeart/2018/2/layout/IconVerticalSolidList"/>
    <dgm:cxn modelId="{0B6106DF-5540-42C1-9C9F-EC1B821D14E6}" type="presParOf" srcId="{2E4F825C-E463-46CE-B9E8-BFA5E31EE7D4}" destId="{68973598-C3B1-45F0-B01C-BEC4556A47F5}" srcOrd="1" destOrd="0" presId="urn:microsoft.com/office/officeart/2018/2/layout/IconVerticalSolidList"/>
    <dgm:cxn modelId="{6B9885FA-E2C1-4A99-BDC5-60A22C5E73FF}" type="presParOf" srcId="{2E4F825C-E463-46CE-B9E8-BFA5E31EE7D4}" destId="{0C29DB6E-F3D6-4217-BBA0-B9D918F6B4BD}" srcOrd="2" destOrd="0" presId="urn:microsoft.com/office/officeart/2018/2/layout/IconVerticalSolidList"/>
    <dgm:cxn modelId="{FE023C97-D472-4C38-995E-90F01B4EE5A9}" type="presParOf" srcId="{2E4F825C-E463-46CE-B9E8-BFA5E31EE7D4}" destId="{33B89D78-B3B4-4257-AFD8-0B54DC91C03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75E260C-BA85-42A3-ADC3-E69D1CFF8A4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E2C43BF8-A69B-46B7-84C1-993AAF5D7F00}">
      <dgm:prSet/>
      <dgm:spPr/>
      <dgm:t>
        <a:bodyPr/>
        <a:lstStyle/>
        <a:p>
          <a:r>
            <a:rPr lang="en-US"/>
            <a:t>Keep visuals simple and focused.</a:t>
          </a:r>
        </a:p>
      </dgm:t>
    </dgm:pt>
    <dgm:pt modelId="{4626CD8A-19D1-45E7-8C66-1EDF47B5AF34}" type="parTrans" cxnId="{D4DFF8A6-AF6F-4EE9-A9EA-C910308D09CA}">
      <dgm:prSet/>
      <dgm:spPr/>
      <dgm:t>
        <a:bodyPr/>
        <a:lstStyle/>
        <a:p>
          <a:endParaRPr lang="en-US"/>
        </a:p>
      </dgm:t>
    </dgm:pt>
    <dgm:pt modelId="{8F5BB2F5-80E2-4B56-B2CB-6EA4AF263692}" type="sibTrans" cxnId="{D4DFF8A6-AF6F-4EE9-A9EA-C910308D09CA}">
      <dgm:prSet/>
      <dgm:spPr/>
      <dgm:t>
        <a:bodyPr/>
        <a:lstStyle/>
        <a:p>
          <a:endParaRPr lang="en-US"/>
        </a:p>
      </dgm:t>
    </dgm:pt>
    <dgm:pt modelId="{F3A98F53-C4C3-4AA9-97F5-9815D0B264C7}">
      <dgm:prSet/>
      <dgm:spPr/>
      <dgm:t>
        <a:bodyPr/>
        <a:lstStyle/>
        <a:p>
          <a:r>
            <a:rPr lang="en-US"/>
            <a:t>Use appropriate chart types for the data.</a:t>
          </a:r>
        </a:p>
      </dgm:t>
    </dgm:pt>
    <dgm:pt modelId="{3DF08C4A-8AF2-4C2D-9E32-12A1C183143E}" type="parTrans" cxnId="{1CFE9B8E-910E-41E1-9DE2-E36F55B585EC}">
      <dgm:prSet/>
      <dgm:spPr/>
      <dgm:t>
        <a:bodyPr/>
        <a:lstStyle/>
        <a:p>
          <a:endParaRPr lang="en-US"/>
        </a:p>
      </dgm:t>
    </dgm:pt>
    <dgm:pt modelId="{289B364A-E402-4B3F-BC2E-6D8142B6157C}" type="sibTrans" cxnId="{1CFE9B8E-910E-41E1-9DE2-E36F55B585EC}">
      <dgm:prSet/>
      <dgm:spPr/>
      <dgm:t>
        <a:bodyPr/>
        <a:lstStyle/>
        <a:p>
          <a:endParaRPr lang="en-US"/>
        </a:p>
      </dgm:t>
    </dgm:pt>
    <dgm:pt modelId="{DAAE8244-E0D3-4FF4-B282-C7535ADA469B}">
      <dgm:prSet/>
      <dgm:spPr/>
      <dgm:t>
        <a:bodyPr/>
        <a:lstStyle/>
        <a:p>
          <a:r>
            <a:rPr lang="en-US"/>
            <a:t>Maintain consistency in colour and design.</a:t>
          </a:r>
        </a:p>
      </dgm:t>
    </dgm:pt>
    <dgm:pt modelId="{79C1693A-043E-4B07-8368-E7AB1197E7D6}" type="parTrans" cxnId="{91B97160-3D22-4830-BDE1-6EA7303C0D86}">
      <dgm:prSet/>
      <dgm:spPr/>
      <dgm:t>
        <a:bodyPr/>
        <a:lstStyle/>
        <a:p>
          <a:endParaRPr lang="en-US"/>
        </a:p>
      </dgm:t>
    </dgm:pt>
    <dgm:pt modelId="{581B59C9-FFA9-4294-870A-48751AA5AE64}" type="sibTrans" cxnId="{91B97160-3D22-4830-BDE1-6EA7303C0D86}">
      <dgm:prSet/>
      <dgm:spPr/>
      <dgm:t>
        <a:bodyPr/>
        <a:lstStyle/>
        <a:p>
          <a:endParaRPr lang="en-US"/>
        </a:p>
      </dgm:t>
    </dgm:pt>
    <dgm:pt modelId="{8F33B7F8-DC46-4690-B38F-2B8A29BF98F5}">
      <dgm:prSet/>
      <dgm:spPr/>
      <dgm:t>
        <a:bodyPr/>
        <a:lstStyle/>
        <a:p>
          <a:r>
            <a:rPr lang="en-US" dirty="0"/>
            <a:t>Avoid clutter and unnecessary elements.</a:t>
          </a:r>
        </a:p>
      </dgm:t>
    </dgm:pt>
    <dgm:pt modelId="{86FB945C-DF3D-4752-A174-5DBFED880E5F}" type="parTrans" cxnId="{AE6F237E-A569-4562-83C2-A004973C165D}">
      <dgm:prSet/>
      <dgm:spPr/>
      <dgm:t>
        <a:bodyPr/>
        <a:lstStyle/>
        <a:p>
          <a:endParaRPr lang="en-US"/>
        </a:p>
      </dgm:t>
    </dgm:pt>
    <dgm:pt modelId="{40FE0611-9CEE-47D1-924C-171316E1658B}" type="sibTrans" cxnId="{AE6F237E-A569-4562-83C2-A004973C165D}">
      <dgm:prSet/>
      <dgm:spPr/>
      <dgm:t>
        <a:bodyPr/>
        <a:lstStyle/>
        <a:p>
          <a:endParaRPr lang="en-US"/>
        </a:p>
      </dgm:t>
    </dgm:pt>
    <dgm:pt modelId="{55E85E42-5BEA-4757-883D-C93A929C5EF1}">
      <dgm:prSet/>
      <dgm:spPr/>
      <dgm:t>
        <a:bodyPr/>
        <a:lstStyle/>
        <a:p>
          <a:r>
            <a:rPr lang="en-US"/>
            <a:t>Annotate key insights.</a:t>
          </a:r>
        </a:p>
      </dgm:t>
    </dgm:pt>
    <dgm:pt modelId="{0A4E4404-9092-4DE8-B580-0CD9E89B4A8C}" type="parTrans" cxnId="{3BA57F3C-68E5-46CF-A808-EA269554CA0C}">
      <dgm:prSet/>
      <dgm:spPr/>
      <dgm:t>
        <a:bodyPr/>
        <a:lstStyle/>
        <a:p>
          <a:endParaRPr lang="en-US"/>
        </a:p>
      </dgm:t>
    </dgm:pt>
    <dgm:pt modelId="{FA94C09B-905D-47CF-8708-21CECF6FC353}" type="sibTrans" cxnId="{3BA57F3C-68E5-46CF-A808-EA269554CA0C}">
      <dgm:prSet/>
      <dgm:spPr/>
      <dgm:t>
        <a:bodyPr/>
        <a:lstStyle/>
        <a:p>
          <a:endParaRPr lang="en-US"/>
        </a:p>
      </dgm:t>
    </dgm:pt>
    <dgm:pt modelId="{00539548-CC76-426E-B5A9-B6A9E3F2ED1F}" type="pres">
      <dgm:prSet presAssocID="{075E260C-BA85-42A3-ADC3-E69D1CFF8A42}" presName="root" presStyleCnt="0">
        <dgm:presLayoutVars>
          <dgm:dir/>
          <dgm:resizeHandles val="exact"/>
        </dgm:presLayoutVars>
      </dgm:prSet>
      <dgm:spPr/>
    </dgm:pt>
    <dgm:pt modelId="{D7658034-975B-47C3-8749-E6B8F88349E2}" type="pres">
      <dgm:prSet presAssocID="{E2C43BF8-A69B-46B7-84C1-993AAF5D7F00}" presName="compNode" presStyleCnt="0"/>
      <dgm:spPr/>
    </dgm:pt>
    <dgm:pt modelId="{42B3416A-C6B6-4C80-B741-4326BB0EF236}" type="pres">
      <dgm:prSet presAssocID="{E2C43BF8-A69B-46B7-84C1-993AAF5D7F00}" presName="bgRect" presStyleLbl="bgShp" presStyleIdx="0" presStyleCnt="5"/>
      <dgm:spPr/>
    </dgm:pt>
    <dgm:pt modelId="{BBA6D52F-E97E-4B18-AA0D-A662809115A4}" type="pres">
      <dgm:prSet presAssocID="{E2C43BF8-A69B-46B7-84C1-993AAF5D7F00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s"/>
        </a:ext>
      </dgm:extLst>
    </dgm:pt>
    <dgm:pt modelId="{6FC52A2E-66C2-465E-9A7E-529D901DFD38}" type="pres">
      <dgm:prSet presAssocID="{E2C43BF8-A69B-46B7-84C1-993AAF5D7F00}" presName="spaceRect" presStyleCnt="0"/>
      <dgm:spPr/>
    </dgm:pt>
    <dgm:pt modelId="{3E203C3A-6202-47B8-B56F-FAF298E1D9B3}" type="pres">
      <dgm:prSet presAssocID="{E2C43BF8-A69B-46B7-84C1-993AAF5D7F00}" presName="parTx" presStyleLbl="revTx" presStyleIdx="0" presStyleCnt="5">
        <dgm:presLayoutVars>
          <dgm:chMax val="0"/>
          <dgm:chPref val="0"/>
        </dgm:presLayoutVars>
      </dgm:prSet>
      <dgm:spPr/>
    </dgm:pt>
    <dgm:pt modelId="{6BB7E505-B714-40A7-8D81-75F745D1F9BB}" type="pres">
      <dgm:prSet presAssocID="{8F5BB2F5-80E2-4B56-B2CB-6EA4AF263692}" presName="sibTrans" presStyleCnt="0"/>
      <dgm:spPr/>
    </dgm:pt>
    <dgm:pt modelId="{079726BA-56A5-43F5-AE34-FBB9648989C8}" type="pres">
      <dgm:prSet presAssocID="{F3A98F53-C4C3-4AA9-97F5-9815D0B264C7}" presName="compNode" presStyleCnt="0"/>
      <dgm:spPr/>
    </dgm:pt>
    <dgm:pt modelId="{AA624FD8-F63B-44D3-939F-5081B98B78A8}" type="pres">
      <dgm:prSet presAssocID="{F3A98F53-C4C3-4AA9-97F5-9815D0B264C7}" presName="bgRect" presStyleLbl="bgShp" presStyleIdx="1" presStyleCnt="5"/>
      <dgm:spPr/>
    </dgm:pt>
    <dgm:pt modelId="{C9BA4F28-B22D-49A8-80FC-1C60B95FF9D1}" type="pres">
      <dgm:prSet presAssocID="{F3A98F53-C4C3-4AA9-97F5-9815D0B264C7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08996704-FD6E-448E-9681-4E7CAD11E79D}" type="pres">
      <dgm:prSet presAssocID="{F3A98F53-C4C3-4AA9-97F5-9815D0B264C7}" presName="spaceRect" presStyleCnt="0"/>
      <dgm:spPr/>
    </dgm:pt>
    <dgm:pt modelId="{732F1432-02A1-4EFA-A5B0-54C0EB44063A}" type="pres">
      <dgm:prSet presAssocID="{F3A98F53-C4C3-4AA9-97F5-9815D0B264C7}" presName="parTx" presStyleLbl="revTx" presStyleIdx="1" presStyleCnt="5">
        <dgm:presLayoutVars>
          <dgm:chMax val="0"/>
          <dgm:chPref val="0"/>
        </dgm:presLayoutVars>
      </dgm:prSet>
      <dgm:spPr/>
    </dgm:pt>
    <dgm:pt modelId="{77B83B61-DA2B-426B-A62D-DACBC1315968}" type="pres">
      <dgm:prSet presAssocID="{289B364A-E402-4B3F-BC2E-6D8142B6157C}" presName="sibTrans" presStyleCnt="0"/>
      <dgm:spPr/>
    </dgm:pt>
    <dgm:pt modelId="{A80432DD-C7B9-4338-8849-5EC92A68860A}" type="pres">
      <dgm:prSet presAssocID="{DAAE8244-E0D3-4FF4-B282-C7535ADA469B}" presName="compNode" presStyleCnt="0"/>
      <dgm:spPr/>
    </dgm:pt>
    <dgm:pt modelId="{92BCEE96-7ED8-4BFF-9AF0-064BDD963132}" type="pres">
      <dgm:prSet presAssocID="{DAAE8244-E0D3-4FF4-B282-C7535ADA469B}" presName="bgRect" presStyleLbl="bgShp" presStyleIdx="2" presStyleCnt="5"/>
      <dgm:spPr/>
    </dgm:pt>
    <dgm:pt modelId="{5580D005-C8BF-42C9-8DAA-8754029A4298}" type="pres">
      <dgm:prSet presAssocID="{DAAE8244-E0D3-4FF4-B282-C7535ADA469B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lette"/>
        </a:ext>
      </dgm:extLst>
    </dgm:pt>
    <dgm:pt modelId="{C449D217-147C-4039-8DB9-966EF9810794}" type="pres">
      <dgm:prSet presAssocID="{DAAE8244-E0D3-4FF4-B282-C7535ADA469B}" presName="spaceRect" presStyleCnt="0"/>
      <dgm:spPr/>
    </dgm:pt>
    <dgm:pt modelId="{A878CA17-9BB9-4AD2-96A5-2B203BA601F4}" type="pres">
      <dgm:prSet presAssocID="{DAAE8244-E0D3-4FF4-B282-C7535ADA469B}" presName="parTx" presStyleLbl="revTx" presStyleIdx="2" presStyleCnt="5">
        <dgm:presLayoutVars>
          <dgm:chMax val="0"/>
          <dgm:chPref val="0"/>
        </dgm:presLayoutVars>
      </dgm:prSet>
      <dgm:spPr/>
    </dgm:pt>
    <dgm:pt modelId="{DE4F9725-A8BD-484A-99E7-A0483F68D121}" type="pres">
      <dgm:prSet presAssocID="{581B59C9-FFA9-4294-870A-48751AA5AE64}" presName="sibTrans" presStyleCnt="0"/>
      <dgm:spPr/>
    </dgm:pt>
    <dgm:pt modelId="{CDC1C2B6-3ED6-42C5-9857-7B531BDE5D5C}" type="pres">
      <dgm:prSet presAssocID="{8F33B7F8-DC46-4690-B38F-2B8A29BF98F5}" presName="compNode" presStyleCnt="0"/>
      <dgm:spPr/>
    </dgm:pt>
    <dgm:pt modelId="{6C377946-E0B1-4154-98BE-FB1F7B20A072}" type="pres">
      <dgm:prSet presAssocID="{8F33B7F8-DC46-4690-B38F-2B8A29BF98F5}" presName="bgRect" presStyleLbl="bgShp" presStyleIdx="3" presStyleCnt="5"/>
      <dgm:spPr/>
    </dgm:pt>
    <dgm:pt modelId="{8D5E546B-D92E-4836-8E82-47A734F17B37}" type="pres">
      <dgm:prSet presAssocID="{8F33B7F8-DC46-4690-B38F-2B8A29BF98F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o sign"/>
        </a:ext>
      </dgm:extLst>
    </dgm:pt>
    <dgm:pt modelId="{C1CB811F-B48B-4F2D-8220-7EEE7C5A6BD7}" type="pres">
      <dgm:prSet presAssocID="{8F33B7F8-DC46-4690-B38F-2B8A29BF98F5}" presName="spaceRect" presStyleCnt="0"/>
      <dgm:spPr/>
    </dgm:pt>
    <dgm:pt modelId="{E8D3ACF4-E848-42F2-A6B0-2C834F3BF71F}" type="pres">
      <dgm:prSet presAssocID="{8F33B7F8-DC46-4690-B38F-2B8A29BF98F5}" presName="parTx" presStyleLbl="revTx" presStyleIdx="3" presStyleCnt="5">
        <dgm:presLayoutVars>
          <dgm:chMax val="0"/>
          <dgm:chPref val="0"/>
        </dgm:presLayoutVars>
      </dgm:prSet>
      <dgm:spPr/>
    </dgm:pt>
    <dgm:pt modelId="{1538DC49-540B-41AA-B688-CBC6B5069E13}" type="pres">
      <dgm:prSet presAssocID="{40FE0611-9CEE-47D1-924C-171316E1658B}" presName="sibTrans" presStyleCnt="0"/>
      <dgm:spPr/>
    </dgm:pt>
    <dgm:pt modelId="{A32DDA72-B6BA-452A-BD0E-6212E2C7417E}" type="pres">
      <dgm:prSet presAssocID="{55E85E42-5BEA-4757-883D-C93A929C5EF1}" presName="compNode" presStyleCnt="0"/>
      <dgm:spPr/>
    </dgm:pt>
    <dgm:pt modelId="{BE6AAF9D-871C-4574-8D74-7899A9A0B235}" type="pres">
      <dgm:prSet presAssocID="{55E85E42-5BEA-4757-883D-C93A929C5EF1}" presName="bgRect" presStyleLbl="bgShp" presStyleIdx="4" presStyleCnt="5"/>
      <dgm:spPr/>
    </dgm:pt>
    <dgm:pt modelId="{F7633F76-EB0F-45CC-B46C-48519EBD33CF}" type="pres">
      <dgm:prSet presAssocID="{55E85E42-5BEA-4757-883D-C93A929C5EF1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C72A22D7-16F1-4376-BA66-1BABBF1D74BB}" type="pres">
      <dgm:prSet presAssocID="{55E85E42-5BEA-4757-883D-C93A929C5EF1}" presName="spaceRect" presStyleCnt="0"/>
      <dgm:spPr/>
    </dgm:pt>
    <dgm:pt modelId="{C2FE3EEC-B0E0-4BA9-BA44-6DD646758E50}" type="pres">
      <dgm:prSet presAssocID="{55E85E42-5BEA-4757-883D-C93A929C5EF1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046E9519-3837-4324-AFAE-4B1C7A320D0E}" type="presOf" srcId="{E2C43BF8-A69B-46B7-84C1-993AAF5D7F00}" destId="{3E203C3A-6202-47B8-B56F-FAF298E1D9B3}" srcOrd="0" destOrd="0" presId="urn:microsoft.com/office/officeart/2018/2/layout/IconVerticalSolidList"/>
    <dgm:cxn modelId="{3BA57F3C-68E5-46CF-A808-EA269554CA0C}" srcId="{075E260C-BA85-42A3-ADC3-E69D1CFF8A42}" destId="{55E85E42-5BEA-4757-883D-C93A929C5EF1}" srcOrd="4" destOrd="0" parTransId="{0A4E4404-9092-4DE8-B580-0CD9E89B4A8C}" sibTransId="{FA94C09B-905D-47CF-8708-21CECF6FC353}"/>
    <dgm:cxn modelId="{5048E55B-16CD-425D-84E0-55793F85EBD5}" type="presOf" srcId="{8F33B7F8-DC46-4690-B38F-2B8A29BF98F5}" destId="{E8D3ACF4-E848-42F2-A6B0-2C834F3BF71F}" srcOrd="0" destOrd="0" presId="urn:microsoft.com/office/officeart/2018/2/layout/IconVerticalSolidList"/>
    <dgm:cxn modelId="{91B97160-3D22-4830-BDE1-6EA7303C0D86}" srcId="{075E260C-BA85-42A3-ADC3-E69D1CFF8A42}" destId="{DAAE8244-E0D3-4FF4-B282-C7535ADA469B}" srcOrd="2" destOrd="0" parTransId="{79C1693A-043E-4B07-8368-E7AB1197E7D6}" sibTransId="{581B59C9-FFA9-4294-870A-48751AA5AE64}"/>
    <dgm:cxn modelId="{AE6F237E-A569-4562-83C2-A004973C165D}" srcId="{075E260C-BA85-42A3-ADC3-E69D1CFF8A42}" destId="{8F33B7F8-DC46-4690-B38F-2B8A29BF98F5}" srcOrd="3" destOrd="0" parTransId="{86FB945C-DF3D-4752-A174-5DBFED880E5F}" sibTransId="{40FE0611-9CEE-47D1-924C-171316E1658B}"/>
    <dgm:cxn modelId="{903ABB83-2974-4CCC-9178-81CF30DFE2B8}" type="presOf" srcId="{075E260C-BA85-42A3-ADC3-E69D1CFF8A42}" destId="{00539548-CC76-426E-B5A9-B6A9E3F2ED1F}" srcOrd="0" destOrd="0" presId="urn:microsoft.com/office/officeart/2018/2/layout/IconVerticalSolidList"/>
    <dgm:cxn modelId="{1CFE9B8E-910E-41E1-9DE2-E36F55B585EC}" srcId="{075E260C-BA85-42A3-ADC3-E69D1CFF8A42}" destId="{F3A98F53-C4C3-4AA9-97F5-9815D0B264C7}" srcOrd="1" destOrd="0" parTransId="{3DF08C4A-8AF2-4C2D-9E32-12A1C183143E}" sibTransId="{289B364A-E402-4B3F-BC2E-6D8142B6157C}"/>
    <dgm:cxn modelId="{D4DFF8A6-AF6F-4EE9-A9EA-C910308D09CA}" srcId="{075E260C-BA85-42A3-ADC3-E69D1CFF8A42}" destId="{E2C43BF8-A69B-46B7-84C1-993AAF5D7F00}" srcOrd="0" destOrd="0" parTransId="{4626CD8A-19D1-45E7-8C66-1EDF47B5AF34}" sibTransId="{8F5BB2F5-80E2-4B56-B2CB-6EA4AF263692}"/>
    <dgm:cxn modelId="{A892FFB8-DDEB-478F-B74E-D1732987240C}" type="presOf" srcId="{DAAE8244-E0D3-4FF4-B282-C7535ADA469B}" destId="{A878CA17-9BB9-4AD2-96A5-2B203BA601F4}" srcOrd="0" destOrd="0" presId="urn:microsoft.com/office/officeart/2018/2/layout/IconVerticalSolidList"/>
    <dgm:cxn modelId="{62D6E7CE-A365-4445-B033-7F237C10CA87}" type="presOf" srcId="{55E85E42-5BEA-4757-883D-C93A929C5EF1}" destId="{C2FE3EEC-B0E0-4BA9-BA44-6DD646758E50}" srcOrd="0" destOrd="0" presId="urn:microsoft.com/office/officeart/2018/2/layout/IconVerticalSolidList"/>
    <dgm:cxn modelId="{1E8752D3-3D1A-45F8-8A39-20E92B787E34}" type="presOf" srcId="{F3A98F53-C4C3-4AA9-97F5-9815D0B264C7}" destId="{732F1432-02A1-4EFA-A5B0-54C0EB44063A}" srcOrd="0" destOrd="0" presId="urn:microsoft.com/office/officeart/2018/2/layout/IconVerticalSolidList"/>
    <dgm:cxn modelId="{B829A538-9530-43FB-AA00-286692F7BBFC}" type="presParOf" srcId="{00539548-CC76-426E-B5A9-B6A9E3F2ED1F}" destId="{D7658034-975B-47C3-8749-E6B8F88349E2}" srcOrd="0" destOrd="0" presId="urn:microsoft.com/office/officeart/2018/2/layout/IconVerticalSolidList"/>
    <dgm:cxn modelId="{44533DE7-D227-454F-BF53-5813FA775434}" type="presParOf" srcId="{D7658034-975B-47C3-8749-E6B8F88349E2}" destId="{42B3416A-C6B6-4C80-B741-4326BB0EF236}" srcOrd="0" destOrd="0" presId="urn:microsoft.com/office/officeart/2018/2/layout/IconVerticalSolidList"/>
    <dgm:cxn modelId="{89DBAD0C-C8A0-435B-96A0-77657EF39321}" type="presParOf" srcId="{D7658034-975B-47C3-8749-E6B8F88349E2}" destId="{BBA6D52F-E97E-4B18-AA0D-A662809115A4}" srcOrd="1" destOrd="0" presId="urn:microsoft.com/office/officeart/2018/2/layout/IconVerticalSolidList"/>
    <dgm:cxn modelId="{8063370F-9C76-4BC7-812D-A6AA62379AF2}" type="presParOf" srcId="{D7658034-975B-47C3-8749-E6B8F88349E2}" destId="{6FC52A2E-66C2-465E-9A7E-529D901DFD38}" srcOrd="2" destOrd="0" presId="urn:microsoft.com/office/officeart/2018/2/layout/IconVerticalSolidList"/>
    <dgm:cxn modelId="{EA0664A4-CA6D-4031-A2F3-519BA65F059B}" type="presParOf" srcId="{D7658034-975B-47C3-8749-E6B8F88349E2}" destId="{3E203C3A-6202-47B8-B56F-FAF298E1D9B3}" srcOrd="3" destOrd="0" presId="urn:microsoft.com/office/officeart/2018/2/layout/IconVerticalSolidList"/>
    <dgm:cxn modelId="{7573C4C0-352F-41EF-96EE-9A19DB8245FA}" type="presParOf" srcId="{00539548-CC76-426E-B5A9-B6A9E3F2ED1F}" destId="{6BB7E505-B714-40A7-8D81-75F745D1F9BB}" srcOrd="1" destOrd="0" presId="urn:microsoft.com/office/officeart/2018/2/layout/IconVerticalSolidList"/>
    <dgm:cxn modelId="{ECFF623C-5399-4274-B362-88042BFD608A}" type="presParOf" srcId="{00539548-CC76-426E-B5A9-B6A9E3F2ED1F}" destId="{079726BA-56A5-43F5-AE34-FBB9648989C8}" srcOrd="2" destOrd="0" presId="urn:microsoft.com/office/officeart/2018/2/layout/IconVerticalSolidList"/>
    <dgm:cxn modelId="{6F7308EF-F262-40E1-8675-DAF9B1CB7D9C}" type="presParOf" srcId="{079726BA-56A5-43F5-AE34-FBB9648989C8}" destId="{AA624FD8-F63B-44D3-939F-5081B98B78A8}" srcOrd="0" destOrd="0" presId="urn:microsoft.com/office/officeart/2018/2/layout/IconVerticalSolidList"/>
    <dgm:cxn modelId="{1ABBC571-27F6-46A4-BC8F-2778DCC1A82C}" type="presParOf" srcId="{079726BA-56A5-43F5-AE34-FBB9648989C8}" destId="{C9BA4F28-B22D-49A8-80FC-1C60B95FF9D1}" srcOrd="1" destOrd="0" presId="urn:microsoft.com/office/officeart/2018/2/layout/IconVerticalSolidList"/>
    <dgm:cxn modelId="{E2A502E8-6B64-40AD-A8DE-CD0AD44638CF}" type="presParOf" srcId="{079726BA-56A5-43F5-AE34-FBB9648989C8}" destId="{08996704-FD6E-448E-9681-4E7CAD11E79D}" srcOrd="2" destOrd="0" presId="urn:microsoft.com/office/officeart/2018/2/layout/IconVerticalSolidList"/>
    <dgm:cxn modelId="{3D957675-9C87-47B6-BE4D-C32F55E069AF}" type="presParOf" srcId="{079726BA-56A5-43F5-AE34-FBB9648989C8}" destId="{732F1432-02A1-4EFA-A5B0-54C0EB44063A}" srcOrd="3" destOrd="0" presId="urn:microsoft.com/office/officeart/2018/2/layout/IconVerticalSolidList"/>
    <dgm:cxn modelId="{F144DD70-B010-4504-BC66-47542565EBE8}" type="presParOf" srcId="{00539548-CC76-426E-B5A9-B6A9E3F2ED1F}" destId="{77B83B61-DA2B-426B-A62D-DACBC1315968}" srcOrd="3" destOrd="0" presId="urn:microsoft.com/office/officeart/2018/2/layout/IconVerticalSolidList"/>
    <dgm:cxn modelId="{0E506F37-3A8B-415D-B071-1E7446E153C7}" type="presParOf" srcId="{00539548-CC76-426E-B5A9-B6A9E3F2ED1F}" destId="{A80432DD-C7B9-4338-8849-5EC92A68860A}" srcOrd="4" destOrd="0" presId="urn:microsoft.com/office/officeart/2018/2/layout/IconVerticalSolidList"/>
    <dgm:cxn modelId="{EDA30319-7671-4B5F-BA9F-078AA5F8048D}" type="presParOf" srcId="{A80432DD-C7B9-4338-8849-5EC92A68860A}" destId="{92BCEE96-7ED8-4BFF-9AF0-064BDD963132}" srcOrd="0" destOrd="0" presId="urn:microsoft.com/office/officeart/2018/2/layout/IconVerticalSolidList"/>
    <dgm:cxn modelId="{711971C9-1C00-4036-9C80-6DAB8B9F740C}" type="presParOf" srcId="{A80432DD-C7B9-4338-8849-5EC92A68860A}" destId="{5580D005-C8BF-42C9-8DAA-8754029A4298}" srcOrd="1" destOrd="0" presId="urn:microsoft.com/office/officeart/2018/2/layout/IconVerticalSolidList"/>
    <dgm:cxn modelId="{765557FB-EFD7-4DB0-B953-A99FF6DA358B}" type="presParOf" srcId="{A80432DD-C7B9-4338-8849-5EC92A68860A}" destId="{C449D217-147C-4039-8DB9-966EF9810794}" srcOrd="2" destOrd="0" presId="urn:microsoft.com/office/officeart/2018/2/layout/IconVerticalSolidList"/>
    <dgm:cxn modelId="{54519EF0-FABB-417F-AE06-0FFFDA98844D}" type="presParOf" srcId="{A80432DD-C7B9-4338-8849-5EC92A68860A}" destId="{A878CA17-9BB9-4AD2-96A5-2B203BA601F4}" srcOrd="3" destOrd="0" presId="urn:microsoft.com/office/officeart/2018/2/layout/IconVerticalSolidList"/>
    <dgm:cxn modelId="{87B562AD-FB41-405B-95A9-AE3D654F2607}" type="presParOf" srcId="{00539548-CC76-426E-B5A9-B6A9E3F2ED1F}" destId="{DE4F9725-A8BD-484A-99E7-A0483F68D121}" srcOrd="5" destOrd="0" presId="urn:microsoft.com/office/officeart/2018/2/layout/IconVerticalSolidList"/>
    <dgm:cxn modelId="{30272A54-BD6B-418F-9B1F-6F2C2E349B69}" type="presParOf" srcId="{00539548-CC76-426E-B5A9-B6A9E3F2ED1F}" destId="{CDC1C2B6-3ED6-42C5-9857-7B531BDE5D5C}" srcOrd="6" destOrd="0" presId="urn:microsoft.com/office/officeart/2018/2/layout/IconVerticalSolidList"/>
    <dgm:cxn modelId="{5FD89A55-9E85-4408-AAF1-876603A46249}" type="presParOf" srcId="{CDC1C2B6-3ED6-42C5-9857-7B531BDE5D5C}" destId="{6C377946-E0B1-4154-98BE-FB1F7B20A072}" srcOrd="0" destOrd="0" presId="urn:microsoft.com/office/officeart/2018/2/layout/IconVerticalSolidList"/>
    <dgm:cxn modelId="{D0686E8E-1D23-4BDD-94F9-F04C698C3D70}" type="presParOf" srcId="{CDC1C2B6-3ED6-42C5-9857-7B531BDE5D5C}" destId="{8D5E546B-D92E-4836-8E82-47A734F17B37}" srcOrd="1" destOrd="0" presId="urn:microsoft.com/office/officeart/2018/2/layout/IconVerticalSolidList"/>
    <dgm:cxn modelId="{9603CBBA-EAD1-4165-92F6-0A1DBEE390CA}" type="presParOf" srcId="{CDC1C2B6-3ED6-42C5-9857-7B531BDE5D5C}" destId="{C1CB811F-B48B-4F2D-8220-7EEE7C5A6BD7}" srcOrd="2" destOrd="0" presId="urn:microsoft.com/office/officeart/2018/2/layout/IconVerticalSolidList"/>
    <dgm:cxn modelId="{C415DBFB-912D-4236-801E-84FC9FEB16F0}" type="presParOf" srcId="{CDC1C2B6-3ED6-42C5-9857-7B531BDE5D5C}" destId="{E8D3ACF4-E848-42F2-A6B0-2C834F3BF71F}" srcOrd="3" destOrd="0" presId="urn:microsoft.com/office/officeart/2018/2/layout/IconVerticalSolidList"/>
    <dgm:cxn modelId="{93A19DF4-B3EC-4EBB-B5F5-398D714993A2}" type="presParOf" srcId="{00539548-CC76-426E-B5A9-B6A9E3F2ED1F}" destId="{1538DC49-540B-41AA-B688-CBC6B5069E13}" srcOrd="7" destOrd="0" presId="urn:microsoft.com/office/officeart/2018/2/layout/IconVerticalSolidList"/>
    <dgm:cxn modelId="{5EDE4477-051A-40BB-A067-D05DE9A1BC80}" type="presParOf" srcId="{00539548-CC76-426E-B5A9-B6A9E3F2ED1F}" destId="{A32DDA72-B6BA-452A-BD0E-6212E2C7417E}" srcOrd="8" destOrd="0" presId="urn:microsoft.com/office/officeart/2018/2/layout/IconVerticalSolidList"/>
    <dgm:cxn modelId="{9936E4E4-AE94-4B37-B271-AEFC62E2D7CF}" type="presParOf" srcId="{A32DDA72-B6BA-452A-BD0E-6212E2C7417E}" destId="{BE6AAF9D-871C-4574-8D74-7899A9A0B235}" srcOrd="0" destOrd="0" presId="urn:microsoft.com/office/officeart/2018/2/layout/IconVerticalSolidList"/>
    <dgm:cxn modelId="{B9AF3D6A-D1C2-4A80-968A-70355B41BD31}" type="presParOf" srcId="{A32DDA72-B6BA-452A-BD0E-6212E2C7417E}" destId="{F7633F76-EB0F-45CC-B46C-48519EBD33CF}" srcOrd="1" destOrd="0" presId="urn:microsoft.com/office/officeart/2018/2/layout/IconVerticalSolidList"/>
    <dgm:cxn modelId="{9B3B46DF-7FF9-4AC8-9DE5-CD92816A26D7}" type="presParOf" srcId="{A32DDA72-B6BA-452A-BD0E-6212E2C7417E}" destId="{C72A22D7-16F1-4376-BA66-1BABBF1D74BB}" srcOrd="2" destOrd="0" presId="urn:microsoft.com/office/officeart/2018/2/layout/IconVerticalSolidList"/>
    <dgm:cxn modelId="{766F7773-A771-4DE9-BA0E-E5783AE4CD33}" type="presParOf" srcId="{A32DDA72-B6BA-452A-BD0E-6212E2C7417E}" destId="{C2FE3EEC-B0E0-4BA9-BA44-6DD646758E5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B32A885-F45F-40F9-B089-32182AE8173F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FA93FB5B-39ED-4E86-A1B7-66D5757A7F94}">
      <dgm:prSet/>
      <dgm:spPr/>
      <dgm:t>
        <a:bodyPr/>
        <a:lstStyle/>
        <a:p>
          <a:r>
            <a:rPr lang="en-US" b="1" i="0" dirty="0"/>
            <a:t>Bar Charts</a:t>
          </a:r>
          <a:r>
            <a:rPr lang="en-US" b="0" i="0" dirty="0"/>
            <a:t>: Compare quantities across categories.</a:t>
          </a:r>
          <a:endParaRPr lang="en-US" dirty="0"/>
        </a:p>
      </dgm:t>
    </dgm:pt>
    <dgm:pt modelId="{EAF86646-364E-4E55-B56E-27432EDA867D}" type="parTrans" cxnId="{1ECF1519-1CEB-4D74-95D3-0C4FE5B976B3}">
      <dgm:prSet/>
      <dgm:spPr/>
      <dgm:t>
        <a:bodyPr/>
        <a:lstStyle/>
        <a:p>
          <a:endParaRPr lang="en-US"/>
        </a:p>
      </dgm:t>
    </dgm:pt>
    <dgm:pt modelId="{06F26843-F191-4EF4-97A4-7A27EFB671F3}" type="sibTrans" cxnId="{1ECF1519-1CEB-4D74-95D3-0C4FE5B976B3}">
      <dgm:prSet/>
      <dgm:spPr/>
      <dgm:t>
        <a:bodyPr/>
        <a:lstStyle/>
        <a:p>
          <a:endParaRPr lang="en-US"/>
        </a:p>
      </dgm:t>
    </dgm:pt>
    <dgm:pt modelId="{E646DB81-7E69-4D83-A408-E6A219FEBAF9}">
      <dgm:prSet/>
      <dgm:spPr/>
      <dgm:t>
        <a:bodyPr/>
        <a:lstStyle/>
        <a:p>
          <a:r>
            <a:rPr lang="en-US" b="1" i="0" dirty="0"/>
            <a:t>Line Charts</a:t>
          </a:r>
          <a:r>
            <a:rPr lang="en-US" b="0" i="0" dirty="0"/>
            <a:t>: Show trends over time.</a:t>
          </a:r>
          <a:endParaRPr lang="en-US" dirty="0"/>
        </a:p>
      </dgm:t>
    </dgm:pt>
    <dgm:pt modelId="{D1029D33-FAE0-440F-A060-3248AAC8AE39}" type="parTrans" cxnId="{A66DDB7D-011A-4455-A895-FCCA9B6910EF}">
      <dgm:prSet/>
      <dgm:spPr/>
      <dgm:t>
        <a:bodyPr/>
        <a:lstStyle/>
        <a:p>
          <a:endParaRPr lang="en-US"/>
        </a:p>
      </dgm:t>
    </dgm:pt>
    <dgm:pt modelId="{6743D569-8BA0-4050-A241-F0FD40B8D322}" type="sibTrans" cxnId="{A66DDB7D-011A-4455-A895-FCCA9B6910EF}">
      <dgm:prSet/>
      <dgm:spPr/>
      <dgm:t>
        <a:bodyPr/>
        <a:lstStyle/>
        <a:p>
          <a:endParaRPr lang="en-US"/>
        </a:p>
      </dgm:t>
    </dgm:pt>
    <dgm:pt modelId="{6B0A9D4F-3D36-4B30-82E8-8AE8980F82F4}">
      <dgm:prSet/>
      <dgm:spPr/>
      <dgm:t>
        <a:bodyPr/>
        <a:lstStyle/>
        <a:p>
          <a:r>
            <a:rPr lang="en-US" b="1" i="0" dirty="0"/>
            <a:t>Pie Charts</a:t>
          </a:r>
          <a:r>
            <a:rPr lang="en-US" b="0" i="0" dirty="0"/>
            <a:t>: Represent proportions and percentages.</a:t>
          </a:r>
          <a:endParaRPr lang="en-US" dirty="0"/>
        </a:p>
      </dgm:t>
    </dgm:pt>
    <dgm:pt modelId="{74586E8E-B9D1-4EB3-A384-F83621FCCE6F}" type="parTrans" cxnId="{3D917D46-C21E-485B-94B9-DB9D936DE765}">
      <dgm:prSet/>
      <dgm:spPr/>
      <dgm:t>
        <a:bodyPr/>
        <a:lstStyle/>
        <a:p>
          <a:endParaRPr lang="en-US"/>
        </a:p>
      </dgm:t>
    </dgm:pt>
    <dgm:pt modelId="{E17ECDC1-4FDC-4AC4-8049-BC735B3DB6C0}" type="sibTrans" cxnId="{3D917D46-C21E-485B-94B9-DB9D936DE765}">
      <dgm:prSet/>
      <dgm:spPr/>
      <dgm:t>
        <a:bodyPr/>
        <a:lstStyle/>
        <a:p>
          <a:endParaRPr lang="en-US"/>
        </a:p>
      </dgm:t>
    </dgm:pt>
    <dgm:pt modelId="{8423AAA2-B06C-4BB4-8642-6EA73C3448B9}">
      <dgm:prSet/>
      <dgm:spPr/>
      <dgm:t>
        <a:bodyPr/>
        <a:lstStyle/>
        <a:p>
          <a:r>
            <a:rPr lang="en-US" b="1" i="0" dirty="0"/>
            <a:t>Scatter Plots</a:t>
          </a:r>
          <a:r>
            <a:rPr lang="en-US" b="0" i="0" dirty="0"/>
            <a:t>: Highlight relationships between variables.</a:t>
          </a:r>
          <a:endParaRPr lang="en-US" dirty="0"/>
        </a:p>
      </dgm:t>
    </dgm:pt>
    <dgm:pt modelId="{99C726B0-3A9A-44D7-BBE4-9209403E5CBD}" type="parTrans" cxnId="{8E7F2818-6E94-4E39-AE6B-7FE9FB2DF356}">
      <dgm:prSet/>
      <dgm:spPr/>
      <dgm:t>
        <a:bodyPr/>
        <a:lstStyle/>
        <a:p>
          <a:endParaRPr lang="en-US"/>
        </a:p>
      </dgm:t>
    </dgm:pt>
    <dgm:pt modelId="{F716322C-74DD-4F73-B1C9-3A2120787F1F}" type="sibTrans" cxnId="{8E7F2818-6E94-4E39-AE6B-7FE9FB2DF356}">
      <dgm:prSet/>
      <dgm:spPr/>
      <dgm:t>
        <a:bodyPr/>
        <a:lstStyle/>
        <a:p>
          <a:endParaRPr lang="en-US"/>
        </a:p>
      </dgm:t>
    </dgm:pt>
    <dgm:pt modelId="{F88B857D-2C09-446D-A143-D9BE77B6EA85}" type="pres">
      <dgm:prSet presAssocID="{1B32A885-F45F-40F9-B089-32182AE8173F}" presName="root" presStyleCnt="0">
        <dgm:presLayoutVars>
          <dgm:dir/>
          <dgm:resizeHandles val="exact"/>
        </dgm:presLayoutVars>
      </dgm:prSet>
      <dgm:spPr/>
    </dgm:pt>
    <dgm:pt modelId="{902EC41E-6E19-4BC6-A83C-C770271D405F}" type="pres">
      <dgm:prSet presAssocID="{FA93FB5B-39ED-4E86-A1B7-66D5757A7F94}" presName="compNode" presStyleCnt="0"/>
      <dgm:spPr/>
    </dgm:pt>
    <dgm:pt modelId="{9C8EE0C6-9824-45EB-9E38-B2A11AC8ADCA}" type="pres">
      <dgm:prSet presAssocID="{FA93FB5B-39ED-4E86-A1B7-66D5757A7F94}" presName="bgRect" presStyleLbl="bgShp" presStyleIdx="0" presStyleCnt="4"/>
      <dgm:spPr/>
    </dgm:pt>
    <dgm:pt modelId="{D3D0E44F-6D1E-4596-B9F4-C1FA6F12055D}" type="pres">
      <dgm:prSet presAssocID="{FA93FB5B-39ED-4E86-A1B7-66D5757A7F9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112AE572-809C-4594-8295-A805451EB976}" type="pres">
      <dgm:prSet presAssocID="{FA93FB5B-39ED-4E86-A1B7-66D5757A7F94}" presName="spaceRect" presStyleCnt="0"/>
      <dgm:spPr/>
    </dgm:pt>
    <dgm:pt modelId="{977A6C0C-6E12-4F81-9695-94C360CDE9C1}" type="pres">
      <dgm:prSet presAssocID="{FA93FB5B-39ED-4E86-A1B7-66D5757A7F94}" presName="parTx" presStyleLbl="revTx" presStyleIdx="0" presStyleCnt="4">
        <dgm:presLayoutVars>
          <dgm:chMax val="0"/>
          <dgm:chPref val="0"/>
        </dgm:presLayoutVars>
      </dgm:prSet>
      <dgm:spPr/>
    </dgm:pt>
    <dgm:pt modelId="{61EAA48F-EF43-45E0-83AC-DB1943317DBE}" type="pres">
      <dgm:prSet presAssocID="{06F26843-F191-4EF4-97A4-7A27EFB671F3}" presName="sibTrans" presStyleCnt="0"/>
      <dgm:spPr/>
    </dgm:pt>
    <dgm:pt modelId="{DDF77800-1F00-4292-99B6-A0EC5965163B}" type="pres">
      <dgm:prSet presAssocID="{E646DB81-7E69-4D83-A408-E6A219FEBAF9}" presName="compNode" presStyleCnt="0"/>
      <dgm:spPr/>
    </dgm:pt>
    <dgm:pt modelId="{80229AD6-05A3-4A9C-BB0E-389E893364B3}" type="pres">
      <dgm:prSet presAssocID="{E646DB81-7E69-4D83-A408-E6A219FEBAF9}" presName="bgRect" presStyleLbl="bgShp" presStyleIdx="1" presStyleCnt="4"/>
      <dgm:spPr/>
    </dgm:pt>
    <dgm:pt modelId="{DAC00D4B-63B5-4927-9A4D-4F83E606372C}" type="pres">
      <dgm:prSet presAssocID="{E646DB81-7E69-4D83-A408-E6A219FEBAF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E30CB76-F385-42A3-9A8F-8531BD144E53}" type="pres">
      <dgm:prSet presAssocID="{E646DB81-7E69-4D83-A408-E6A219FEBAF9}" presName="spaceRect" presStyleCnt="0"/>
      <dgm:spPr/>
    </dgm:pt>
    <dgm:pt modelId="{AFA11D86-60B2-44B2-A0C5-7ED90FE975BA}" type="pres">
      <dgm:prSet presAssocID="{E646DB81-7E69-4D83-A408-E6A219FEBAF9}" presName="parTx" presStyleLbl="revTx" presStyleIdx="1" presStyleCnt="4">
        <dgm:presLayoutVars>
          <dgm:chMax val="0"/>
          <dgm:chPref val="0"/>
        </dgm:presLayoutVars>
      </dgm:prSet>
      <dgm:spPr/>
    </dgm:pt>
    <dgm:pt modelId="{CEB06815-CCAD-4089-B146-00139DF8FE6F}" type="pres">
      <dgm:prSet presAssocID="{6743D569-8BA0-4050-A241-F0FD40B8D322}" presName="sibTrans" presStyleCnt="0"/>
      <dgm:spPr/>
    </dgm:pt>
    <dgm:pt modelId="{E517528B-2A7C-4D36-A975-338187B04A90}" type="pres">
      <dgm:prSet presAssocID="{6B0A9D4F-3D36-4B30-82E8-8AE8980F82F4}" presName="compNode" presStyleCnt="0"/>
      <dgm:spPr/>
    </dgm:pt>
    <dgm:pt modelId="{97B63557-B699-4932-BEF4-10C8AAC98F16}" type="pres">
      <dgm:prSet presAssocID="{6B0A9D4F-3D36-4B30-82E8-8AE8980F82F4}" presName="bgRect" presStyleLbl="bgShp" presStyleIdx="2" presStyleCnt="4"/>
      <dgm:spPr/>
    </dgm:pt>
    <dgm:pt modelId="{19CB638D-17E9-409E-940E-52D8ED4041F7}" type="pres">
      <dgm:prSet presAssocID="{6B0A9D4F-3D36-4B30-82E8-8AE8980F82F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e chart"/>
        </a:ext>
      </dgm:extLst>
    </dgm:pt>
    <dgm:pt modelId="{453A2AB0-D4CB-4BC3-894F-85BB3E2AC5EC}" type="pres">
      <dgm:prSet presAssocID="{6B0A9D4F-3D36-4B30-82E8-8AE8980F82F4}" presName="spaceRect" presStyleCnt="0"/>
      <dgm:spPr/>
    </dgm:pt>
    <dgm:pt modelId="{9D99C388-7813-438C-BD7B-0C42B5C7458B}" type="pres">
      <dgm:prSet presAssocID="{6B0A9D4F-3D36-4B30-82E8-8AE8980F82F4}" presName="parTx" presStyleLbl="revTx" presStyleIdx="2" presStyleCnt="4">
        <dgm:presLayoutVars>
          <dgm:chMax val="0"/>
          <dgm:chPref val="0"/>
        </dgm:presLayoutVars>
      </dgm:prSet>
      <dgm:spPr/>
    </dgm:pt>
    <dgm:pt modelId="{B22EB3DB-BE1C-4DF3-ADC8-039E286D8620}" type="pres">
      <dgm:prSet presAssocID="{E17ECDC1-4FDC-4AC4-8049-BC735B3DB6C0}" presName="sibTrans" presStyleCnt="0"/>
      <dgm:spPr/>
    </dgm:pt>
    <dgm:pt modelId="{CC05B256-3F87-482D-856C-F5480C1CFC09}" type="pres">
      <dgm:prSet presAssocID="{8423AAA2-B06C-4BB4-8642-6EA73C3448B9}" presName="compNode" presStyleCnt="0"/>
      <dgm:spPr/>
    </dgm:pt>
    <dgm:pt modelId="{D6367572-902C-4AB6-A67C-0426DF9CEBF2}" type="pres">
      <dgm:prSet presAssocID="{8423AAA2-B06C-4BB4-8642-6EA73C3448B9}" presName="bgRect" presStyleLbl="bgShp" presStyleIdx="3" presStyleCnt="4"/>
      <dgm:spPr/>
    </dgm:pt>
    <dgm:pt modelId="{82FEB0A3-50D4-49BA-83F2-1A973B83F42A}" type="pres">
      <dgm:prSet presAssocID="{8423AAA2-B06C-4BB4-8642-6EA73C3448B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lle outline"/>
        </a:ext>
      </dgm:extLst>
    </dgm:pt>
    <dgm:pt modelId="{15805865-93BA-4954-9B09-50B08E48DF60}" type="pres">
      <dgm:prSet presAssocID="{8423AAA2-B06C-4BB4-8642-6EA73C3448B9}" presName="spaceRect" presStyleCnt="0"/>
      <dgm:spPr/>
    </dgm:pt>
    <dgm:pt modelId="{FA3E71D4-5E7D-475E-AD5B-FCA87CC494FB}" type="pres">
      <dgm:prSet presAssocID="{8423AAA2-B06C-4BB4-8642-6EA73C3448B9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8E7F2818-6E94-4E39-AE6B-7FE9FB2DF356}" srcId="{1B32A885-F45F-40F9-B089-32182AE8173F}" destId="{8423AAA2-B06C-4BB4-8642-6EA73C3448B9}" srcOrd="3" destOrd="0" parTransId="{99C726B0-3A9A-44D7-BBE4-9209403E5CBD}" sibTransId="{F716322C-74DD-4F73-B1C9-3A2120787F1F}"/>
    <dgm:cxn modelId="{1ECF1519-1CEB-4D74-95D3-0C4FE5B976B3}" srcId="{1B32A885-F45F-40F9-B089-32182AE8173F}" destId="{FA93FB5B-39ED-4E86-A1B7-66D5757A7F94}" srcOrd="0" destOrd="0" parTransId="{EAF86646-364E-4E55-B56E-27432EDA867D}" sibTransId="{06F26843-F191-4EF4-97A4-7A27EFB671F3}"/>
    <dgm:cxn modelId="{BF46C03D-CD55-4103-AE46-C2ACAEABCF31}" type="presOf" srcId="{FA93FB5B-39ED-4E86-A1B7-66D5757A7F94}" destId="{977A6C0C-6E12-4F81-9695-94C360CDE9C1}" srcOrd="0" destOrd="0" presId="urn:microsoft.com/office/officeart/2018/2/layout/IconVerticalSolidList"/>
    <dgm:cxn modelId="{3D917D46-C21E-485B-94B9-DB9D936DE765}" srcId="{1B32A885-F45F-40F9-B089-32182AE8173F}" destId="{6B0A9D4F-3D36-4B30-82E8-8AE8980F82F4}" srcOrd="2" destOrd="0" parTransId="{74586E8E-B9D1-4EB3-A384-F83621FCCE6F}" sibTransId="{E17ECDC1-4FDC-4AC4-8049-BC735B3DB6C0}"/>
    <dgm:cxn modelId="{F1AC0A6E-8755-4EBF-BA61-9A5FCE67CED0}" type="presOf" srcId="{E646DB81-7E69-4D83-A408-E6A219FEBAF9}" destId="{AFA11D86-60B2-44B2-A0C5-7ED90FE975BA}" srcOrd="0" destOrd="0" presId="urn:microsoft.com/office/officeart/2018/2/layout/IconVerticalSolidList"/>
    <dgm:cxn modelId="{A66DDB7D-011A-4455-A895-FCCA9B6910EF}" srcId="{1B32A885-F45F-40F9-B089-32182AE8173F}" destId="{E646DB81-7E69-4D83-A408-E6A219FEBAF9}" srcOrd="1" destOrd="0" parTransId="{D1029D33-FAE0-440F-A060-3248AAC8AE39}" sibTransId="{6743D569-8BA0-4050-A241-F0FD40B8D322}"/>
    <dgm:cxn modelId="{89387C90-EFDA-41CC-BEE8-BC983C124434}" type="presOf" srcId="{6B0A9D4F-3D36-4B30-82E8-8AE8980F82F4}" destId="{9D99C388-7813-438C-BD7B-0C42B5C7458B}" srcOrd="0" destOrd="0" presId="urn:microsoft.com/office/officeart/2018/2/layout/IconVerticalSolidList"/>
    <dgm:cxn modelId="{1BB674B5-9553-4A20-A988-D1B682593802}" type="presOf" srcId="{1B32A885-F45F-40F9-B089-32182AE8173F}" destId="{F88B857D-2C09-446D-A143-D9BE77B6EA85}" srcOrd="0" destOrd="0" presId="urn:microsoft.com/office/officeart/2018/2/layout/IconVerticalSolidList"/>
    <dgm:cxn modelId="{B03C2BE2-71A1-426C-808E-50AA28FFFC6E}" type="presOf" srcId="{8423AAA2-B06C-4BB4-8642-6EA73C3448B9}" destId="{FA3E71D4-5E7D-475E-AD5B-FCA87CC494FB}" srcOrd="0" destOrd="0" presId="urn:microsoft.com/office/officeart/2018/2/layout/IconVerticalSolidList"/>
    <dgm:cxn modelId="{FE1828A8-FF20-4046-9757-C5084A9D400B}" type="presParOf" srcId="{F88B857D-2C09-446D-A143-D9BE77B6EA85}" destId="{902EC41E-6E19-4BC6-A83C-C770271D405F}" srcOrd="0" destOrd="0" presId="urn:microsoft.com/office/officeart/2018/2/layout/IconVerticalSolidList"/>
    <dgm:cxn modelId="{E05F086E-0CEC-4B62-9B7E-7D2EC8BFA3BE}" type="presParOf" srcId="{902EC41E-6E19-4BC6-A83C-C770271D405F}" destId="{9C8EE0C6-9824-45EB-9E38-B2A11AC8ADCA}" srcOrd="0" destOrd="0" presId="urn:microsoft.com/office/officeart/2018/2/layout/IconVerticalSolidList"/>
    <dgm:cxn modelId="{414F8971-4081-4342-B21F-067A7DE774A5}" type="presParOf" srcId="{902EC41E-6E19-4BC6-A83C-C770271D405F}" destId="{D3D0E44F-6D1E-4596-B9F4-C1FA6F12055D}" srcOrd="1" destOrd="0" presId="urn:microsoft.com/office/officeart/2018/2/layout/IconVerticalSolidList"/>
    <dgm:cxn modelId="{B51652C0-E8C2-4DA9-97FD-CAD349C81D5D}" type="presParOf" srcId="{902EC41E-6E19-4BC6-A83C-C770271D405F}" destId="{112AE572-809C-4594-8295-A805451EB976}" srcOrd="2" destOrd="0" presId="urn:microsoft.com/office/officeart/2018/2/layout/IconVerticalSolidList"/>
    <dgm:cxn modelId="{9F93A41E-AE86-44E6-B28F-B43411833625}" type="presParOf" srcId="{902EC41E-6E19-4BC6-A83C-C770271D405F}" destId="{977A6C0C-6E12-4F81-9695-94C360CDE9C1}" srcOrd="3" destOrd="0" presId="urn:microsoft.com/office/officeart/2018/2/layout/IconVerticalSolidList"/>
    <dgm:cxn modelId="{79C2E6BE-202D-4E03-84F0-605938183896}" type="presParOf" srcId="{F88B857D-2C09-446D-A143-D9BE77B6EA85}" destId="{61EAA48F-EF43-45E0-83AC-DB1943317DBE}" srcOrd="1" destOrd="0" presId="urn:microsoft.com/office/officeart/2018/2/layout/IconVerticalSolidList"/>
    <dgm:cxn modelId="{3D4B14C3-C1CC-4B22-9DBA-D6EF3AAAA235}" type="presParOf" srcId="{F88B857D-2C09-446D-A143-D9BE77B6EA85}" destId="{DDF77800-1F00-4292-99B6-A0EC5965163B}" srcOrd="2" destOrd="0" presId="urn:microsoft.com/office/officeart/2018/2/layout/IconVerticalSolidList"/>
    <dgm:cxn modelId="{0C530E1A-C8EB-43CB-8153-164D49005518}" type="presParOf" srcId="{DDF77800-1F00-4292-99B6-A0EC5965163B}" destId="{80229AD6-05A3-4A9C-BB0E-389E893364B3}" srcOrd="0" destOrd="0" presId="urn:microsoft.com/office/officeart/2018/2/layout/IconVerticalSolidList"/>
    <dgm:cxn modelId="{701BF505-7091-4986-AD81-0A759A2CC884}" type="presParOf" srcId="{DDF77800-1F00-4292-99B6-A0EC5965163B}" destId="{DAC00D4B-63B5-4927-9A4D-4F83E606372C}" srcOrd="1" destOrd="0" presId="urn:microsoft.com/office/officeart/2018/2/layout/IconVerticalSolidList"/>
    <dgm:cxn modelId="{123372EB-5A8A-4259-80C7-AFB01552E9A5}" type="presParOf" srcId="{DDF77800-1F00-4292-99B6-A0EC5965163B}" destId="{DE30CB76-F385-42A3-9A8F-8531BD144E53}" srcOrd="2" destOrd="0" presId="urn:microsoft.com/office/officeart/2018/2/layout/IconVerticalSolidList"/>
    <dgm:cxn modelId="{C4CF1AB7-E19D-45C0-8246-5633AFD82C28}" type="presParOf" srcId="{DDF77800-1F00-4292-99B6-A0EC5965163B}" destId="{AFA11D86-60B2-44B2-A0C5-7ED90FE975BA}" srcOrd="3" destOrd="0" presId="urn:microsoft.com/office/officeart/2018/2/layout/IconVerticalSolidList"/>
    <dgm:cxn modelId="{A4F42340-CE60-43E9-8497-33206B59E35F}" type="presParOf" srcId="{F88B857D-2C09-446D-A143-D9BE77B6EA85}" destId="{CEB06815-CCAD-4089-B146-00139DF8FE6F}" srcOrd="3" destOrd="0" presId="urn:microsoft.com/office/officeart/2018/2/layout/IconVerticalSolidList"/>
    <dgm:cxn modelId="{F8CB93BB-11ED-4DDC-8223-46C58BE4A188}" type="presParOf" srcId="{F88B857D-2C09-446D-A143-D9BE77B6EA85}" destId="{E517528B-2A7C-4D36-A975-338187B04A90}" srcOrd="4" destOrd="0" presId="urn:microsoft.com/office/officeart/2018/2/layout/IconVerticalSolidList"/>
    <dgm:cxn modelId="{FE8012F4-0390-4C0B-92FB-EE5D0CA221DC}" type="presParOf" srcId="{E517528B-2A7C-4D36-A975-338187B04A90}" destId="{97B63557-B699-4932-BEF4-10C8AAC98F16}" srcOrd="0" destOrd="0" presId="urn:microsoft.com/office/officeart/2018/2/layout/IconVerticalSolidList"/>
    <dgm:cxn modelId="{A994234D-A801-4FE1-A057-9E7B4952DE31}" type="presParOf" srcId="{E517528B-2A7C-4D36-A975-338187B04A90}" destId="{19CB638D-17E9-409E-940E-52D8ED4041F7}" srcOrd="1" destOrd="0" presId="urn:microsoft.com/office/officeart/2018/2/layout/IconVerticalSolidList"/>
    <dgm:cxn modelId="{6312557A-8F9D-406C-A5AA-BDD0CE85445F}" type="presParOf" srcId="{E517528B-2A7C-4D36-A975-338187B04A90}" destId="{453A2AB0-D4CB-4BC3-894F-85BB3E2AC5EC}" srcOrd="2" destOrd="0" presId="urn:microsoft.com/office/officeart/2018/2/layout/IconVerticalSolidList"/>
    <dgm:cxn modelId="{23B125A8-528C-40BB-B26B-4DFC1893178D}" type="presParOf" srcId="{E517528B-2A7C-4D36-A975-338187B04A90}" destId="{9D99C388-7813-438C-BD7B-0C42B5C7458B}" srcOrd="3" destOrd="0" presId="urn:microsoft.com/office/officeart/2018/2/layout/IconVerticalSolidList"/>
    <dgm:cxn modelId="{5FC5AF28-8DA9-4C98-A4F9-9F65DEC9E8C5}" type="presParOf" srcId="{F88B857D-2C09-446D-A143-D9BE77B6EA85}" destId="{B22EB3DB-BE1C-4DF3-ADC8-039E286D8620}" srcOrd="5" destOrd="0" presId="urn:microsoft.com/office/officeart/2018/2/layout/IconVerticalSolidList"/>
    <dgm:cxn modelId="{19506F19-D515-438F-A119-771BDB785555}" type="presParOf" srcId="{F88B857D-2C09-446D-A143-D9BE77B6EA85}" destId="{CC05B256-3F87-482D-856C-F5480C1CFC09}" srcOrd="6" destOrd="0" presId="urn:microsoft.com/office/officeart/2018/2/layout/IconVerticalSolidList"/>
    <dgm:cxn modelId="{7D67639A-EF74-49BE-AC29-09D20EB5979F}" type="presParOf" srcId="{CC05B256-3F87-482D-856C-F5480C1CFC09}" destId="{D6367572-902C-4AB6-A67C-0426DF9CEBF2}" srcOrd="0" destOrd="0" presId="urn:microsoft.com/office/officeart/2018/2/layout/IconVerticalSolidList"/>
    <dgm:cxn modelId="{A06ACFCD-F6C7-4B3C-9F58-C528E4401E50}" type="presParOf" srcId="{CC05B256-3F87-482D-856C-F5480C1CFC09}" destId="{82FEB0A3-50D4-49BA-83F2-1A973B83F42A}" srcOrd="1" destOrd="0" presId="urn:microsoft.com/office/officeart/2018/2/layout/IconVerticalSolidList"/>
    <dgm:cxn modelId="{FDBB2DE5-F027-4CBE-853D-8A8DF8F1BB90}" type="presParOf" srcId="{CC05B256-3F87-482D-856C-F5480C1CFC09}" destId="{15805865-93BA-4954-9B09-50B08E48DF60}" srcOrd="2" destOrd="0" presId="urn:microsoft.com/office/officeart/2018/2/layout/IconVerticalSolidList"/>
    <dgm:cxn modelId="{C175A397-A29A-4B47-A52B-560576CBEA42}" type="presParOf" srcId="{CC05B256-3F87-482D-856C-F5480C1CFC09}" destId="{FA3E71D4-5E7D-475E-AD5B-FCA87CC494F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BE28320-2C39-4A6B-987A-5284E6C0686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4D63D92B-95D1-4433-932E-A4B5FE204EF6}">
      <dgm:prSet/>
      <dgm:spPr/>
      <dgm:t>
        <a:bodyPr/>
        <a:lstStyle/>
        <a:p>
          <a:r>
            <a:rPr lang="en-GB" b="1" i="0" dirty="0"/>
            <a:t>Heat Maps</a:t>
          </a:r>
          <a:r>
            <a:rPr lang="en-GB" b="0" i="0" dirty="0"/>
            <a:t>: Represent data intensity using colours.</a:t>
          </a:r>
          <a:endParaRPr lang="en-US" dirty="0"/>
        </a:p>
      </dgm:t>
    </dgm:pt>
    <dgm:pt modelId="{7919D645-B7ED-4A3F-ABBB-FFEA36BB22DC}" type="parTrans" cxnId="{E7457A28-6B1A-4127-B092-95D941A12680}">
      <dgm:prSet/>
      <dgm:spPr/>
      <dgm:t>
        <a:bodyPr/>
        <a:lstStyle/>
        <a:p>
          <a:endParaRPr lang="en-US"/>
        </a:p>
      </dgm:t>
    </dgm:pt>
    <dgm:pt modelId="{FDF09337-77A2-404F-BA0B-BED90FE6A40D}" type="sibTrans" cxnId="{E7457A28-6B1A-4127-B092-95D941A12680}">
      <dgm:prSet/>
      <dgm:spPr/>
      <dgm:t>
        <a:bodyPr/>
        <a:lstStyle/>
        <a:p>
          <a:endParaRPr lang="en-US"/>
        </a:p>
      </dgm:t>
    </dgm:pt>
    <dgm:pt modelId="{E24C8547-EC3C-45B5-B8C1-93E28F3F296C}">
      <dgm:prSet/>
      <dgm:spPr/>
      <dgm:t>
        <a:bodyPr/>
        <a:lstStyle/>
        <a:p>
          <a:r>
            <a:rPr lang="en-GB" b="1" i="0" dirty="0" err="1"/>
            <a:t>Treemaps</a:t>
          </a:r>
          <a:r>
            <a:rPr lang="en-GB" b="0" i="0" dirty="0"/>
            <a:t>: Display hierarchical data.</a:t>
          </a:r>
          <a:endParaRPr lang="en-US" dirty="0"/>
        </a:p>
      </dgm:t>
    </dgm:pt>
    <dgm:pt modelId="{D1A68BD6-4BD2-4ECE-9DC2-100AFBF0836B}" type="parTrans" cxnId="{FDF07E78-6884-4C93-AB89-6448571A7310}">
      <dgm:prSet/>
      <dgm:spPr/>
      <dgm:t>
        <a:bodyPr/>
        <a:lstStyle/>
        <a:p>
          <a:endParaRPr lang="en-US"/>
        </a:p>
      </dgm:t>
    </dgm:pt>
    <dgm:pt modelId="{E6A1C2C7-0504-41DE-9FC7-387D6A473A79}" type="sibTrans" cxnId="{FDF07E78-6884-4C93-AB89-6448571A7310}">
      <dgm:prSet/>
      <dgm:spPr/>
      <dgm:t>
        <a:bodyPr/>
        <a:lstStyle/>
        <a:p>
          <a:endParaRPr lang="en-US"/>
        </a:p>
      </dgm:t>
    </dgm:pt>
    <dgm:pt modelId="{E3DB6127-0486-4774-8AAB-FCE2089C0C34}">
      <dgm:prSet/>
      <dgm:spPr/>
      <dgm:t>
        <a:bodyPr/>
        <a:lstStyle/>
        <a:p>
          <a:r>
            <a:rPr lang="en-GB" b="1" i="0" dirty="0"/>
            <a:t>Bubble Charts</a:t>
          </a:r>
          <a:r>
            <a:rPr lang="en-GB" b="0" i="0" dirty="0"/>
            <a:t>: Add a third dimension (size) to scatter plots.</a:t>
          </a:r>
          <a:endParaRPr lang="en-US" dirty="0"/>
        </a:p>
      </dgm:t>
    </dgm:pt>
    <dgm:pt modelId="{AA477736-DB1C-41F8-B3A7-E8C215520E7B}" type="parTrans" cxnId="{FA650BF7-398F-452B-8099-50973320DA94}">
      <dgm:prSet/>
      <dgm:spPr/>
      <dgm:t>
        <a:bodyPr/>
        <a:lstStyle/>
        <a:p>
          <a:endParaRPr lang="en-US"/>
        </a:p>
      </dgm:t>
    </dgm:pt>
    <dgm:pt modelId="{5BFD33BB-3D44-4E87-A6CE-E0F2B30E1F61}" type="sibTrans" cxnId="{FA650BF7-398F-452B-8099-50973320DA94}">
      <dgm:prSet/>
      <dgm:spPr/>
      <dgm:t>
        <a:bodyPr/>
        <a:lstStyle/>
        <a:p>
          <a:endParaRPr lang="en-US"/>
        </a:p>
      </dgm:t>
    </dgm:pt>
    <dgm:pt modelId="{49F6D9A3-5452-4D24-A43F-DF0FF7EFABD4}">
      <dgm:prSet/>
      <dgm:spPr/>
      <dgm:t>
        <a:bodyPr/>
        <a:lstStyle/>
        <a:p>
          <a:r>
            <a:rPr lang="en-GB" b="1" i="0" dirty="0"/>
            <a:t>Dashboards</a:t>
          </a:r>
          <a:r>
            <a:rPr lang="en-GB" b="0" i="0" dirty="0"/>
            <a:t>: Combine multiple visualisations for holistic insights.</a:t>
          </a:r>
          <a:endParaRPr lang="en-US" dirty="0"/>
        </a:p>
      </dgm:t>
    </dgm:pt>
    <dgm:pt modelId="{9E9BAD7D-BDFD-4128-923C-FC8DA487A1F2}" type="parTrans" cxnId="{F2CC4119-09B8-4E5F-8209-81DE2F54359C}">
      <dgm:prSet/>
      <dgm:spPr/>
      <dgm:t>
        <a:bodyPr/>
        <a:lstStyle/>
        <a:p>
          <a:endParaRPr lang="en-US"/>
        </a:p>
      </dgm:t>
    </dgm:pt>
    <dgm:pt modelId="{25E5D7EF-16F9-4E27-8B35-9BF8460130AC}" type="sibTrans" cxnId="{F2CC4119-09B8-4E5F-8209-81DE2F54359C}">
      <dgm:prSet/>
      <dgm:spPr/>
      <dgm:t>
        <a:bodyPr/>
        <a:lstStyle/>
        <a:p>
          <a:endParaRPr lang="en-US"/>
        </a:p>
      </dgm:t>
    </dgm:pt>
    <dgm:pt modelId="{3DFB7ACA-A9A6-443B-AECB-B50802B4B981}" type="pres">
      <dgm:prSet presAssocID="{2BE28320-2C39-4A6B-987A-5284E6C0686A}" presName="root" presStyleCnt="0">
        <dgm:presLayoutVars>
          <dgm:dir/>
          <dgm:resizeHandles val="exact"/>
        </dgm:presLayoutVars>
      </dgm:prSet>
      <dgm:spPr/>
    </dgm:pt>
    <dgm:pt modelId="{56717CC3-23EE-4015-81FD-A3D6BC672024}" type="pres">
      <dgm:prSet presAssocID="{4D63D92B-95D1-4433-932E-A4B5FE204EF6}" presName="compNode" presStyleCnt="0"/>
      <dgm:spPr/>
    </dgm:pt>
    <dgm:pt modelId="{002EA585-135D-4351-A5F8-1CE627F99774}" type="pres">
      <dgm:prSet presAssocID="{4D63D92B-95D1-4433-932E-A4B5FE204EF6}" presName="bgRect" presStyleLbl="bgShp" presStyleIdx="0" presStyleCnt="4"/>
      <dgm:spPr/>
    </dgm:pt>
    <dgm:pt modelId="{BDEF742A-D13C-4B71-82FB-3645128AD878}" type="pres">
      <dgm:prSet presAssocID="{4D63D92B-95D1-4433-932E-A4B5FE204EF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pography Map with solid fill"/>
        </a:ext>
      </dgm:extLst>
    </dgm:pt>
    <dgm:pt modelId="{ECA8C8B1-280A-424C-AA0C-F03653C3D993}" type="pres">
      <dgm:prSet presAssocID="{4D63D92B-95D1-4433-932E-A4B5FE204EF6}" presName="spaceRect" presStyleCnt="0"/>
      <dgm:spPr/>
    </dgm:pt>
    <dgm:pt modelId="{7A63C50F-9505-4762-99E9-F7753FAE2E32}" type="pres">
      <dgm:prSet presAssocID="{4D63D92B-95D1-4433-932E-A4B5FE204EF6}" presName="parTx" presStyleLbl="revTx" presStyleIdx="0" presStyleCnt="4">
        <dgm:presLayoutVars>
          <dgm:chMax val="0"/>
          <dgm:chPref val="0"/>
        </dgm:presLayoutVars>
      </dgm:prSet>
      <dgm:spPr/>
    </dgm:pt>
    <dgm:pt modelId="{E2721EDC-2605-41FA-9D63-8A6C17C62641}" type="pres">
      <dgm:prSet presAssocID="{FDF09337-77A2-404F-BA0B-BED90FE6A40D}" presName="sibTrans" presStyleCnt="0"/>
      <dgm:spPr/>
    </dgm:pt>
    <dgm:pt modelId="{5E93D92C-67BD-43CA-842C-39406CD84CA1}" type="pres">
      <dgm:prSet presAssocID="{E24C8547-EC3C-45B5-B8C1-93E28F3F296C}" presName="compNode" presStyleCnt="0"/>
      <dgm:spPr/>
    </dgm:pt>
    <dgm:pt modelId="{964E4C5E-2878-4B99-939E-DE33509A1477}" type="pres">
      <dgm:prSet presAssocID="{E24C8547-EC3C-45B5-B8C1-93E28F3F296C}" presName="bgRect" presStyleLbl="bgShp" presStyleIdx="1" presStyleCnt="4"/>
      <dgm:spPr/>
    </dgm:pt>
    <dgm:pt modelId="{525E4B7E-06FD-49ED-95D6-3270EBB2D813}" type="pres">
      <dgm:prSet presAssocID="{E24C8547-EC3C-45B5-B8C1-93E28F3F296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8D86E827-4D58-4822-9A66-B5AB8F310FA3}" type="pres">
      <dgm:prSet presAssocID="{E24C8547-EC3C-45B5-B8C1-93E28F3F296C}" presName="spaceRect" presStyleCnt="0"/>
      <dgm:spPr/>
    </dgm:pt>
    <dgm:pt modelId="{07EDBBF7-482B-4C7B-AE58-0E944E966DCB}" type="pres">
      <dgm:prSet presAssocID="{E24C8547-EC3C-45B5-B8C1-93E28F3F296C}" presName="parTx" presStyleLbl="revTx" presStyleIdx="1" presStyleCnt="4">
        <dgm:presLayoutVars>
          <dgm:chMax val="0"/>
          <dgm:chPref val="0"/>
        </dgm:presLayoutVars>
      </dgm:prSet>
      <dgm:spPr/>
    </dgm:pt>
    <dgm:pt modelId="{A3398A61-6D91-416E-B3EC-94BDDDCCE5E9}" type="pres">
      <dgm:prSet presAssocID="{E6A1C2C7-0504-41DE-9FC7-387D6A473A79}" presName="sibTrans" presStyleCnt="0"/>
      <dgm:spPr/>
    </dgm:pt>
    <dgm:pt modelId="{032E3D05-3304-4735-9883-63E0B3E93F3D}" type="pres">
      <dgm:prSet presAssocID="{E3DB6127-0486-4774-8AAB-FCE2089C0C34}" presName="compNode" presStyleCnt="0"/>
      <dgm:spPr/>
    </dgm:pt>
    <dgm:pt modelId="{2EB1D2C3-4A09-4DF6-BC5D-504817C458FA}" type="pres">
      <dgm:prSet presAssocID="{E3DB6127-0486-4774-8AAB-FCE2089C0C34}" presName="bgRect" presStyleLbl="bgShp" presStyleIdx="2" presStyleCnt="4"/>
      <dgm:spPr/>
    </dgm:pt>
    <dgm:pt modelId="{C10A85A3-E447-4660-A402-AC33BBC9A6EC}" type="pres">
      <dgm:prSet presAssocID="{E3DB6127-0486-4774-8AAB-FCE2089C0C3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bbles with solid fill"/>
        </a:ext>
      </dgm:extLst>
    </dgm:pt>
    <dgm:pt modelId="{BB33B64B-F47A-456D-9441-28527CE9AF97}" type="pres">
      <dgm:prSet presAssocID="{E3DB6127-0486-4774-8AAB-FCE2089C0C34}" presName="spaceRect" presStyleCnt="0"/>
      <dgm:spPr/>
    </dgm:pt>
    <dgm:pt modelId="{51CFCFA4-753B-44D4-8FB1-3858A0C04217}" type="pres">
      <dgm:prSet presAssocID="{E3DB6127-0486-4774-8AAB-FCE2089C0C34}" presName="parTx" presStyleLbl="revTx" presStyleIdx="2" presStyleCnt="4">
        <dgm:presLayoutVars>
          <dgm:chMax val="0"/>
          <dgm:chPref val="0"/>
        </dgm:presLayoutVars>
      </dgm:prSet>
      <dgm:spPr/>
    </dgm:pt>
    <dgm:pt modelId="{E38813CE-CFEC-456A-BF4B-99727E7A5408}" type="pres">
      <dgm:prSet presAssocID="{5BFD33BB-3D44-4E87-A6CE-E0F2B30E1F61}" presName="sibTrans" presStyleCnt="0"/>
      <dgm:spPr/>
    </dgm:pt>
    <dgm:pt modelId="{00A4B591-1049-485C-BCEF-54E6D8B4683D}" type="pres">
      <dgm:prSet presAssocID="{49F6D9A3-5452-4D24-A43F-DF0FF7EFABD4}" presName="compNode" presStyleCnt="0"/>
      <dgm:spPr/>
    </dgm:pt>
    <dgm:pt modelId="{E05F0D61-C122-4315-8431-D6FC9129949F}" type="pres">
      <dgm:prSet presAssocID="{49F6D9A3-5452-4D24-A43F-DF0FF7EFABD4}" presName="bgRect" presStyleLbl="bgShp" presStyleIdx="3" presStyleCnt="4"/>
      <dgm:spPr/>
    </dgm:pt>
    <dgm:pt modelId="{08CB72E3-777F-4855-A38E-A8117AC49949}" type="pres">
      <dgm:prSet presAssocID="{49F6D9A3-5452-4D24-A43F-DF0FF7EFABD4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uge"/>
        </a:ext>
      </dgm:extLst>
    </dgm:pt>
    <dgm:pt modelId="{AABAFBF2-3F8B-47C5-AB5A-6B2989B15245}" type="pres">
      <dgm:prSet presAssocID="{49F6D9A3-5452-4D24-A43F-DF0FF7EFABD4}" presName="spaceRect" presStyleCnt="0"/>
      <dgm:spPr/>
    </dgm:pt>
    <dgm:pt modelId="{16E3351F-9E23-4566-9667-2CE27BE2734D}" type="pres">
      <dgm:prSet presAssocID="{49F6D9A3-5452-4D24-A43F-DF0FF7EFABD4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949EA01-1A6B-4EC8-83C6-40A2832BE3E9}" type="presOf" srcId="{2BE28320-2C39-4A6B-987A-5284E6C0686A}" destId="{3DFB7ACA-A9A6-443B-AECB-B50802B4B981}" srcOrd="0" destOrd="0" presId="urn:microsoft.com/office/officeart/2018/2/layout/IconVerticalSolidList"/>
    <dgm:cxn modelId="{F2CC4119-09B8-4E5F-8209-81DE2F54359C}" srcId="{2BE28320-2C39-4A6B-987A-5284E6C0686A}" destId="{49F6D9A3-5452-4D24-A43F-DF0FF7EFABD4}" srcOrd="3" destOrd="0" parTransId="{9E9BAD7D-BDFD-4128-923C-FC8DA487A1F2}" sibTransId="{25E5D7EF-16F9-4E27-8B35-9BF8460130AC}"/>
    <dgm:cxn modelId="{E7457A28-6B1A-4127-B092-95D941A12680}" srcId="{2BE28320-2C39-4A6B-987A-5284E6C0686A}" destId="{4D63D92B-95D1-4433-932E-A4B5FE204EF6}" srcOrd="0" destOrd="0" parTransId="{7919D645-B7ED-4A3F-ABBB-FFEA36BB22DC}" sibTransId="{FDF09337-77A2-404F-BA0B-BED90FE6A40D}"/>
    <dgm:cxn modelId="{3D5F8C28-4CA2-4426-8E91-F6000C7C1687}" type="presOf" srcId="{E3DB6127-0486-4774-8AAB-FCE2089C0C34}" destId="{51CFCFA4-753B-44D4-8FB1-3858A0C04217}" srcOrd="0" destOrd="0" presId="urn:microsoft.com/office/officeart/2018/2/layout/IconVerticalSolidList"/>
    <dgm:cxn modelId="{92670F44-EB43-4312-B253-12370EC2E56B}" type="presOf" srcId="{E24C8547-EC3C-45B5-B8C1-93E28F3F296C}" destId="{07EDBBF7-482B-4C7B-AE58-0E944E966DCB}" srcOrd="0" destOrd="0" presId="urn:microsoft.com/office/officeart/2018/2/layout/IconVerticalSolidList"/>
    <dgm:cxn modelId="{FDF07E78-6884-4C93-AB89-6448571A7310}" srcId="{2BE28320-2C39-4A6B-987A-5284E6C0686A}" destId="{E24C8547-EC3C-45B5-B8C1-93E28F3F296C}" srcOrd="1" destOrd="0" parTransId="{D1A68BD6-4BD2-4ECE-9DC2-100AFBF0836B}" sibTransId="{E6A1C2C7-0504-41DE-9FC7-387D6A473A79}"/>
    <dgm:cxn modelId="{872138C2-5A5B-4F98-95CD-685119191835}" type="presOf" srcId="{4D63D92B-95D1-4433-932E-A4B5FE204EF6}" destId="{7A63C50F-9505-4762-99E9-F7753FAE2E32}" srcOrd="0" destOrd="0" presId="urn:microsoft.com/office/officeart/2018/2/layout/IconVerticalSolidList"/>
    <dgm:cxn modelId="{17D5D7C7-D06B-4B27-B243-489B9304F1A2}" type="presOf" srcId="{49F6D9A3-5452-4D24-A43F-DF0FF7EFABD4}" destId="{16E3351F-9E23-4566-9667-2CE27BE2734D}" srcOrd="0" destOrd="0" presId="urn:microsoft.com/office/officeart/2018/2/layout/IconVerticalSolidList"/>
    <dgm:cxn modelId="{FA650BF7-398F-452B-8099-50973320DA94}" srcId="{2BE28320-2C39-4A6B-987A-5284E6C0686A}" destId="{E3DB6127-0486-4774-8AAB-FCE2089C0C34}" srcOrd="2" destOrd="0" parTransId="{AA477736-DB1C-41F8-B3A7-E8C215520E7B}" sibTransId="{5BFD33BB-3D44-4E87-A6CE-E0F2B30E1F61}"/>
    <dgm:cxn modelId="{4A469341-A074-47DF-81BC-FCF1581BD1D9}" type="presParOf" srcId="{3DFB7ACA-A9A6-443B-AECB-B50802B4B981}" destId="{56717CC3-23EE-4015-81FD-A3D6BC672024}" srcOrd="0" destOrd="0" presId="urn:microsoft.com/office/officeart/2018/2/layout/IconVerticalSolidList"/>
    <dgm:cxn modelId="{613BCA9F-9353-4DEA-8D74-8DF3E3A2E3AF}" type="presParOf" srcId="{56717CC3-23EE-4015-81FD-A3D6BC672024}" destId="{002EA585-135D-4351-A5F8-1CE627F99774}" srcOrd="0" destOrd="0" presId="urn:microsoft.com/office/officeart/2018/2/layout/IconVerticalSolidList"/>
    <dgm:cxn modelId="{384BD4EB-0619-4AD1-9751-78CDF59A7CE0}" type="presParOf" srcId="{56717CC3-23EE-4015-81FD-A3D6BC672024}" destId="{BDEF742A-D13C-4B71-82FB-3645128AD878}" srcOrd="1" destOrd="0" presId="urn:microsoft.com/office/officeart/2018/2/layout/IconVerticalSolidList"/>
    <dgm:cxn modelId="{51D5373E-CD4A-4BC7-855E-8486425ACC95}" type="presParOf" srcId="{56717CC3-23EE-4015-81FD-A3D6BC672024}" destId="{ECA8C8B1-280A-424C-AA0C-F03653C3D993}" srcOrd="2" destOrd="0" presId="urn:microsoft.com/office/officeart/2018/2/layout/IconVerticalSolidList"/>
    <dgm:cxn modelId="{8F35AEC4-38F9-4D4B-ABE1-2E0E1ACAEE27}" type="presParOf" srcId="{56717CC3-23EE-4015-81FD-A3D6BC672024}" destId="{7A63C50F-9505-4762-99E9-F7753FAE2E32}" srcOrd="3" destOrd="0" presId="urn:microsoft.com/office/officeart/2018/2/layout/IconVerticalSolidList"/>
    <dgm:cxn modelId="{EDD00D49-7252-44DE-B5B0-B41AB2EF0E97}" type="presParOf" srcId="{3DFB7ACA-A9A6-443B-AECB-B50802B4B981}" destId="{E2721EDC-2605-41FA-9D63-8A6C17C62641}" srcOrd="1" destOrd="0" presId="urn:microsoft.com/office/officeart/2018/2/layout/IconVerticalSolidList"/>
    <dgm:cxn modelId="{FE4AC35D-A6B3-493F-8764-4E371AFE1025}" type="presParOf" srcId="{3DFB7ACA-A9A6-443B-AECB-B50802B4B981}" destId="{5E93D92C-67BD-43CA-842C-39406CD84CA1}" srcOrd="2" destOrd="0" presId="urn:microsoft.com/office/officeart/2018/2/layout/IconVerticalSolidList"/>
    <dgm:cxn modelId="{A7E457DA-1AC9-479D-B096-39DFB4409A96}" type="presParOf" srcId="{5E93D92C-67BD-43CA-842C-39406CD84CA1}" destId="{964E4C5E-2878-4B99-939E-DE33509A1477}" srcOrd="0" destOrd="0" presId="urn:microsoft.com/office/officeart/2018/2/layout/IconVerticalSolidList"/>
    <dgm:cxn modelId="{2F1443A7-F2AD-436E-9ABA-C99CA79B6DA9}" type="presParOf" srcId="{5E93D92C-67BD-43CA-842C-39406CD84CA1}" destId="{525E4B7E-06FD-49ED-95D6-3270EBB2D813}" srcOrd="1" destOrd="0" presId="urn:microsoft.com/office/officeart/2018/2/layout/IconVerticalSolidList"/>
    <dgm:cxn modelId="{4247CA9B-FF49-4A7D-9DD8-0485CA639E2E}" type="presParOf" srcId="{5E93D92C-67BD-43CA-842C-39406CD84CA1}" destId="{8D86E827-4D58-4822-9A66-B5AB8F310FA3}" srcOrd="2" destOrd="0" presId="urn:microsoft.com/office/officeart/2018/2/layout/IconVerticalSolidList"/>
    <dgm:cxn modelId="{1E257015-BE5E-45EF-884A-5E3F250B4F12}" type="presParOf" srcId="{5E93D92C-67BD-43CA-842C-39406CD84CA1}" destId="{07EDBBF7-482B-4C7B-AE58-0E944E966DCB}" srcOrd="3" destOrd="0" presId="urn:microsoft.com/office/officeart/2018/2/layout/IconVerticalSolidList"/>
    <dgm:cxn modelId="{3AFF5A45-A996-4DCF-8A2F-FB3038D90F69}" type="presParOf" srcId="{3DFB7ACA-A9A6-443B-AECB-B50802B4B981}" destId="{A3398A61-6D91-416E-B3EC-94BDDDCCE5E9}" srcOrd="3" destOrd="0" presId="urn:microsoft.com/office/officeart/2018/2/layout/IconVerticalSolidList"/>
    <dgm:cxn modelId="{ED58345D-EF4F-4D0F-8C53-4C311C27EC15}" type="presParOf" srcId="{3DFB7ACA-A9A6-443B-AECB-B50802B4B981}" destId="{032E3D05-3304-4735-9883-63E0B3E93F3D}" srcOrd="4" destOrd="0" presId="urn:microsoft.com/office/officeart/2018/2/layout/IconVerticalSolidList"/>
    <dgm:cxn modelId="{AB1B5D4A-9AFB-4579-BB80-9452514B4D74}" type="presParOf" srcId="{032E3D05-3304-4735-9883-63E0B3E93F3D}" destId="{2EB1D2C3-4A09-4DF6-BC5D-504817C458FA}" srcOrd="0" destOrd="0" presId="urn:microsoft.com/office/officeart/2018/2/layout/IconVerticalSolidList"/>
    <dgm:cxn modelId="{F3B28439-F39A-44EC-B3F0-5AAF3327C9F6}" type="presParOf" srcId="{032E3D05-3304-4735-9883-63E0B3E93F3D}" destId="{C10A85A3-E447-4660-A402-AC33BBC9A6EC}" srcOrd="1" destOrd="0" presId="urn:microsoft.com/office/officeart/2018/2/layout/IconVerticalSolidList"/>
    <dgm:cxn modelId="{5AAB11A3-5D08-4546-AF98-711F70A4C6B7}" type="presParOf" srcId="{032E3D05-3304-4735-9883-63E0B3E93F3D}" destId="{BB33B64B-F47A-456D-9441-28527CE9AF97}" srcOrd="2" destOrd="0" presId="urn:microsoft.com/office/officeart/2018/2/layout/IconVerticalSolidList"/>
    <dgm:cxn modelId="{E4B089A6-486E-4464-9900-0BEC723C16A7}" type="presParOf" srcId="{032E3D05-3304-4735-9883-63E0B3E93F3D}" destId="{51CFCFA4-753B-44D4-8FB1-3858A0C04217}" srcOrd="3" destOrd="0" presId="urn:microsoft.com/office/officeart/2018/2/layout/IconVerticalSolidList"/>
    <dgm:cxn modelId="{4EC21FF3-A427-4EDC-B9AB-3AF6F2E6076D}" type="presParOf" srcId="{3DFB7ACA-A9A6-443B-AECB-B50802B4B981}" destId="{E38813CE-CFEC-456A-BF4B-99727E7A5408}" srcOrd="5" destOrd="0" presId="urn:microsoft.com/office/officeart/2018/2/layout/IconVerticalSolidList"/>
    <dgm:cxn modelId="{FBF7C9EC-60CA-47C3-A1E9-2B1813C93B8A}" type="presParOf" srcId="{3DFB7ACA-A9A6-443B-AECB-B50802B4B981}" destId="{00A4B591-1049-485C-BCEF-54E6D8B4683D}" srcOrd="6" destOrd="0" presId="urn:microsoft.com/office/officeart/2018/2/layout/IconVerticalSolidList"/>
    <dgm:cxn modelId="{86950802-901E-4AA4-AB6A-A0D49AA3D735}" type="presParOf" srcId="{00A4B591-1049-485C-BCEF-54E6D8B4683D}" destId="{E05F0D61-C122-4315-8431-D6FC9129949F}" srcOrd="0" destOrd="0" presId="urn:microsoft.com/office/officeart/2018/2/layout/IconVerticalSolidList"/>
    <dgm:cxn modelId="{1EB1937C-C5DD-46C4-9202-2910C99B6DB6}" type="presParOf" srcId="{00A4B591-1049-485C-BCEF-54E6D8B4683D}" destId="{08CB72E3-777F-4855-A38E-A8117AC49949}" srcOrd="1" destOrd="0" presId="urn:microsoft.com/office/officeart/2018/2/layout/IconVerticalSolidList"/>
    <dgm:cxn modelId="{CD533F0C-B431-407C-838D-2DDFAC389637}" type="presParOf" srcId="{00A4B591-1049-485C-BCEF-54E6D8B4683D}" destId="{AABAFBF2-3F8B-47C5-AB5A-6B2989B15245}" srcOrd="2" destOrd="0" presId="urn:microsoft.com/office/officeart/2018/2/layout/IconVerticalSolidList"/>
    <dgm:cxn modelId="{FA8CC8E4-A3D1-4E78-8118-D13456C0E272}" type="presParOf" srcId="{00A4B591-1049-485C-BCEF-54E6D8B4683D}" destId="{16E3351F-9E23-4566-9667-2CE27BE2734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6D6B720-0308-4B9C-AE6C-25D3D203E34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C0586C55-1222-47C2-B57D-9799EF71742C}">
      <dgm:prSet/>
      <dgm:spPr/>
      <dgm:t>
        <a:bodyPr/>
        <a:lstStyle/>
        <a:p>
          <a:pPr rtl="0"/>
          <a:r>
            <a:rPr lang="en-US" dirty="0"/>
            <a:t>Raw data: Yearly sales across regions.</a:t>
          </a:r>
        </a:p>
      </dgm:t>
    </dgm:pt>
    <dgm:pt modelId="{97F9881D-EA97-43BF-90E1-09AF47A51007}" type="parTrans" cxnId="{AC49053D-985B-4ED7-9F2F-F6204A35097F}">
      <dgm:prSet/>
      <dgm:spPr/>
      <dgm:t>
        <a:bodyPr/>
        <a:lstStyle/>
        <a:p>
          <a:endParaRPr lang="en-US"/>
        </a:p>
      </dgm:t>
    </dgm:pt>
    <dgm:pt modelId="{EA990869-4087-42E4-B93B-8A6686260254}" type="sibTrans" cxnId="{AC49053D-985B-4ED7-9F2F-F6204A35097F}">
      <dgm:prSet/>
      <dgm:spPr/>
      <dgm:t>
        <a:bodyPr/>
        <a:lstStyle/>
        <a:p>
          <a:endParaRPr lang="en-US"/>
        </a:p>
      </dgm:t>
    </dgm:pt>
    <dgm:pt modelId="{9ACBAC9C-CA4D-43AE-B4EA-1421478F7DEF}">
      <dgm:prSet/>
      <dgm:spPr/>
      <dgm:t>
        <a:bodyPr/>
        <a:lstStyle/>
        <a:p>
          <a:r>
            <a:rPr lang="en-US" dirty="0"/>
            <a:t>Visualization: regional trends in a bar chart.</a:t>
          </a:r>
        </a:p>
      </dgm:t>
    </dgm:pt>
    <dgm:pt modelId="{1193072E-DB12-4646-B0D4-6472D2BD081A}" type="parTrans" cxnId="{F0949673-376E-4E3E-99D9-2BA73A09250D}">
      <dgm:prSet/>
      <dgm:spPr/>
      <dgm:t>
        <a:bodyPr/>
        <a:lstStyle/>
        <a:p>
          <a:endParaRPr lang="en-US"/>
        </a:p>
      </dgm:t>
    </dgm:pt>
    <dgm:pt modelId="{1E06C211-97A6-4928-BB28-2E4F34AB5D5C}" type="sibTrans" cxnId="{F0949673-376E-4E3E-99D9-2BA73A09250D}">
      <dgm:prSet/>
      <dgm:spPr/>
      <dgm:t>
        <a:bodyPr/>
        <a:lstStyle/>
        <a:p>
          <a:endParaRPr lang="en-US"/>
        </a:p>
      </dgm:t>
    </dgm:pt>
    <dgm:pt modelId="{C9204F56-8304-475D-B5FF-406EBFD3C5B3}">
      <dgm:prSet/>
      <dgm:spPr/>
      <dgm:t>
        <a:bodyPr/>
        <a:lstStyle/>
        <a:p>
          <a:r>
            <a:rPr lang="en-US" dirty="0"/>
            <a:t>Insights: Highlight regions with the highest/lowest sales.</a:t>
          </a:r>
        </a:p>
      </dgm:t>
    </dgm:pt>
    <dgm:pt modelId="{57358204-A37B-4EFB-B8C2-77E369F4C037}" type="parTrans" cxnId="{34E22D46-8779-428F-95F9-34B65D456502}">
      <dgm:prSet/>
      <dgm:spPr/>
      <dgm:t>
        <a:bodyPr/>
        <a:lstStyle/>
        <a:p>
          <a:endParaRPr lang="en-US"/>
        </a:p>
      </dgm:t>
    </dgm:pt>
    <dgm:pt modelId="{EE57961E-0678-4E10-86B5-9076E0ACA874}" type="sibTrans" cxnId="{34E22D46-8779-428F-95F9-34B65D456502}">
      <dgm:prSet/>
      <dgm:spPr/>
      <dgm:t>
        <a:bodyPr/>
        <a:lstStyle/>
        <a:p>
          <a:endParaRPr lang="en-US"/>
        </a:p>
      </dgm:t>
    </dgm:pt>
    <dgm:pt modelId="{30C34F68-8981-4817-9033-F4D78047EA92}" type="pres">
      <dgm:prSet presAssocID="{B6D6B720-0308-4B9C-AE6C-25D3D203E349}" presName="root" presStyleCnt="0">
        <dgm:presLayoutVars>
          <dgm:dir/>
          <dgm:resizeHandles val="exact"/>
        </dgm:presLayoutVars>
      </dgm:prSet>
      <dgm:spPr/>
    </dgm:pt>
    <dgm:pt modelId="{F30289B6-6BE2-4CC2-AB4B-CC79FF8492F1}" type="pres">
      <dgm:prSet presAssocID="{C0586C55-1222-47C2-B57D-9799EF71742C}" presName="compNode" presStyleCnt="0"/>
      <dgm:spPr/>
    </dgm:pt>
    <dgm:pt modelId="{D70830A5-DE3D-4498-A71C-F81CFB6C0DFB}" type="pres">
      <dgm:prSet presAssocID="{C0586C55-1222-47C2-B57D-9799EF71742C}" presName="bgRect" presStyleLbl="bgShp" presStyleIdx="0" presStyleCnt="3"/>
      <dgm:spPr/>
    </dgm:pt>
    <dgm:pt modelId="{26AA8DE0-F74B-484D-B31C-EBC8EFB3FCB1}" type="pres">
      <dgm:prSet presAssocID="{C0586C55-1222-47C2-B57D-9799EF71742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6F932354-E38A-4D30-939C-7FE7618E9B7E}" type="pres">
      <dgm:prSet presAssocID="{C0586C55-1222-47C2-B57D-9799EF71742C}" presName="spaceRect" presStyleCnt="0"/>
      <dgm:spPr/>
    </dgm:pt>
    <dgm:pt modelId="{2C01C0EB-2C97-42E5-8C0C-9838A208FDC1}" type="pres">
      <dgm:prSet presAssocID="{C0586C55-1222-47C2-B57D-9799EF71742C}" presName="parTx" presStyleLbl="revTx" presStyleIdx="0" presStyleCnt="3">
        <dgm:presLayoutVars>
          <dgm:chMax val="0"/>
          <dgm:chPref val="0"/>
        </dgm:presLayoutVars>
      </dgm:prSet>
      <dgm:spPr/>
    </dgm:pt>
    <dgm:pt modelId="{0696B35C-DC04-4C5E-B9EB-BB99792FF495}" type="pres">
      <dgm:prSet presAssocID="{EA990869-4087-42E4-B93B-8A6686260254}" presName="sibTrans" presStyleCnt="0"/>
      <dgm:spPr/>
    </dgm:pt>
    <dgm:pt modelId="{00FA6EF3-5C5A-46B6-8BCB-220E7D8ABBE7}" type="pres">
      <dgm:prSet presAssocID="{9ACBAC9C-CA4D-43AE-B4EA-1421478F7DEF}" presName="compNode" presStyleCnt="0"/>
      <dgm:spPr/>
    </dgm:pt>
    <dgm:pt modelId="{233347C9-AAB0-4443-85F0-F298DAF33C44}" type="pres">
      <dgm:prSet presAssocID="{9ACBAC9C-CA4D-43AE-B4EA-1421478F7DEF}" presName="bgRect" presStyleLbl="bgShp" presStyleIdx="1" presStyleCnt="3"/>
      <dgm:spPr/>
    </dgm:pt>
    <dgm:pt modelId="{1F7EBB75-0230-42D5-9673-17F53D63D5AD}" type="pres">
      <dgm:prSet presAssocID="{9ACBAC9C-CA4D-43AE-B4EA-1421478F7DE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50F35760-ABE9-4783-9ADB-9D30FFE2AEFC}" type="pres">
      <dgm:prSet presAssocID="{9ACBAC9C-CA4D-43AE-B4EA-1421478F7DEF}" presName="spaceRect" presStyleCnt="0"/>
      <dgm:spPr/>
    </dgm:pt>
    <dgm:pt modelId="{B9323504-B3A4-407E-BCDD-E8DC082952CB}" type="pres">
      <dgm:prSet presAssocID="{9ACBAC9C-CA4D-43AE-B4EA-1421478F7DEF}" presName="parTx" presStyleLbl="revTx" presStyleIdx="1" presStyleCnt="3">
        <dgm:presLayoutVars>
          <dgm:chMax val="0"/>
          <dgm:chPref val="0"/>
        </dgm:presLayoutVars>
      </dgm:prSet>
      <dgm:spPr/>
    </dgm:pt>
    <dgm:pt modelId="{6485F2F8-7BE7-4922-80F1-7E24708130BF}" type="pres">
      <dgm:prSet presAssocID="{1E06C211-97A6-4928-BB28-2E4F34AB5D5C}" presName="sibTrans" presStyleCnt="0"/>
      <dgm:spPr/>
    </dgm:pt>
    <dgm:pt modelId="{EA748E2C-BBB8-4A00-BB10-FA3D9E33F1D4}" type="pres">
      <dgm:prSet presAssocID="{C9204F56-8304-475D-B5FF-406EBFD3C5B3}" presName="compNode" presStyleCnt="0"/>
      <dgm:spPr/>
    </dgm:pt>
    <dgm:pt modelId="{241D03E5-7BCE-4FC1-9E9C-5A56093AB917}" type="pres">
      <dgm:prSet presAssocID="{C9204F56-8304-475D-B5FF-406EBFD3C5B3}" presName="bgRect" presStyleLbl="bgShp" presStyleIdx="2" presStyleCnt="3"/>
      <dgm:spPr/>
    </dgm:pt>
    <dgm:pt modelId="{C234C76A-30AF-4D0A-BB0A-39A7A237FE89}" type="pres">
      <dgm:prSet presAssocID="{C9204F56-8304-475D-B5FF-406EBFD3C5B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ximize"/>
        </a:ext>
      </dgm:extLst>
    </dgm:pt>
    <dgm:pt modelId="{D8585120-F91C-4598-8490-0DD420B01A7E}" type="pres">
      <dgm:prSet presAssocID="{C9204F56-8304-475D-B5FF-406EBFD3C5B3}" presName="spaceRect" presStyleCnt="0"/>
      <dgm:spPr/>
    </dgm:pt>
    <dgm:pt modelId="{E79AC5A0-BBEB-4E27-AB6E-E11C7B50B3C9}" type="pres">
      <dgm:prSet presAssocID="{C9204F56-8304-475D-B5FF-406EBFD3C5B3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455A2C2A-1B9F-4159-B95A-56F0036C8FA5}" type="presOf" srcId="{9ACBAC9C-CA4D-43AE-B4EA-1421478F7DEF}" destId="{B9323504-B3A4-407E-BCDD-E8DC082952CB}" srcOrd="0" destOrd="0" presId="urn:microsoft.com/office/officeart/2018/2/layout/IconVerticalSolidList"/>
    <dgm:cxn modelId="{FDA6872C-B485-42DA-8C40-6BAEB788C632}" type="presOf" srcId="{C0586C55-1222-47C2-B57D-9799EF71742C}" destId="{2C01C0EB-2C97-42E5-8C0C-9838A208FDC1}" srcOrd="0" destOrd="0" presId="urn:microsoft.com/office/officeart/2018/2/layout/IconVerticalSolidList"/>
    <dgm:cxn modelId="{AC49053D-985B-4ED7-9F2F-F6204A35097F}" srcId="{B6D6B720-0308-4B9C-AE6C-25D3D203E349}" destId="{C0586C55-1222-47C2-B57D-9799EF71742C}" srcOrd="0" destOrd="0" parTransId="{97F9881D-EA97-43BF-90E1-09AF47A51007}" sibTransId="{EA990869-4087-42E4-B93B-8A6686260254}"/>
    <dgm:cxn modelId="{34E22D46-8779-428F-95F9-34B65D456502}" srcId="{B6D6B720-0308-4B9C-AE6C-25D3D203E349}" destId="{C9204F56-8304-475D-B5FF-406EBFD3C5B3}" srcOrd="2" destOrd="0" parTransId="{57358204-A37B-4EFB-B8C2-77E369F4C037}" sibTransId="{EE57961E-0678-4E10-86B5-9076E0ACA874}"/>
    <dgm:cxn modelId="{F0949673-376E-4E3E-99D9-2BA73A09250D}" srcId="{B6D6B720-0308-4B9C-AE6C-25D3D203E349}" destId="{9ACBAC9C-CA4D-43AE-B4EA-1421478F7DEF}" srcOrd="1" destOrd="0" parTransId="{1193072E-DB12-4646-B0D4-6472D2BD081A}" sibTransId="{1E06C211-97A6-4928-BB28-2E4F34AB5D5C}"/>
    <dgm:cxn modelId="{3E0225A7-575D-4965-B84C-0FF5BF044107}" type="presOf" srcId="{C9204F56-8304-475D-B5FF-406EBFD3C5B3}" destId="{E79AC5A0-BBEB-4E27-AB6E-E11C7B50B3C9}" srcOrd="0" destOrd="0" presId="urn:microsoft.com/office/officeart/2018/2/layout/IconVerticalSolidList"/>
    <dgm:cxn modelId="{6877BEDC-9C46-4978-97DC-E39C3B2E7D6B}" type="presOf" srcId="{B6D6B720-0308-4B9C-AE6C-25D3D203E349}" destId="{30C34F68-8981-4817-9033-F4D78047EA92}" srcOrd="0" destOrd="0" presId="urn:microsoft.com/office/officeart/2018/2/layout/IconVerticalSolidList"/>
    <dgm:cxn modelId="{A79956A9-FD69-4B87-A03B-580F38699EF8}" type="presParOf" srcId="{30C34F68-8981-4817-9033-F4D78047EA92}" destId="{F30289B6-6BE2-4CC2-AB4B-CC79FF8492F1}" srcOrd="0" destOrd="0" presId="urn:microsoft.com/office/officeart/2018/2/layout/IconVerticalSolidList"/>
    <dgm:cxn modelId="{BECC6DD2-EEED-4F8F-9EE1-7F38B6C92307}" type="presParOf" srcId="{F30289B6-6BE2-4CC2-AB4B-CC79FF8492F1}" destId="{D70830A5-DE3D-4498-A71C-F81CFB6C0DFB}" srcOrd="0" destOrd="0" presId="urn:microsoft.com/office/officeart/2018/2/layout/IconVerticalSolidList"/>
    <dgm:cxn modelId="{A45CCE39-7000-4619-8833-B081C753CD86}" type="presParOf" srcId="{F30289B6-6BE2-4CC2-AB4B-CC79FF8492F1}" destId="{26AA8DE0-F74B-484D-B31C-EBC8EFB3FCB1}" srcOrd="1" destOrd="0" presId="urn:microsoft.com/office/officeart/2018/2/layout/IconVerticalSolidList"/>
    <dgm:cxn modelId="{54C2782E-E05D-45E8-8390-F5434B0BD831}" type="presParOf" srcId="{F30289B6-6BE2-4CC2-AB4B-CC79FF8492F1}" destId="{6F932354-E38A-4D30-939C-7FE7618E9B7E}" srcOrd="2" destOrd="0" presId="urn:microsoft.com/office/officeart/2018/2/layout/IconVerticalSolidList"/>
    <dgm:cxn modelId="{D88E9C5C-F187-433D-98ED-AE3A7C109CB4}" type="presParOf" srcId="{F30289B6-6BE2-4CC2-AB4B-CC79FF8492F1}" destId="{2C01C0EB-2C97-42E5-8C0C-9838A208FDC1}" srcOrd="3" destOrd="0" presId="urn:microsoft.com/office/officeart/2018/2/layout/IconVerticalSolidList"/>
    <dgm:cxn modelId="{610501D5-9517-43DB-AA59-7AB1910BD3D0}" type="presParOf" srcId="{30C34F68-8981-4817-9033-F4D78047EA92}" destId="{0696B35C-DC04-4C5E-B9EB-BB99792FF495}" srcOrd="1" destOrd="0" presId="urn:microsoft.com/office/officeart/2018/2/layout/IconVerticalSolidList"/>
    <dgm:cxn modelId="{1A0AC2F5-9F96-4E14-B975-EC844737D7A2}" type="presParOf" srcId="{30C34F68-8981-4817-9033-F4D78047EA92}" destId="{00FA6EF3-5C5A-46B6-8BCB-220E7D8ABBE7}" srcOrd="2" destOrd="0" presId="urn:microsoft.com/office/officeart/2018/2/layout/IconVerticalSolidList"/>
    <dgm:cxn modelId="{F5D85CFE-62DB-481E-8DB2-98D2718BE422}" type="presParOf" srcId="{00FA6EF3-5C5A-46B6-8BCB-220E7D8ABBE7}" destId="{233347C9-AAB0-4443-85F0-F298DAF33C44}" srcOrd="0" destOrd="0" presId="urn:microsoft.com/office/officeart/2018/2/layout/IconVerticalSolidList"/>
    <dgm:cxn modelId="{E2CC4ED5-25FB-4C14-A64D-F6A92C1FB490}" type="presParOf" srcId="{00FA6EF3-5C5A-46B6-8BCB-220E7D8ABBE7}" destId="{1F7EBB75-0230-42D5-9673-17F53D63D5AD}" srcOrd="1" destOrd="0" presId="urn:microsoft.com/office/officeart/2018/2/layout/IconVerticalSolidList"/>
    <dgm:cxn modelId="{F939D744-EFE7-4301-BBC3-687E9A321BBD}" type="presParOf" srcId="{00FA6EF3-5C5A-46B6-8BCB-220E7D8ABBE7}" destId="{50F35760-ABE9-4783-9ADB-9D30FFE2AEFC}" srcOrd="2" destOrd="0" presId="urn:microsoft.com/office/officeart/2018/2/layout/IconVerticalSolidList"/>
    <dgm:cxn modelId="{788E36D7-3B28-4335-9924-FEF1875873C6}" type="presParOf" srcId="{00FA6EF3-5C5A-46B6-8BCB-220E7D8ABBE7}" destId="{B9323504-B3A4-407E-BCDD-E8DC082952CB}" srcOrd="3" destOrd="0" presId="urn:microsoft.com/office/officeart/2018/2/layout/IconVerticalSolidList"/>
    <dgm:cxn modelId="{E142B166-E5AD-46A1-AA5D-49B50A493B00}" type="presParOf" srcId="{30C34F68-8981-4817-9033-F4D78047EA92}" destId="{6485F2F8-7BE7-4922-80F1-7E24708130BF}" srcOrd="3" destOrd="0" presId="urn:microsoft.com/office/officeart/2018/2/layout/IconVerticalSolidList"/>
    <dgm:cxn modelId="{C4933A49-5F15-456E-A17A-7279FA9544EF}" type="presParOf" srcId="{30C34F68-8981-4817-9033-F4D78047EA92}" destId="{EA748E2C-BBB8-4A00-BB10-FA3D9E33F1D4}" srcOrd="4" destOrd="0" presId="urn:microsoft.com/office/officeart/2018/2/layout/IconVerticalSolidList"/>
    <dgm:cxn modelId="{0C4ABD64-0E8B-4EC8-82C0-70832D124573}" type="presParOf" srcId="{EA748E2C-BBB8-4A00-BB10-FA3D9E33F1D4}" destId="{241D03E5-7BCE-4FC1-9E9C-5A56093AB917}" srcOrd="0" destOrd="0" presId="urn:microsoft.com/office/officeart/2018/2/layout/IconVerticalSolidList"/>
    <dgm:cxn modelId="{0403DDE7-4022-401F-9A52-A1802B66109E}" type="presParOf" srcId="{EA748E2C-BBB8-4A00-BB10-FA3D9E33F1D4}" destId="{C234C76A-30AF-4D0A-BB0A-39A7A237FE89}" srcOrd="1" destOrd="0" presId="urn:microsoft.com/office/officeart/2018/2/layout/IconVerticalSolidList"/>
    <dgm:cxn modelId="{0C19E1E6-3E04-4F91-B594-485C2C73E3E0}" type="presParOf" srcId="{EA748E2C-BBB8-4A00-BB10-FA3D9E33F1D4}" destId="{D8585120-F91C-4598-8490-0DD420B01A7E}" srcOrd="2" destOrd="0" presId="urn:microsoft.com/office/officeart/2018/2/layout/IconVerticalSolidList"/>
    <dgm:cxn modelId="{81E164A7-25DA-42FD-B712-7DCFA471E973}" type="presParOf" srcId="{EA748E2C-BBB8-4A00-BB10-FA3D9E33F1D4}" destId="{E79AC5A0-BBEB-4E27-AB6E-E11C7B50B3C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C11CFF-B82C-42AE-A5B9-E639B19EBA47}">
      <dsp:nvSpPr>
        <dsp:cNvPr id="0" name=""/>
        <dsp:cNvSpPr/>
      </dsp:nvSpPr>
      <dsp:spPr>
        <a:xfrm>
          <a:off x="0" y="544"/>
          <a:ext cx="5682039" cy="127391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48021E-1799-444B-8F58-D66B1AB8EECA}">
      <dsp:nvSpPr>
        <dsp:cNvPr id="0" name=""/>
        <dsp:cNvSpPr/>
      </dsp:nvSpPr>
      <dsp:spPr>
        <a:xfrm>
          <a:off x="385360" y="287176"/>
          <a:ext cx="700655" cy="70065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CF5665-ADB7-4971-BED1-E54B33F51825}">
      <dsp:nvSpPr>
        <dsp:cNvPr id="0" name=""/>
        <dsp:cNvSpPr/>
      </dsp:nvSpPr>
      <dsp:spPr>
        <a:xfrm>
          <a:off x="1471376" y="544"/>
          <a:ext cx="4210662" cy="1273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823" tIns="134823" rIns="134823" bIns="134823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Transforming raw data into visual formats.</a:t>
          </a:r>
        </a:p>
      </dsp:txBody>
      <dsp:txXfrm>
        <a:off x="1471376" y="544"/>
        <a:ext cx="4210662" cy="1273919"/>
      </dsp:txXfrm>
    </dsp:sp>
    <dsp:sp modelId="{D6EEA45E-FD2D-4CBE-AB6A-7187524FB75B}">
      <dsp:nvSpPr>
        <dsp:cNvPr id="0" name=""/>
        <dsp:cNvSpPr/>
      </dsp:nvSpPr>
      <dsp:spPr>
        <a:xfrm>
          <a:off x="0" y="1592943"/>
          <a:ext cx="5682039" cy="127391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912349-D3B2-4663-B0BF-45EBEA9F58DA}">
      <dsp:nvSpPr>
        <dsp:cNvPr id="0" name=""/>
        <dsp:cNvSpPr/>
      </dsp:nvSpPr>
      <dsp:spPr>
        <a:xfrm>
          <a:off x="385360" y="1879575"/>
          <a:ext cx="700655" cy="70065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7AC8E0-5C1A-4A14-8313-814CCBF9BE8D}">
      <dsp:nvSpPr>
        <dsp:cNvPr id="0" name=""/>
        <dsp:cNvSpPr/>
      </dsp:nvSpPr>
      <dsp:spPr>
        <a:xfrm>
          <a:off x="1471376" y="1592943"/>
          <a:ext cx="4210662" cy="1273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823" tIns="134823" rIns="134823" bIns="134823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Helps to identify trends, patterns, and outliers.</a:t>
          </a:r>
        </a:p>
      </dsp:txBody>
      <dsp:txXfrm>
        <a:off x="1471376" y="1592943"/>
        <a:ext cx="4210662" cy="1273919"/>
      </dsp:txXfrm>
    </dsp:sp>
    <dsp:sp modelId="{B01BD457-EDA5-4772-8840-2A6816A16860}">
      <dsp:nvSpPr>
        <dsp:cNvPr id="0" name=""/>
        <dsp:cNvSpPr/>
      </dsp:nvSpPr>
      <dsp:spPr>
        <a:xfrm>
          <a:off x="0" y="3185343"/>
          <a:ext cx="5682039" cy="127391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29D911-ACF0-4068-8248-F37CCA05835E}">
      <dsp:nvSpPr>
        <dsp:cNvPr id="0" name=""/>
        <dsp:cNvSpPr/>
      </dsp:nvSpPr>
      <dsp:spPr>
        <a:xfrm>
          <a:off x="385360" y="3471974"/>
          <a:ext cx="700655" cy="70065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4DFFEA-B989-424C-9E07-073E2FEF9885}">
      <dsp:nvSpPr>
        <dsp:cNvPr id="0" name=""/>
        <dsp:cNvSpPr/>
      </dsp:nvSpPr>
      <dsp:spPr>
        <a:xfrm>
          <a:off x="1471376" y="3185343"/>
          <a:ext cx="4210662" cy="1273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823" tIns="134823" rIns="134823" bIns="134823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Simplifies complex datasets for easier communication.</a:t>
          </a:r>
        </a:p>
      </dsp:txBody>
      <dsp:txXfrm>
        <a:off x="1471376" y="3185343"/>
        <a:ext cx="4210662" cy="12739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549E84-0DFC-41EC-A540-117B1404F4C6}">
      <dsp:nvSpPr>
        <dsp:cNvPr id="0" name=""/>
        <dsp:cNvSpPr/>
      </dsp:nvSpPr>
      <dsp:spPr>
        <a:xfrm>
          <a:off x="0" y="519"/>
          <a:ext cx="5238136" cy="121677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765353-49C2-49E5-B440-4763B113C7A9}">
      <dsp:nvSpPr>
        <dsp:cNvPr id="0" name=""/>
        <dsp:cNvSpPr/>
      </dsp:nvSpPr>
      <dsp:spPr>
        <a:xfrm>
          <a:off x="368075" y="274295"/>
          <a:ext cx="669228" cy="66922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B1A480-0CAB-4603-9761-7908579380EB}">
      <dsp:nvSpPr>
        <dsp:cNvPr id="0" name=""/>
        <dsp:cNvSpPr/>
      </dsp:nvSpPr>
      <dsp:spPr>
        <a:xfrm>
          <a:off x="1405379" y="519"/>
          <a:ext cx="3832756" cy="12167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776" tIns="128776" rIns="128776" bIns="12877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Enhances decision-making with clear insights.</a:t>
          </a:r>
        </a:p>
      </dsp:txBody>
      <dsp:txXfrm>
        <a:off x="1405379" y="519"/>
        <a:ext cx="3832756" cy="1216778"/>
      </dsp:txXfrm>
    </dsp:sp>
    <dsp:sp modelId="{D1A809CD-37B9-4CAA-A9B5-2425E26DD35F}">
      <dsp:nvSpPr>
        <dsp:cNvPr id="0" name=""/>
        <dsp:cNvSpPr/>
      </dsp:nvSpPr>
      <dsp:spPr>
        <a:xfrm>
          <a:off x="0" y="1521493"/>
          <a:ext cx="5238136" cy="121677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08AAE9-CC51-485D-A35D-0163ECCC9F2E}">
      <dsp:nvSpPr>
        <dsp:cNvPr id="0" name=""/>
        <dsp:cNvSpPr/>
      </dsp:nvSpPr>
      <dsp:spPr>
        <a:xfrm>
          <a:off x="368075" y="1795268"/>
          <a:ext cx="669228" cy="66922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253CB4-5F2C-4BB2-928E-0A6065AC60F7}">
      <dsp:nvSpPr>
        <dsp:cNvPr id="0" name=""/>
        <dsp:cNvSpPr/>
      </dsp:nvSpPr>
      <dsp:spPr>
        <a:xfrm>
          <a:off x="1405379" y="1521493"/>
          <a:ext cx="3832756" cy="12167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776" tIns="128776" rIns="128776" bIns="12877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Communicates findings effectively to diverse audiences.</a:t>
          </a:r>
        </a:p>
      </dsp:txBody>
      <dsp:txXfrm>
        <a:off x="1405379" y="1521493"/>
        <a:ext cx="3832756" cy="1216778"/>
      </dsp:txXfrm>
    </dsp:sp>
    <dsp:sp modelId="{F151659F-DA70-43E2-9631-2DCE6FDDAA4D}">
      <dsp:nvSpPr>
        <dsp:cNvPr id="0" name=""/>
        <dsp:cNvSpPr/>
      </dsp:nvSpPr>
      <dsp:spPr>
        <a:xfrm>
          <a:off x="0" y="3042466"/>
          <a:ext cx="5238136" cy="121677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2AF642-952B-424C-9E42-F469497B2A19}">
      <dsp:nvSpPr>
        <dsp:cNvPr id="0" name=""/>
        <dsp:cNvSpPr/>
      </dsp:nvSpPr>
      <dsp:spPr>
        <a:xfrm>
          <a:off x="368075" y="3316241"/>
          <a:ext cx="669228" cy="66922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15C870-0ADC-47DA-89D0-FBF608044FD9}">
      <dsp:nvSpPr>
        <dsp:cNvPr id="0" name=""/>
        <dsp:cNvSpPr/>
      </dsp:nvSpPr>
      <dsp:spPr>
        <a:xfrm>
          <a:off x="1405379" y="3042466"/>
          <a:ext cx="3832756" cy="12167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776" tIns="128776" rIns="128776" bIns="12877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Saves time in data analysis and interpretation.</a:t>
          </a:r>
        </a:p>
      </dsp:txBody>
      <dsp:txXfrm>
        <a:off x="1405379" y="3042466"/>
        <a:ext cx="3832756" cy="12167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35536F-F3A9-4950-8550-E5BC5250CB8F}">
      <dsp:nvSpPr>
        <dsp:cNvPr id="0" name=""/>
        <dsp:cNvSpPr/>
      </dsp:nvSpPr>
      <dsp:spPr>
        <a:xfrm>
          <a:off x="0" y="523"/>
          <a:ext cx="5149633" cy="122513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B79ADA-5AC3-4C9A-B4AA-887E58D61C72}">
      <dsp:nvSpPr>
        <dsp:cNvPr id="0" name=""/>
        <dsp:cNvSpPr/>
      </dsp:nvSpPr>
      <dsp:spPr>
        <a:xfrm>
          <a:off x="370602" y="276178"/>
          <a:ext cx="673823" cy="67382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A29352-9879-430C-B33D-630BA256064B}">
      <dsp:nvSpPr>
        <dsp:cNvPr id="0" name=""/>
        <dsp:cNvSpPr/>
      </dsp:nvSpPr>
      <dsp:spPr>
        <a:xfrm>
          <a:off x="1415028" y="523"/>
          <a:ext cx="3734604" cy="1225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660" tIns="129660" rIns="129660" bIns="12966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Tableau: Interactive dashboards and ease of use.</a:t>
          </a:r>
        </a:p>
      </dsp:txBody>
      <dsp:txXfrm>
        <a:off x="1415028" y="523"/>
        <a:ext cx="3734604" cy="1225133"/>
      </dsp:txXfrm>
    </dsp:sp>
    <dsp:sp modelId="{53BE0D3E-BF3A-43E5-AC10-BD2A505F522E}">
      <dsp:nvSpPr>
        <dsp:cNvPr id="0" name=""/>
        <dsp:cNvSpPr/>
      </dsp:nvSpPr>
      <dsp:spPr>
        <a:xfrm>
          <a:off x="0" y="1531939"/>
          <a:ext cx="5149633" cy="122513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5E305A-A24B-41A6-BFDF-02B3096D5484}">
      <dsp:nvSpPr>
        <dsp:cNvPr id="0" name=""/>
        <dsp:cNvSpPr/>
      </dsp:nvSpPr>
      <dsp:spPr>
        <a:xfrm>
          <a:off x="370602" y="1807594"/>
          <a:ext cx="673823" cy="67382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D757A7-1395-48D8-AEAB-53A4655749BB}">
      <dsp:nvSpPr>
        <dsp:cNvPr id="0" name=""/>
        <dsp:cNvSpPr/>
      </dsp:nvSpPr>
      <dsp:spPr>
        <a:xfrm>
          <a:off x="1415028" y="1531939"/>
          <a:ext cx="3734604" cy="1225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660" tIns="129660" rIns="129660" bIns="12966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Power BI: Seamless integration with Microsoft tools.</a:t>
          </a:r>
        </a:p>
      </dsp:txBody>
      <dsp:txXfrm>
        <a:off x="1415028" y="1531939"/>
        <a:ext cx="3734604" cy="1225133"/>
      </dsp:txXfrm>
    </dsp:sp>
    <dsp:sp modelId="{107E8368-9521-4976-8CC3-239A24F68F80}">
      <dsp:nvSpPr>
        <dsp:cNvPr id="0" name=""/>
        <dsp:cNvSpPr/>
      </dsp:nvSpPr>
      <dsp:spPr>
        <a:xfrm>
          <a:off x="0" y="3063356"/>
          <a:ext cx="5149633" cy="122513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973598-C3B1-45F0-B01C-BEC4556A47F5}">
      <dsp:nvSpPr>
        <dsp:cNvPr id="0" name=""/>
        <dsp:cNvSpPr/>
      </dsp:nvSpPr>
      <dsp:spPr>
        <a:xfrm>
          <a:off x="370602" y="3339011"/>
          <a:ext cx="673823" cy="67382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B89D78-B3B4-4257-AFD8-0B54DC91C03B}">
      <dsp:nvSpPr>
        <dsp:cNvPr id="0" name=""/>
        <dsp:cNvSpPr/>
      </dsp:nvSpPr>
      <dsp:spPr>
        <a:xfrm>
          <a:off x="1415028" y="3063356"/>
          <a:ext cx="3734604" cy="1225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660" tIns="129660" rIns="129660" bIns="12966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Excel: Familiar and widely available for basic charts.</a:t>
          </a:r>
        </a:p>
      </dsp:txBody>
      <dsp:txXfrm>
        <a:off x="1415028" y="3063356"/>
        <a:ext cx="3734604" cy="12251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B3416A-C6B6-4C80-B741-4326BB0EF236}">
      <dsp:nvSpPr>
        <dsp:cNvPr id="0" name=""/>
        <dsp:cNvSpPr/>
      </dsp:nvSpPr>
      <dsp:spPr>
        <a:xfrm>
          <a:off x="0" y="3449"/>
          <a:ext cx="5978175" cy="73483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A6D52F-E97E-4B18-AA0D-A662809115A4}">
      <dsp:nvSpPr>
        <dsp:cNvPr id="0" name=""/>
        <dsp:cNvSpPr/>
      </dsp:nvSpPr>
      <dsp:spPr>
        <a:xfrm>
          <a:off x="222286" y="168786"/>
          <a:ext cx="404156" cy="40415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203C3A-6202-47B8-B56F-FAF298E1D9B3}">
      <dsp:nvSpPr>
        <dsp:cNvPr id="0" name=""/>
        <dsp:cNvSpPr/>
      </dsp:nvSpPr>
      <dsp:spPr>
        <a:xfrm>
          <a:off x="848729" y="3449"/>
          <a:ext cx="5129445" cy="734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770" tIns="77770" rIns="77770" bIns="7777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Keep visuals simple and focused.</a:t>
          </a:r>
        </a:p>
      </dsp:txBody>
      <dsp:txXfrm>
        <a:off x="848729" y="3449"/>
        <a:ext cx="5129445" cy="734830"/>
      </dsp:txXfrm>
    </dsp:sp>
    <dsp:sp modelId="{AA624FD8-F63B-44D3-939F-5081B98B78A8}">
      <dsp:nvSpPr>
        <dsp:cNvPr id="0" name=""/>
        <dsp:cNvSpPr/>
      </dsp:nvSpPr>
      <dsp:spPr>
        <a:xfrm>
          <a:off x="0" y="921987"/>
          <a:ext cx="5978175" cy="73483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BA4F28-B22D-49A8-80FC-1C60B95FF9D1}">
      <dsp:nvSpPr>
        <dsp:cNvPr id="0" name=""/>
        <dsp:cNvSpPr/>
      </dsp:nvSpPr>
      <dsp:spPr>
        <a:xfrm>
          <a:off x="222286" y="1087324"/>
          <a:ext cx="404156" cy="40415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2F1432-02A1-4EFA-A5B0-54C0EB44063A}">
      <dsp:nvSpPr>
        <dsp:cNvPr id="0" name=""/>
        <dsp:cNvSpPr/>
      </dsp:nvSpPr>
      <dsp:spPr>
        <a:xfrm>
          <a:off x="848729" y="921987"/>
          <a:ext cx="5129445" cy="734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770" tIns="77770" rIns="77770" bIns="7777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Use appropriate chart types for the data.</a:t>
          </a:r>
        </a:p>
      </dsp:txBody>
      <dsp:txXfrm>
        <a:off x="848729" y="921987"/>
        <a:ext cx="5129445" cy="734830"/>
      </dsp:txXfrm>
    </dsp:sp>
    <dsp:sp modelId="{92BCEE96-7ED8-4BFF-9AF0-064BDD963132}">
      <dsp:nvSpPr>
        <dsp:cNvPr id="0" name=""/>
        <dsp:cNvSpPr/>
      </dsp:nvSpPr>
      <dsp:spPr>
        <a:xfrm>
          <a:off x="0" y="1840525"/>
          <a:ext cx="5978175" cy="73483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80D005-C8BF-42C9-8DAA-8754029A4298}">
      <dsp:nvSpPr>
        <dsp:cNvPr id="0" name=""/>
        <dsp:cNvSpPr/>
      </dsp:nvSpPr>
      <dsp:spPr>
        <a:xfrm>
          <a:off x="222286" y="2005862"/>
          <a:ext cx="404156" cy="40415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78CA17-9BB9-4AD2-96A5-2B203BA601F4}">
      <dsp:nvSpPr>
        <dsp:cNvPr id="0" name=""/>
        <dsp:cNvSpPr/>
      </dsp:nvSpPr>
      <dsp:spPr>
        <a:xfrm>
          <a:off x="848729" y="1840525"/>
          <a:ext cx="5129445" cy="734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770" tIns="77770" rIns="77770" bIns="7777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Maintain consistency in colour and design.</a:t>
          </a:r>
        </a:p>
      </dsp:txBody>
      <dsp:txXfrm>
        <a:off x="848729" y="1840525"/>
        <a:ext cx="5129445" cy="734830"/>
      </dsp:txXfrm>
    </dsp:sp>
    <dsp:sp modelId="{6C377946-E0B1-4154-98BE-FB1F7B20A072}">
      <dsp:nvSpPr>
        <dsp:cNvPr id="0" name=""/>
        <dsp:cNvSpPr/>
      </dsp:nvSpPr>
      <dsp:spPr>
        <a:xfrm>
          <a:off x="0" y="2759063"/>
          <a:ext cx="5978175" cy="73483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5E546B-D92E-4836-8E82-47A734F17B37}">
      <dsp:nvSpPr>
        <dsp:cNvPr id="0" name=""/>
        <dsp:cNvSpPr/>
      </dsp:nvSpPr>
      <dsp:spPr>
        <a:xfrm>
          <a:off x="222286" y="2924400"/>
          <a:ext cx="404156" cy="40415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D3ACF4-E848-42F2-A6B0-2C834F3BF71F}">
      <dsp:nvSpPr>
        <dsp:cNvPr id="0" name=""/>
        <dsp:cNvSpPr/>
      </dsp:nvSpPr>
      <dsp:spPr>
        <a:xfrm>
          <a:off x="848729" y="2759063"/>
          <a:ext cx="5129445" cy="734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770" tIns="77770" rIns="77770" bIns="7777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Avoid clutter and unnecessary elements.</a:t>
          </a:r>
        </a:p>
      </dsp:txBody>
      <dsp:txXfrm>
        <a:off x="848729" y="2759063"/>
        <a:ext cx="5129445" cy="734830"/>
      </dsp:txXfrm>
    </dsp:sp>
    <dsp:sp modelId="{BE6AAF9D-871C-4574-8D74-7899A9A0B235}">
      <dsp:nvSpPr>
        <dsp:cNvPr id="0" name=""/>
        <dsp:cNvSpPr/>
      </dsp:nvSpPr>
      <dsp:spPr>
        <a:xfrm>
          <a:off x="0" y="3677601"/>
          <a:ext cx="5978175" cy="73483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633F76-EB0F-45CC-B46C-48519EBD33CF}">
      <dsp:nvSpPr>
        <dsp:cNvPr id="0" name=""/>
        <dsp:cNvSpPr/>
      </dsp:nvSpPr>
      <dsp:spPr>
        <a:xfrm>
          <a:off x="222286" y="3842938"/>
          <a:ext cx="404156" cy="40415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FE3EEC-B0E0-4BA9-BA44-6DD646758E50}">
      <dsp:nvSpPr>
        <dsp:cNvPr id="0" name=""/>
        <dsp:cNvSpPr/>
      </dsp:nvSpPr>
      <dsp:spPr>
        <a:xfrm>
          <a:off x="848729" y="3677601"/>
          <a:ext cx="5129445" cy="734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770" tIns="77770" rIns="77770" bIns="7777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Annotate key insights.</a:t>
          </a:r>
        </a:p>
      </dsp:txBody>
      <dsp:txXfrm>
        <a:off x="848729" y="3677601"/>
        <a:ext cx="5129445" cy="7348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8EE0C6-9824-45EB-9E38-B2A11AC8ADCA}">
      <dsp:nvSpPr>
        <dsp:cNvPr id="0" name=""/>
        <dsp:cNvSpPr/>
      </dsp:nvSpPr>
      <dsp:spPr>
        <a:xfrm>
          <a:off x="0" y="1832"/>
          <a:ext cx="5640287" cy="92888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D0E44F-6D1E-4596-B9F4-C1FA6F12055D}">
      <dsp:nvSpPr>
        <dsp:cNvPr id="0" name=""/>
        <dsp:cNvSpPr/>
      </dsp:nvSpPr>
      <dsp:spPr>
        <a:xfrm>
          <a:off x="280988" y="210832"/>
          <a:ext cx="510888" cy="5108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7A6C0C-6E12-4F81-9695-94C360CDE9C1}">
      <dsp:nvSpPr>
        <dsp:cNvPr id="0" name=""/>
        <dsp:cNvSpPr/>
      </dsp:nvSpPr>
      <dsp:spPr>
        <a:xfrm>
          <a:off x="1072865" y="1832"/>
          <a:ext cx="4567421" cy="9288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307" tIns="98307" rIns="98307" bIns="9830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dirty="0"/>
            <a:t>Bar Charts</a:t>
          </a:r>
          <a:r>
            <a:rPr lang="en-US" sz="2200" b="0" i="0" kern="1200" dirty="0"/>
            <a:t>: Compare quantities across categories.</a:t>
          </a:r>
          <a:endParaRPr lang="en-US" sz="2200" kern="1200" dirty="0"/>
        </a:p>
      </dsp:txBody>
      <dsp:txXfrm>
        <a:off x="1072865" y="1832"/>
        <a:ext cx="4567421" cy="928887"/>
      </dsp:txXfrm>
    </dsp:sp>
    <dsp:sp modelId="{80229AD6-05A3-4A9C-BB0E-389E893364B3}">
      <dsp:nvSpPr>
        <dsp:cNvPr id="0" name=""/>
        <dsp:cNvSpPr/>
      </dsp:nvSpPr>
      <dsp:spPr>
        <a:xfrm>
          <a:off x="0" y="1162942"/>
          <a:ext cx="5640287" cy="92888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C00D4B-63B5-4927-9A4D-4F83E606372C}">
      <dsp:nvSpPr>
        <dsp:cNvPr id="0" name=""/>
        <dsp:cNvSpPr/>
      </dsp:nvSpPr>
      <dsp:spPr>
        <a:xfrm>
          <a:off x="280988" y="1371942"/>
          <a:ext cx="510888" cy="5108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A11D86-60B2-44B2-A0C5-7ED90FE975BA}">
      <dsp:nvSpPr>
        <dsp:cNvPr id="0" name=""/>
        <dsp:cNvSpPr/>
      </dsp:nvSpPr>
      <dsp:spPr>
        <a:xfrm>
          <a:off x="1072865" y="1162942"/>
          <a:ext cx="4567421" cy="9288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307" tIns="98307" rIns="98307" bIns="9830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dirty="0"/>
            <a:t>Line Charts</a:t>
          </a:r>
          <a:r>
            <a:rPr lang="en-US" sz="2200" b="0" i="0" kern="1200" dirty="0"/>
            <a:t>: Show trends over time.</a:t>
          </a:r>
          <a:endParaRPr lang="en-US" sz="2200" kern="1200" dirty="0"/>
        </a:p>
      </dsp:txBody>
      <dsp:txXfrm>
        <a:off x="1072865" y="1162942"/>
        <a:ext cx="4567421" cy="928887"/>
      </dsp:txXfrm>
    </dsp:sp>
    <dsp:sp modelId="{97B63557-B699-4932-BEF4-10C8AAC98F16}">
      <dsp:nvSpPr>
        <dsp:cNvPr id="0" name=""/>
        <dsp:cNvSpPr/>
      </dsp:nvSpPr>
      <dsp:spPr>
        <a:xfrm>
          <a:off x="0" y="2324051"/>
          <a:ext cx="5640287" cy="92888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CB638D-17E9-409E-940E-52D8ED4041F7}">
      <dsp:nvSpPr>
        <dsp:cNvPr id="0" name=""/>
        <dsp:cNvSpPr/>
      </dsp:nvSpPr>
      <dsp:spPr>
        <a:xfrm>
          <a:off x="280988" y="2533051"/>
          <a:ext cx="510888" cy="51088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99C388-7813-438C-BD7B-0C42B5C7458B}">
      <dsp:nvSpPr>
        <dsp:cNvPr id="0" name=""/>
        <dsp:cNvSpPr/>
      </dsp:nvSpPr>
      <dsp:spPr>
        <a:xfrm>
          <a:off x="1072865" y="2324051"/>
          <a:ext cx="4567421" cy="9288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307" tIns="98307" rIns="98307" bIns="9830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dirty="0"/>
            <a:t>Pie Charts</a:t>
          </a:r>
          <a:r>
            <a:rPr lang="en-US" sz="2200" b="0" i="0" kern="1200" dirty="0"/>
            <a:t>: Represent proportions and percentages.</a:t>
          </a:r>
          <a:endParaRPr lang="en-US" sz="2200" kern="1200" dirty="0"/>
        </a:p>
      </dsp:txBody>
      <dsp:txXfrm>
        <a:off x="1072865" y="2324051"/>
        <a:ext cx="4567421" cy="928887"/>
      </dsp:txXfrm>
    </dsp:sp>
    <dsp:sp modelId="{D6367572-902C-4AB6-A67C-0426DF9CEBF2}">
      <dsp:nvSpPr>
        <dsp:cNvPr id="0" name=""/>
        <dsp:cNvSpPr/>
      </dsp:nvSpPr>
      <dsp:spPr>
        <a:xfrm>
          <a:off x="0" y="3485161"/>
          <a:ext cx="5640287" cy="92888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FEB0A3-50D4-49BA-83F2-1A973B83F42A}">
      <dsp:nvSpPr>
        <dsp:cNvPr id="0" name=""/>
        <dsp:cNvSpPr/>
      </dsp:nvSpPr>
      <dsp:spPr>
        <a:xfrm>
          <a:off x="280988" y="3694161"/>
          <a:ext cx="510888" cy="51088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3E71D4-5E7D-475E-AD5B-FCA87CC494FB}">
      <dsp:nvSpPr>
        <dsp:cNvPr id="0" name=""/>
        <dsp:cNvSpPr/>
      </dsp:nvSpPr>
      <dsp:spPr>
        <a:xfrm>
          <a:off x="1072865" y="3485161"/>
          <a:ext cx="4567421" cy="9288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307" tIns="98307" rIns="98307" bIns="9830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dirty="0"/>
            <a:t>Scatter Plots</a:t>
          </a:r>
          <a:r>
            <a:rPr lang="en-US" sz="2200" b="0" i="0" kern="1200" dirty="0"/>
            <a:t>: Highlight relationships between variables.</a:t>
          </a:r>
          <a:endParaRPr lang="en-US" sz="2200" kern="1200" dirty="0"/>
        </a:p>
      </dsp:txBody>
      <dsp:txXfrm>
        <a:off x="1072865" y="3485161"/>
        <a:ext cx="4567421" cy="92888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2EA585-135D-4351-A5F8-1CE627F99774}">
      <dsp:nvSpPr>
        <dsp:cNvPr id="0" name=""/>
        <dsp:cNvSpPr/>
      </dsp:nvSpPr>
      <dsp:spPr>
        <a:xfrm>
          <a:off x="0" y="1935"/>
          <a:ext cx="5547360" cy="98096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EF742A-D13C-4B71-82FB-3645128AD878}">
      <dsp:nvSpPr>
        <dsp:cNvPr id="0" name=""/>
        <dsp:cNvSpPr/>
      </dsp:nvSpPr>
      <dsp:spPr>
        <a:xfrm>
          <a:off x="296740" y="222651"/>
          <a:ext cx="539529" cy="53952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63C50F-9505-4762-99E9-F7753FAE2E32}">
      <dsp:nvSpPr>
        <dsp:cNvPr id="0" name=""/>
        <dsp:cNvSpPr/>
      </dsp:nvSpPr>
      <dsp:spPr>
        <a:xfrm>
          <a:off x="1133010" y="1935"/>
          <a:ext cx="4414349" cy="9809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18" tIns="103818" rIns="103818" bIns="10381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i="0" kern="1200" dirty="0"/>
            <a:t>Heat Maps</a:t>
          </a:r>
          <a:r>
            <a:rPr lang="en-GB" sz="2200" b="0" i="0" kern="1200" dirty="0"/>
            <a:t>: Represent data intensity using colours.</a:t>
          </a:r>
          <a:endParaRPr lang="en-US" sz="2200" kern="1200" dirty="0"/>
        </a:p>
      </dsp:txBody>
      <dsp:txXfrm>
        <a:off x="1133010" y="1935"/>
        <a:ext cx="4414349" cy="980961"/>
      </dsp:txXfrm>
    </dsp:sp>
    <dsp:sp modelId="{964E4C5E-2878-4B99-939E-DE33509A1477}">
      <dsp:nvSpPr>
        <dsp:cNvPr id="0" name=""/>
        <dsp:cNvSpPr/>
      </dsp:nvSpPr>
      <dsp:spPr>
        <a:xfrm>
          <a:off x="0" y="1228137"/>
          <a:ext cx="5547360" cy="98096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5E4B7E-06FD-49ED-95D6-3270EBB2D813}">
      <dsp:nvSpPr>
        <dsp:cNvPr id="0" name=""/>
        <dsp:cNvSpPr/>
      </dsp:nvSpPr>
      <dsp:spPr>
        <a:xfrm>
          <a:off x="296740" y="1448854"/>
          <a:ext cx="539529" cy="53952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EDBBF7-482B-4C7B-AE58-0E944E966DCB}">
      <dsp:nvSpPr>
        <dsp:cNvPr id="0" name=""/>
        <dsp:cNvSpPr/>
      </dsp:nvSpPr>
      <dsp:spPr>
        <a:xfrm>
          <a:off x="1133010" y="1228137"/>
          <a:ext cx="4414349" cy="9809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18" tIns="103818" rIns="103818" bIns="10381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i="0" kern="1200" dirty="0" err="1"/>
            <a:t>Treemaps</a:t>
          </a:r>
          <a:r>
            <a:rPr lang="en-GB" sz="2200" b="0" i="0" kern="1200" dirty="0"/>
            <a:t>: Display hierarchical data.</a:t>
          </a:r>
          <a:endParaRPr lang="en-US" sz="2200" kern="1200" dirty="0"/>
        </a:p>
      </dsp:txBody>
      <dsp:txXfrm>
        <a:off x="1133010" y="1228137"/>
        <a:ext cx="4414349" cy="980961"/>
      </dsp:txXfrm>
    </dsp:sp>
    <dsp:sp modelId="{2EB1D2C3-4A09-4DF6-BC5D-504817C458FA}">
      <dsp:nvSpPr>
        <dsp:cNvPr id="0" name=""/>
        <dsp:cNvSpPr/>
      </dsp:nvSpPr>
      <dsp:spPr>
        <a:xfrm>
          <a:off x="0" y="2454340"/>
          <a:ext cx="5547360" cy="98096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0A85A3-E447-4660-A402-AC33BBC9A6EC}">
      <dsp:nvSpPr>
        <dsp:cNvPr id="0" name=""/>
        <dsp:cNvSpPr/>
      </dsp:nvSpPr>
      <dsp:spPr>
        <a:xfrm>
          <a:off x="296740" y="2675056"/>
          <a:ext cx="539529" cy="53952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CFCFA4-753B-44D4-8FB1-3858A0C04217}">
      <dsp:nvSpPr>
        <dsp:cNvPr id="0" name=""/>
        <dsp:cNvSpPr/>
      </dsp:nvSpPr>
      <dsp:spPr>
        <a:xfrm>
          <a:off x="1133010" y="2454340"/>
          <a:ext cx="4414349" cy="9809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18" tIns="103818" rIns="103818" bIns="10381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i="0" kern="1200" dirty="0"/>
            <a:t>Bubble Charts</a:t>
          </a:r>
          <a:r>
            <a:rPr lang="en-GB" sz="2200" b="0" i="0" kern="1200" dirty="0"/>
            <a:t>: Add a third dimension (size) to scatter plots.</a:t>
          </a:r>
          <a:endParaRPr lang="en-US" sz="2200" kern="1200" dirty="0"/>
        </a:p>
      </dsp:txBody>
      <dsp:txXfrm>
        <a:off x="1133010" y="2454340"/>
        <a:ext cx="4414349" cy="980961"/>
      </dsp:txXfrm>
    </dsp:sp>
    <dsp:sp modelId="{E05F0D61-C122-4315-8431-D6FC9129949F}">
      <dsp:nvSpPr>
        <dsp:cNvPr id="0" name=""/>
        <dsp:cNvSpPr/>
      </dsp:nvSpPr>
      <dsp:spPr>
        <a:xfrm>
          <a:off x="0" y="3680542"/>
          <a:ext cx="5547360" cy="98096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CB72E3-777F-4855-A38E-A8117AC49949}">
      <dsp:nvSpPr>
        <dsp:cNvPr id="0" name=""/>
        <dsp:cNvSpPr/>
      </dsp:nvSpPr>
      <dsp:spPr>
        <a:xfrm>
          <a:off x="296740" y="3901259"/>
          <a:ext cx="539529" cy="53952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E3351F-9E23-4566-9667-2CE27BE2734D}">
      <dsp:nvSpPr>
        <dsp:cNvPr id="0" name=""/>
        <dsp:cNvSpPr/>
      </dsp:nvSpPr>
      <dsp:spPr>
        <a:xfrm>
          <a:off x="1133010" y="3680542"/>
          <a:ext cx="4414349" cy="9809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818" tIns="103818" rIns="103818" bIns="10381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i="0" kern="1200" dirty="0"/>
            <a:t>Dashboards</a:t>
          </a:r>
          <a:r>
            <a:rPr lang="en-GB" sz="2200" b="0" i="0" kern="1200" dirty="0"/>
            <a:t>: Combine multiple visualisations for holistic insights.</a:t>
          </a:r>
          <a:endParaRPr lang="en-US" sz="2200" kern="1200" dirty="0"/>
        </a:p>
      </dsp:txBody>
      <dsp:txXfrm>
        <a:off x="1133010" y="3680542"/>
        <a:ext cx="4414349" cy="98096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0830A5-DE3D-4498-A71C-F81CFB6C0DFB}">
      <dsp:nvSpPr>
        <dsp:cNvPr id="0" name=""/>
        <dsp:cNvSpPr/>
      </dsp:nvSpPr>
      <dsp:spPr>
        <a:xfrm>
          <a:off x="0" y="545"/>
          <a:ext cx="5618244" cy="127729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AA8DE0-F74B-484D-B31C-EBC8EFB3FCB1}">
      <dsp:nvSpPr>
        <dsp:cNvPr id="0" name=""/>
        <dsp:cNvSpPr/>
      </dsp:nvSpPr>
      <dsp:spPr>
        <a:xfrm>
          <a:off x="386382" y="287938"/>
          <a:ext cx="702514" cy="7025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01C0EB-2C97-42E5-8C0C-9838A208FDC1}">
      <dsp:nvSpPr>
        <dsp:cNvPr id="0" name=""/>
        <dsp:cNvSpPr/>
      </dsp:nvSpPr>
      <dsp:spPr>
        <a:xfrm>
          <a:off x="1475280" y="545"/>
          <a:ext cx="4142963" cy="1277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81" tIns="135181" rIns="135181" bIns="135181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Raw data: Yearly sales across regions.</a:t>
          </a:r>
        </a:p>
      </dsp:txBody>
      <dsp:txXfrm>
        <a:off x="1475280" y="545"/>
        <a:ext cx="4142963" cy="1277298"/>
      </dsp:txXfrm>
    </dsp:sp>
    <dsp:sp modelId="{233347C9-AAB0-4443-85F0-F298DAF33C44}">
      <dsp:nvSpPr>
        <dsp:cNvPr id="0" name=""/>
        <dsp:cNvSpPr/>
      </dsp:nvSpPr>
      <dsp:spPr>
        <a:xfrm>
          <a:off x="0" y="1597169"/>
          <a:ext cx="5618244" cy="127729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7EBB75-0230-42D5-9673-17F53D63D5AD}">
      <dsp:nvSpPr>
        <dsp:cNvPr id="0" name=""/>
        <dsp:cNvSpPr/>
      </dsp:nvSpPr>
      <dsp:spPr>
        <a:xfrm>
          <a:off x="386382" y="1884561"/>
          <a:ext cx="702514" cy="7025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323504-B3A4-407E-BCDD-E8DC082952CB}">
      <dsp:nvSpPr>
        <dsp:cNvPr id="0" name=""/>
        <dsp:cNvSpPr/>
      </dsp:nvSpPr>
      <dsp:spPr>
        <a:xfrm>
          <a:off x="1475280" y="1597169"/>
          <a:ext cx="4142963" cy="1277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81" tIns="135181" rIns="135181" bIns="13518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Visualization: regional trends in a bar chart.</a:t>
          </a:r>
        </a:p>
      </dsp:txBody>
      <dsp:txXfrm>
        <a:off x="1475280" y="1597169"/>
        <a:ext cx="4142963" cy="1277298"/>
      </dsp:txXfrm>
    </dsp:sp>
    <dsp:sp modelId="{241D03E5-7BCE-4FC1-9E9C-5A56093AB917}">
      <dsp:nvSpPr>
        <dsp:cNvPr id="0" name=""/>
        <dsp:cNvSpPr/>
      </dsp:nvSpPr>
      <dsp:spPr>
        <a:xfrm>
          <a:off x="0" y="3193793"/>
          <a:ext cx="5618244" cy="127729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34C76A-30AF-4D0A-BB0A-39A7A237FE89}">
      <dsp:nvSpPr>
        <dsp:cNvPr id="0" name=""/>
        <dsp:cNvSpPr/>
      </dsp:nvSpPr>
      <dsp:spPr>
        <a:xfrm>
          <a:off x="386382" y="3481185"/>
          <a:ext cx="702514" cy="7025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9AC5A0-BBEB-4E27-AB6E-E11C7B50B3C9}">
      <dsp:nvSpPr>
        <dsp:cNvPr id="0" name=""/>
        <dsp:cNvSpPr/>
      </dsp:nvSpPr>
      <dsp:spPr>
        <a:xfrm>
          <a:off x="1475280" y="3193793"/>
          <a:ext cx="4142963" cy="1277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81" tIns="135181" rIns="135181" bIns="13518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Insights: Highlight regions with the highest/lowest sales.</a:t>
          </a:r>
        </a:p>
      </dsp:txBody>
      <dsp:txXfrm>
        <a:off x="1475280" y="3193793"/>
        <a:ext cx="4142963" cy="12772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AB26F3-5BA0-46AF-9578-11E83F6969B9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534482-8BA1-488F-995C-58E2F0381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222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534482-8BA1-488F-995C-58E2F0381A5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87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534482-8BA1-488F-995C-58E2F0381A5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901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5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8069C52-4842-B1D1-4515-8D68DA615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733"/>
            <a:ext cx="12201452" cy="6871465"/>
          </a:xfrm>
          <a:prstGeom prst="rect">
            <a:avLst/>
          </a:prstGeom>
        </p:spPr>
      </p:pic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2419815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t">
            <a:normAutofit/>
          </a:bodyPr>
          <a:lstStyle>
            <a:lvl1pPr algn="ctr">
              <a:defRPr sz="48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4036741"/>
            <a:ext cx="10363200" cy="1374422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36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0E6E9"/>
                </a:solidFill>
              </a:defRPr>
            </a:lvl1pPr>
            <a:extLst/>
          </a:lstStyle>
          <a:p>
            <a:fld id="{B911832B-1DF5-4603-A41A-608EFB64ACE8}" type="datetime1">
              <a:rPr lang="en-GB" smtClean="0"/>
              <a:t>26/02/2025</a:t>
            </a:fld>
            <a:endParaRPr lang="en-GB"/>
          </a:p>
        </p:txBody>
      </p:sp>
      <p:sp>
        <p:nvSpPr>
          <p:cNvPr id="2" name="Slide Number Placeholder 7">
            <a:extLst>
              <a:ext uri="{FF2B5EF4-FFF2-40B4-BE49-F238E27FC236}">
                <a16:creationId xmlns:a16="http://schemas.microsoft.com/office/drawing/2014/main" id="{52C2EEAF-B2B3-6386-AE4D-57D7367860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904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3099"/>
            <a:ext cx="11481847" cy="984453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86940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>
            <a:lvl2pPr>
              <a:defRPr>
                <a:solidFill>
                  <a:srgbClr val="255F93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D689FD-F18C-9C2D-5E64-B34BA4CE63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02137" y="4165131"/>
            <a:ext cx="2743200" cy="262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E8BF86-BF71-4BEA-90D8-C2F76F207785}" type="datetime1">
              <a:rPr lang="en-GB" smtClean="0"/>
              <a:t>26/02/2025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99B1C7A-46A7-09DB-C6F2-BC0E0A6AF1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37F5D6B-5AD6-DE63-2602-48351CCF56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9746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69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33C6A-6ED6-7711-0ED0-3C3741664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06326"/>
            <a:ext cx="10051055" cy="1052623"/>
          </a:xfrm>
        </p:spPr>
        <p:txBody>
          <a:bodyPr/>
          <a:lstStyle>
            <a:lvl1pPr>
              <a:defRPr>
                <a:ln w="22225">
                  <a:solidFill>
                    <a:srgbClr val="A20000"/>
                  </a:solidFill>
                  <a:prstDash val="solid"/>
                </a:ln>
                <a:solidFill>
                  <a:srgbClr val="A2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50AE03-5E7C-9D8D-6343-867344B32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5AEF-2920-4B41-AB95-A942A53AED9D}" type="datetime1">
              <a:rPr lang="en-GB" smtClean="0"/>
              <a:t>26/02/2025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A0FA17-244D-A87D-E136-389731067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E1B4BD-3F89-BEC9-7D31-2F491F918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F1696F-9436-B86E-7C05-485104556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1494" y="181856"/>
            <a:ext cx="1607235" cy="901562"/>
          </a:xfrm>
          <a:prstGeom prst="rect">
            <a:avLst/>
          </a:prstGeom>
        </p:spPr>
      </p:pic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F8745BD-F4B6-5016-90DE-457DBF122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86940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226895"/>
            <a:ext cx="11481847" cy="953319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F250684-4028-CD1F-B2FE-7371D66D60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61E6C6-6B9F-4860-9BB0-80CAAC70BA7A}" type="datetime1">
              <a:rPr lang="en-GB" smtClean="0"/>
              <a:t>26/02/2025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88708C92-2C79-8912-0B51-14908D4116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Slide Number Placeholder 7">
            <a:extLst>
              <a:ext uri="{FF2B5EF4-FFF2-40B4-BE49-F238E27FC236}">
                <a16:creationId xmlns:a16="http://schemas.microsoft.com/office/drawing/2014/main" id="{08421759-3BF2-A965-DA21-A7B90DB166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8978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43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0104" y="4143097"/>
            <a:ext cx="2743200" cy="306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F13048-AAA7-4C47-8C6C-78A8E84DBB62}" type="datetime1">
              <a:rPr lang="en-GB" smtClean="0"/>
              <a:t>26/02/2025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84567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3DD8E46-51D4-9ADA-7AE4-F85AB3C01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739" y="168167"/>
            <a:ext cx="10096327" cy="733704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060868BD-68AA-3E38-C283-F3144D8018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88102" y="6448542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35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92FD339E-D879-16A4-AF23-4C27E74B12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74595" y="4148606"/>
            <a:ext cx="2743200" cy="3179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691199-DB8F-407D-8998-04DBA4B595E0}" type="datetime1">
              <a:rPr lang="en-GB" smtClean="0"/>
              <a:t>26/02/2025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D0B93E04-A689-F89D-DC09-6D97F85FA3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Slide Number Placeholder 7">
            <a:extLst>
              <a:ext uri="{FF2B5EF4-FFF2-40B4-BE49-F238E27FC236}">
                <a16:creationId xmlns:a16="http://schemas.microsoft.com/office/drawing/2014/main" id="{1D0ABA37-9D80-A37D-202E-C9C016B713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709543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09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0104" y="4143097"/>
            <a:ext cx="2743200" cy="306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063B92-FC1A-4050-9AC6-656FE37DEF6B}" type="datetime1">
              <a:rPr lang="en-GB" smtClean="0"/>
              <a:t>26/02/2025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84567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95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creenshot, white, design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8D91DDB-40C6-3598-09AA-7F6865FC73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7A24E4-5E9C-4141-A7C5-E45E84122ECB}" type="datetime1">
              <a:rPr lang="en-GB" smtClean="0"/>
              <a:t>26/02/2025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FB326374-0C9F-7C34-278C-ECAE76E06F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73943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7A8D60C2-B0CC-2490-D770-6BCE3398238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72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58B449-4BFD-4542-A2B2-6B2750342408}" type="datetime1">
              <a:rPr lang="en-GB" smtClean="0"/>
              <a:t>26/02/2025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42044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19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rgbClr val="FFFFCC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D3DD7997-68DA-C490-5815-1DDFF7A564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74595" y="4137589"/>
            <a:ext cx="2743200" cy="3179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AABB7B0-1E05-4A9C-A4BC-320E1606EF46}" type="datetime1">
              <a:rPr lang="en-GB" smtClean="0"/>
              <a:t>26/02/2025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59C318D1-D9A5-8D1F-36C1-DCA1D87033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7">
            <a:extLst>
              <a:ext uri="{FF2B5EF4-FFF2-40B4-BE49-F238E27FC236}">
                <a16:creationId xmlns:a16="http://schemas.microsoft.com/office/drawing/2014/main" id="{3BF5F345-4EC4-7F1E-F197-BCFCB0C75F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687509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68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9F3FEE-3A5A-48E4-93F3-6EC58D755D6C}" type="datetime1">
              <a:rPr lang="en-GB" smtClean="0"/>
              <a:t>26/02/2025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305108"/>
            <a:ext cx="464287" cy="510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332636-384D-F42B-3E16-F4450B8AB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4" y="6230679"/>
            <a:ext cx="627321" cy="62732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A66330-4577-6481-7DC1-F2B0773BE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845" y="6305107"/>
            <a:ext cx="11089867" cy="510364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rgbClr val="0142A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085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44938EBA-817F-4437-BA04-CBB2E2407C07}" type="datetime1">
              <a:rPr lang="en-GB" smtClean="0"/>
              <a:t>26/02/2025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78B835-84F5-EB1C-793D-8EFAB61327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2626" y="1231606"/>
            <a:ext cx="4031511" cy="403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48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7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2C8BBFB3-BBF1-4039-8888-BDE23ADD40B9}" type="datetime1">
              <a:rPr lang="en-GB" smtClean="0"/>
              <a:t>26/02/2025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Free Png Download Question Marks Png Png Images Background ...">
            <a:extLst>
              <a:ext uri="{FF2B5EF4-FFF2-40B4-BE49-F238E27FC236}">
                <a16:creationId xmlns:a16="http://schemas.microsoft.com/office/drawing/2014/main" id="{BC6E1740-E061-F4E7-73C5-766518C96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593" y="1442319"/>
            <a:ext cx="5328814" cy="296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90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8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6CE5C492-86A8-4A3D-89B5-1FD6EFAC0580}" type="datetime1">
              <a:rPr lang="en-GB" smtClean="0"/>
              <a:t>26/02/2025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Free Png Download Question Marks Png Png Images Background ...">
            <a:extLst>
              <a:ext uri="{FF2B5EF4-FFF2-40B4-BE49-F238E27FC236}">
                <a16:creationId xmlns:a16="http://schemas.microsoft.com/office/drawing/2014/main" id="{BC6E1740-E061-F4E7-73C5-766518C96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028" y="948935"/>
            <a:ext cx="3065483" cy="170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รูปการ์ตูนหนังสือการ์ตูนแม่แบบสัญลักษณ์ฟองสบู่คืนชีพ เวกเตอร์ PNG , การ ...">
            <a:extLst>
              <a:ext uri="{FF2B5EF4-FFF2-40B4-BE49-F238E27FC236}">
                <a16:creationId xmlns:a16="http://schemas.microsoft.com/office/drawing/2014/main" id="{751D2F7E-B835-3535-0807-F2A6F773D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358" y="2924984"/>
            <a:ext cx="2560822" cy="2553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322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6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5785B-D779-AAFF-8174-E8F5E61920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69087" y="4132080"/>
            <a:ext cx="2743200" cy="329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E0FC9378-EA8C-47F5-93CE-F355B28DC277}" type="datetime1">
              <a:rPr lang="en-GB" smtClean="0"/>
              <a:t>26/02/2025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580C2E45-7614-ED53-EC8E-F5E3BF2444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F5089BC2-4BA7-0E41-95AB-D7D496133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49D32D5-295D-20BB-085D-915DEFC8C1E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4400" y="988300"/>
            <a:ext cx="10363199" cy="1680472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ctr">
            <a:normAutofit/>
          </a:bodyPr>
          <a:lstStyle>
            <a:lvl1pPr algn="ctr">
              <a:defRPr sz="40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 dirty="0"/>
              <a:t>Any Questions</a:t>
            </a:r>
          </a:p>
        </p:txBody>
      </p:sp>
      <p:sp>
        <p:nvSpPr>
          <p:cNvPr id="2" name="Subtitle 16">
            <a:extLst>
              <a:ext uri="{FF2B5EF4-FFF2-40B4-BE49-F238E27FC236}">
                <a16:creationId xmlns:a16="http://schemas.microsoft.com/office/drawing/2014/main" id="{0812F8DD-6764-32FF-DD21-07426E6DBE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14400" y="2667963"/>
            <a:ext cx="10363200" cy="1680472"/>
          </a:xfrm>
          <a:prstGeom prst="roundRect">
            <a:avLst/>
          </a:prstGeom>
          <a:ln w="28575">
            <a:noFill/>
          </a:ln>
        </p:spPr>
        <p:txBody>
          <a:bodyPr lIns="45720" rIns="45720" anchor="ctr">
            <a:normAutofit/>
          </a:bodyPr>
          <a:lstStyle>
            <a:lvl1pPr marL="0" marR="64008" indent="0" algn="ctr">
              <a:buNone/>
              <a:defRPr sz="36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dirty="0"/>
              <a:t>End of the Class</a:t>
            </a:r>
          </a:p>
        </p:txBody>
      </p:sp>
    </p:spTree>
    <p:extLst>
      <p:ext uri="{BB962C8B-B14F-4D97-AF65-F5344CB8AC3E}">
        <p14:creationId xmlns:p14="http://schemas.microsoft.com/office/powerpoint/2010/main" val="343896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4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CF9E26FA-52AF-431E-BD9C-837458F60981}" type="datetime1">
              <a:rPr lang="en-GB" smtClean="0"/>
              <a:t>26/02/2025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8">
            <a:extLst>
              <a:ext uri="{FF2B5EF4-FFF2-40B4-BE49-F238E27FC236}">
                <a16:creationId xmlns:a16="http://schemas.microsoft.com/office/drawing/2014/main" id="{262ED4CD-BBFF-802B-903B-8ABB4EBB4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1745297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0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9" name="Subtitle 16">
            <a:extLst>
              <a:ext uri="{FF2B5EF4-FFF2-40B4-BE49-F238E27FC236}">
                <a16:creationId xmlns:a16="http://schemas.microsoft.com/office/drawing/2014/main" id="{BEBACD6F-2F55-4E93-9540-6443426757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285460"/>
            <a:ext cx="10363200" cy="2125703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36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67719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5785B-D779-AAFF-8174-E8F5E61920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69087" y="4132080"/>
            <a:ext cx="2743200" cy="329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7B93B83C-CF37-4313-824A-11A8BF2FB765}" type="datetime1">
              <a:rPr lang="en-GB" smtClean="0"/>
              <a:t>26/02/2025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580C2E45-7614-ED53-EC8E-F5E3BF2444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F5089BC2-4BA7-0E41-95AB-D7D496133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49D32D5-295D-20BB-085D-915DEFC8C1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2946776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ctr">
            <a:normAutofit/>
          </a:bodyPr>
          <a:lstStyle>
            <a:lvl1pPr algn="ctr">
              <a:defRPr sz="40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11522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87851-193D-C95B-70ED-D7ABAB8779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91121" y="4154114"/>
            <a:ext cx="2743200" cy="2849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D150C7B3-FDE8-455D-82A4-04CEA811822C}" type="datetime1">
              <a:rPr lang="en-GB" smtClean="0"/>
              <a:t>26/02/2025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0EC9CB92-4118-851C-89E8-DBE5EA8EF0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B0FBD2D1-1B21-8069-D036-CD4FFEB27B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 descr="A blue background with white text">
            <a:extLst>
              <a:ext uri="{FF2B5EF4-FFF2-40B4-BE49-F238E27FC236}">
                <a16:creationId xmlns:a16="http://schemas.microsoft.com/office/drawing/2014/main" id="{91BAE83C-150A-6713-8DFB-2DD534FA76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67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Aft>
                <a:spcPts val="900"/>
              </a:spcAft>
              <a:defRPr/>
            </a:lvl1pPr>
            <a:lvl2pPr>
              <a:spcAft>
                <a:spcPts val="900"/>
              </a:spcAft>
              <a:defRPr/>
            </a:lvl2pPr>
            <a:lvl3pPr>
              <a:spcAft>
                <a:spcPts val="900"/>
              </a:spcAft>
              <a:defRPr/>
            </a:lvl3pPr>
            <a:lvl4pPr>
              <a:spcAft>
                <a:spcPts val="900"/>
              </a:spcAft>
              <a:defRPr/>
            </a:lvl4pPr>
            <a:lvl5pPr>
              <a:spcAft>
                <a:spcPts val="900"/>
              </a:spcAft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anchor="b"/>
          <a:lstStyle>
            <a:lvl1pPr>
              <a:defRPr sz="1200"/>
            </a:lvl1pPr>
          </a:lstStyle>
          <a:p>
            <a:fld id="{4B8466C5-9813-4B5D-8F5E-A4222DF1427F}" type="datetime1">
              <a:rPr lang="en-GB" smtClean="0"/>
              <a:t>26/02/2025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anchor="b"/>
          <a:lstStyle>
            <a:lvl1pPr>
              <a:defRPr sz="1200" b="0"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1054301" y="6209120"/>
            <a:ext cx="711200" cy="362712"/>
          </a:xfrm>
        </p:spPr>
        <p:txBody>
          <a:bodyPr anchor="b"/>
          <a:lstStyle>
            <a:lvl1pPr algn="r">
              <a:defRPr sz="1600"/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077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1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06326"/>
            <a:ext cx="11571511" cy="1052623"/>
          </a:xfrm>
          <a:prstGeom prst="roundRect">
            <a:avLst/>
          </a:prstGeom>
          <a:noFill/>
          <a:ln w="28575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360963"/>
            <a:ext cx="11571511" cy="4561371"/>
          </a:xfrm>
          <a:prstGeom prst="roundRect">
            <a:avLst>
              <a:gd name="adj" fmla="val 3871"/>
            </a:avLst>
          </a:prstGeom>
          <a:noFill/>
          <a:ln w="28575"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 t="85271" b="2946"/>
          <a:stretch/>
        </p:blipFill>
        <p:spPr>
          <a:xfrm>
            <a:off x="0" y="6049925"/>
            <a:ext cx="12192000" cy="808075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8FD4A5-EA27-AEE2-EEE4-1FCEEE29BD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95860" y="4158854"/>
            <a:ext cx="2743200" cy="275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64D2BC-5A1F-4108-A22F-B282EBCAB277}" type="datetime1">
              <a:rPr lang="en-GB" smtClean="0"/>
              <a:t>26/02/2025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0F3E49B-A226-1DB6-6223-32D0981F6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EE013FC-8320-3431-6CF1-186F717AE2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CABC71-AD42-483E-BE5F-26F4DDD1D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660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  <p:sldLayoutId id="2147483705" r:id="rId18"/>
    <p:sldLayoutId id="2147483706" r:id="rId1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none" spc="0">
          <a:ln w="22225">
            <a:solidFill>
              <a:srgbClr val="004989"/>
            </a:solidFill>
            <a:prstDash val="solid"/>
          </a:ln>
          <a:solidFill>
            <a:srgbClr val="004989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500" kern="1200">
          <a:solidFill>
            <a:schemeClr val="accent5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8000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66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23.png"/><Relationship Id="rId12" Type="http://schemas.openxmlformats.org/officeDocument/2006/relationships/image" Target="../media/image5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3.xml"/><Relationship Id="rId11" Type="http://schemas.openxmlformats.org/officeDocument/2006/relationships/image" Target="../media/image51.png"/><Relationship Id="rId5" Type="http://schemas.openxmlformats.org/officeDocument/2006/relationships/diagramColors" Target="../diagrams/colors3.xml"/><Relationship Id="rId10" Type="http://schemas.openxmlformats.org/officeDocument/2006/relationships/image" Target="../media/image50.pn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61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69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10" Type="http://schemas.openxmlformats.org/officeDocument/2006/relationships/image" Target="../media/image72.png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7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79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10" Type="http://schemas.openxmlformats.org/officeDocument/2006/relationships/image" Target="../media/image82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8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86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BD47E-299F-1C89-A07C-F722B1F609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Introduction to Data Visualization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347287-7D85-F0D2-284D-7DD180A855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Prepared by: Serif Salem</a:t>
            </a:r>
          </a:p>
        </p:txBody>
      </p:sp>
    </p:spTree>
    <p:extLst>
      <p:ext uri="{BB962C8B-B14F-4D97-AF65-F5344CB8AC3E}">
        <p14:creationId xmlns:p14="http://schemas.microsoft.com/office/powerpoint/2010/main" val="3885184139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5C460-1827-F621-BDCA-4C077E9250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79CABC71-AD42-483E-BE5F-26F4DDD1D2BD}" type="slidenum">
              <a:rPr lang="en-GB" smtClean="0"/>
              <a:pPr>
                <a:spcAft>
                  <a:spcPts val="600"/>
                </a:spcAft>
              </a:pPr>
              <a:t>2</a:t>
            </a:fld>
            <a:endParaRPr lang="en-GB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33E5E2B8-B6FA-B139-AA26-E604066A0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1745297"/>
          </a:xfrm>
        </p:spPr>
        <p:txBody>
          <a:bodyPr anchor="b"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2" name="Subtitle 5">
            <a:extLst>
              <a:ext uri="{FF2B5EF4-FFF2-40B4-BE49-F238E27FC236}">
                <a16:creationId xmlns:a16="http://schemas.microsoft.com/office/drawing/2014/main" id="{AF481377-457A-D850-005D-1AFC376583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285460"/>
            <a:ext cx="10363200" cy="212570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99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9D7EC-CBF6-A55E-47D4-F06F1C23D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Information Science?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C4B33-581E-08D1-4228-4D0AC09476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/>
              <a:t>Information Science is the study of </a:t>
            </a:r>
            <a:r>
              <a:rPr lang="en-US" sz="2600" u="sng"/>
              <a:t>how information is collected, organised, and used to make better decisions</a:t>
            </a:r>
            <a:r>
              <a:rPr lang="en-US" sz="2600"/>
              <a:t>. </a:t>
            </a:r>
          </a:p>
          <a:p>
            <a:pPr marL="228600" indent="0">
              <a:buNone/>
            </a:pPr>
            <a:endParaRPr lang="ar-EG" sz="2600"/>
          </a:p>
          <a:p>
            <a:pPr marL="228600" indent="0">
              <a:buNone/>
            </a:pPr>
            <a:r>
              <a:rPr lang="en-US" sz="2600"/>
              <a:t>It combines </a:t>
            </a:r>
            <a:r>
              <a:rPr lang="en-US" sz="2600" b="1">
                <a:solidFill>
                  <a:srgbClr val="0000CC"/>
                </a:solidFill>
              </a:rPr>
              <a:t>technology</a:t>
            </a:r>
            <a:r>
              <a:rPr lang="en-US" sz="2600"/>
              <a:t>, </a:t>
            </a:r>
            <a:r>
              <a:rPr lang="en-US" sz="2600" b="1">
                <a:solidFill>
                  <a:srgbClr val="C00000"/>
                </a:solidFill>
              </a:rPr>
              <a:t>data</a:t>
            </a:r>
            <a:r>
              <a:rPr lang="en-US" sz="2600"/>
              <a:t>, and </a:t>
            </a:r>
            <a:r>
              <a:rPr lang="en-US" sz="2600" b="1">
                <a:solidFill>
                  <a:srgbClr val="008000"/>
                </a:solidFill>
              </a:rPr>
              <a:t>human interaction </a:t>
            </a:r>
            <a:r>
              <a:rPr lang="en-US" sz="2600"/>
              <a:t>to help us find, share, and understand information.</a:t>
            </a:r>
            <a:endParaRPr lang="en-US" sz="26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C232A7-58D9-CCA6-A946-5EA7F145F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9CABC71-AD42-483E-BE5F-26F4DDD1D2BD}" type="slidenum">
              <a:rPr lang="en-GB" smtClean="0"/>
              <a:t>3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AC8094-9EC3-DD17-004F-BF198A0B8E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779" b="47624"/>
          <a:stretch/>
        </p:blipFill>
        <p:spPr>
          <a:xfrm>
            <a:off x="782099" y="4028560"/>
            <a:ext cx="10126283" cy="165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2213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8A0D8-1857-2EAF-3101-701276DA7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Business Analytics (BA)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DD8D9E-2FEF-BF8A-814D-2BE4DFDAC8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Business Analytics </a:t>
            </a:r>
            <a:r>
              <a:rPr lang="en-GB" sz="2400" dirty="0"/>
              <a:t>is …..</a:t>
            </a:r>
          </a:p>
          <a:p>
            <a:pPr lvl="1"/>
            <a:r>
              <a:rPr lang="en-GB" sz="2200" dirty="0">
                <a:solidFill>
                  <a:schemeClr val="tx1"/>
                </a:solidFill>
              </a:rPr>
              <a:t>The </a:t>
            </a:r>
            <a:r>
              <a:rPr lang="en-GB" sz="2200" b="1" dirty="0">
                <a:solidFill>
                  <a:schemeClr val="tx1"/>
                </a:solidFill>
              </a:rPr>
              <a:t>systematic</a:t>
            </a:r>
            <a:r>
              <a:rPr lang="en-GB" sz="2200" dirty="0">
                <a:solidFill>
                  <a:schemeClr val="tx1"/>
                </a:solidFill>
              </a:rPr>
              <a:t> exploration and analysis of an organisation’s data </a:t>
            </a:r>
          </a:p>
          <a:p>
            <a:pPr lvl="1"/>
            <a:r>
              <a:rPr lang="en-GB" sz="2200" dirty="0">
                <a:solidFill>
                  <a:schemeClr val="tx1"/>
                </a:solidFill>
              </a:rPr>
              <a:t>Using </a:t>
            </a:r>
            <a:r>
              <a:rPr lang="en-GB" sz="2200" b="1" dirty="0"/>
              <a:t>analytical methods </a:t>
            </a:r>
            <a:r>
              <a:rPr lang="en-GB" sz="2200" dirty="0"/>
              <a:t>(data mining, predictive modelling, and machine learning) </a:t>
            </a:r>
          </a:p>
          <a:p>
            <a:pPr lvl="1"/>
            <a:r>
              <a:rPr lang="en-GB" sz="2200" dirty="0">
                <a:solidFill>
                  <a:schemeClr val="tx1"/>
                </a:solidFill>
              </a:rPr>
              <a:t>To generate </a:t>
            </a:r>
            <a:r>
              <a:rPr lang="en-GB" sz="2200" b="1" dirty="0">
                <a:solidFill>
                  <a:srgbClr val="008000"/>
                </a:solidFill>
              </a:rPr>
              <a:t>actionable insights </a:t>
            </a:r>
          </a:p>
          <a:p>
            <a:pPr lvl="1"/>
            <a:r>
              <a:rPr lang="en-GB" sz="2200" dirty="0">
                <a:solidFill>
                  <a:schemeClr val="tx1"/>
                </a:solidFill>
              </a:rPr>
              <a:t>To </a:t>
            </a:r>
            <a:r>
              <a:rPr lang="en-GB" dirty="0">
                <a:solidFill>
                  <a:schemeClr val="tx1"/>
                </a:solidFill>
              </a:rPr>
              <a:t>improve</a:t>
            </a:r>
            <a:r>
              <a:rPr lang="en-GB" sz="2200" b="1" dirty="0">
                <a:solidFill>
                  <a:srgbClr val="0000CC"/>
                </a:solidFill>
              </a:rPr>
              <a:t> strategic data-driven decision-making (</a:t>
            </a:r>
            <a:r>
              <a:rPr lang="en-GB" sz="2400" dirty="0">
                <a:solidFill>
                  <a:srgbClr val="0000CC"/>
                </a:solidFill>
              </a:rPr>
              <a:t>performance, optimise processes, and anticipate future trends)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CD1E30-CA16-E8BD-255A-ADF36A8993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ABC71-AD42-483E-BE5F-26F4DDD1D2BD}" type="slidenum">
              <a:rPr kumimoji="0" lang="en-GB" sz="1600" b="1" i="0" u="none" strike="noStrike" kern="1200" cap="none" spc="0" normalizeH="0" baseline="0" noProof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600" b="1" i="0" u="none" strike="noStrike" kern="1200" cap="none" spc="0" normalizeH="0" baseline="0" noProof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FA2B6ED-2F87-E27B-5589-9CA23B8CA7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9221" y="1956391"/>
            <a:ext cx="4944139" cy="258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8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430C1-0308-D3D0-A2FE-4C3AF494D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Main Steps of the BA Process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779CD-3905-18E7-BF4D-2182DCEBDC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39" y="1371601"/>
            <a:ext cx="6416267" cy="4663440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Data preparation and transformation</a:t>
            </a:r>
          </a:p>
          <a:p>
            <a:pPr lvl="1"/>
            <a:r>
              <a:rPr lang="en-US" dirty="0"/>
              <a:t>Get the data ready by cleaning and </a:t>
            </a:r>
            <a:r>
              <a:rPr lang="en-US" dirty="0" err="1"/>
              <a:t>organising</a:t>
            </a:r>
            <a:r>
              <a:rPr lang="en-US" dirty="0"/>
              <a:t> it to make sure it’s accurate and usable.</a:t>
            </a:r>
            <a:endParaRPr lang="en-GB" dirty="0"/>
          </a:p>
          <a:p>
            <a:r>
              <a:rPr lang="en-GB" dirty="0"/>
              <a:t>Data analysis and modelling</a:t>
            </a:r>
          </a:p>
          <a:p>
            <a:pPr lvl="1"/>
            <a:r>
              <a:rPr lang="en-US" dirty="0"/>
              <a:t>Apply statistical and machine learning techniques to find patterns and make predictions.</a:t>
            </a:r>
            <a:endParaRPr lang="en-GB" dirty="0"/>
          </a:p>
          <a:p>
            <a:r>
              <a:rPr lang="en-GB" dirty="0"/>
              <a:t>Data exploration and visualization</a:t>
            </a:r>
          </a:p>
          <a:p>
            <a:pPr lvl="1"/>
            <a:r>
              <a:rPr lang="en-US" dirty="0"/>
              <a:t>Use charts and graphs to quickly understand data trends and relationships.</a:t>
            </a:r>
            <a:endParaRPr lang="en-GB" dirty="0"/>
          </a:p>
          <a:p>
            <a:r>
              <a:rPr lang="en-GB" dirty="0"/>
              <a:t>Data interpretation and communication</a:t>
            </a:r>
          </a:p>
          <a:p>
            <a:pPr lvl="1"/>
            <a:r>
              <a:rPr lang="en-US" dirty="0"/>
              <a:t>Turn findings into clear insights and communicate them to help decision-makers take action.</a:t>
            </a:r>
            <a:endParaRPr lang="en-GB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49585EC-61C9-BDE2-C82E-463F6BDE0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ABC71-AD42-483E-BE5F-26F4DDD1D2BD}" type="slidenum">
              <a:rPr kumimoji="0" lang="en-GB" sz="1600" b="1" i="0" u="none" strike="noStrike" kern="1200" cap="none" spc="0" normalizeH="0" baseline="0" noProof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600" b="1" i="0" u="none" strike="noStrike" kern="1200" cap="none" spc="0" normalizeH="0" baseline="0" noProof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A27D48-E417-E02C-6DA2-7BCD14787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26723" b="17463"/>
          <a:stretch/>
        </p:blipFill>
        <p:spPr>
          <a:xfrm>
            <a:off x="6964906" y="1371601"/>
            <a:ext cx="4800595" cy="2679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305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BFA2E-CAB9-9811-6078-C47A1AF14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BA</a:t>
            </a:r>
            <a:endParaRPr lang="en-GB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5C59839E-C4BE-D10F-2EFF-DEBD94C2CC4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49275" y="1172817"/>
          <a:ext cx="11104564" cy="4816820"/>
        </p:xfrm>
        <a:graphic>
          <a:graphicData uri="http://schemas.openxmlformats.org/drawingml/2006/table">
            <a:tbl>
              <a:tblPr/>
              <a:tblGrid>
                <a:gridCol w="2776141">
                  <a:extLst>
                    <a:ext uri="{9D8B030D-6E8A-4147-A177-3AD203B41FA5}">
                      <a16:colId xmlns:a16="http://schemas.microsoft.com/office/drawing/2014/main" val="2249331350"/>
                    </a:ext>
                  </a:extLst>
                </a:gridCol>
                <a:gridCol w="2776141">
                  <a:extLst>
                    <a:ext uri="{9D8B030D-6E8A-4147-A177-3AD203B41FA5}">
                      <a16:colId xmlns:a16="http://schemas.microsoft.com/office/drawing/2014/main" val="510800200"/>
                    </a:ext>
                  </a:extLst>
                </a:gridCol>
                <a:gridCol w="2776141">
                  <a:extLst>
                    <a:ext uri="{9D8B030D-6E8A-4147-A177-3AD203B41FA5}">
                      <a16:colId xmlns:a16="http://schemas.microsoft.com/office/drawing/2014/main" val="3652011930"/>
                    </a:ext>
                  </a:extLst>
                </a:gridCol>
                <a:gridCol w="2776141">
                  <a:extLst>
                    <a:ext uri="{9D8B030D-6E8A-4147-A177-3AD203B41FA5}">
                      <a16:colId xmlns:a16="http://schemas.microsoft.com/office/drawing/2014/main" val="4139106006"/>
                    </a:ext>
                  </a:extLst>
                </a:gridCol>
              </a:tblGrid>
              <a:tr h="674355">
                <a:tc>
                  <a:txBody>
                    <a:bodyPr/>
                    <a:lstStyle/>
                    <a:p>
                      <a:r>
                        <a:rPr lang="en-GB" sz="1800" b="1" dirty="0"/>
                        <a:t>Type of Business Analytics</a:t>
                      </a:r>
                      <a:endParaRPr lang="en-GB" sz="1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/>
                        <a:t>Purpose</a:t>
                      </a:r>
                      <a:endParaRPr lang="en-GB" sz="18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/>
                        <a:t>Function</a:t>
                      </a:r>
                      <a:endParaRPr lang="en-GB" sz="18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/>
                        <a:t>Examples</a:t>
                      </a:r>
                      <a:endParaRPr lang="en-GB" sz="18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003423"/>
                  </a:ext>
                </a:extLst>
              </a:tr>
              <a:tr h="963364">
                <a:tc>
                  <a:txBody>
                    <a:bodyPr/>
                    <a:lstStyle/>
                    <a:p>
                      <a:r>
                        <a:rPr lang="en-GB" sz="1800" b="1"/>
                        <a:t>Descriptive Analytics</a:t>
                      </a:r>
                      <a:endParaRPr lang="en-GB" sz="18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Understand what happened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Summarises historical data to identify patterns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Sales reports, customer segmentation, KPI dashboards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4269903"/>
                  </a:ext>
                </a:extLst>
              </a:tr>
              <a:tr h="963364">
                <a:tc>
                  <a:txBody>
                    <a:bodyPr/>
                    <a:lstStyle/>
                    <a:p>
                      <a:r>
                        <a:rPr lang="en-GB" sz="1800" b="1"/>
                        <a:t>Diagnostic Analytics</a:t>
                      </a:r>
                      <a:endParaRPr lang="en-GB" sz="18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Understand why it happened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Analyzes data to find causes and relationships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Root cause analysis, correlation analysis, anomaly detection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8619646"/>
                  </a:ext>
                </a:extLst>
              </a:tr>
              <a:tr h="1252373">
                <a:tc>
                  <a:txBody>
                    <a:bodyPr/>
                    <a:lstStyle/>
                    <a:p>
                      <a:r>
                        <a:rPr lang="en-GB" sz="1800" b="1"/>
                        <a:t>Predictive Analytics</a:t>
                      </a:r>
                      <a:endParaRPr lang="en-GB" sz="18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Forecast future outcomes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Uses models to predict future events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Demand forecasting, customer churn prediction, risk assessment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3320286"/>
                  </a:ext>
                </a:extLst>
              </a:tr>
              <a:tr h="963364">
                <a:tc>
                  <a:txBody>
                    <a:bodyPr/>
                    <a:lstStyle/>
                    <a:p>
                      <a:r>
                        <a:rPr lang="en-GB" sz="1800" b="1"/>
                        <a:t>Prescriptive Analytics</a:t>
                      </a:r>
                      <a:endParaRPr lang="en-GB" sz="18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Recommend optimal actions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Provides actionable advice using optimisation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Inventory </a:t>
                      </a:r>
                      <a:r>
                        <a:rPr lang="en-US" sz="1800" dirty="0" err="1"/>
                        <a:t>optimisation</a:t>
                      </a:r>
                      <a:r>
                        <a:rPr lang="en-US" sz="1800" dirty="0"/>
                        <a:t>, pricing strategies, resource scheduling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0918206"/>
                  </a:ext>
                </a:extLst>
              </a:tr>
            </a:tbl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140FF32-28C3-3612-B64C-DD2F9E5A5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ABC71-AD42-483E-BE5F-26F4DDD1D2BD}" type="slidenum">
              <a:rPr kumimoji="0" lang="en-GB" sz="1600" b="1" i="0" u="none" strike="noStrike" kern="1200" cap="none" spc="0" normalizeH="0" baseline="0" noProof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600" b="1" i="0" u="none" strike="noStrike" kern="1200" cap="none" spc="0" normalizeH="0" baseline="0" noProof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857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D1F36895-3BBA-BCFC-6DF5-7283757D2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Business Analytics Tools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F5A6E-92A3-2285-DF89-AD8C28BA3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ABC71-AD42-483E-BE5F-26F4DDD1D2BD}" type="slidenum">
              <a:rPr kumimoji="0" lang="en-GB" sz="1600" b="1" i="0" u="none" strike="noStrike" kern="1200" cap="none" spc="0" normalizeH="0" baseline="0" noProof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600" b="1" i="0" u="none" strike="noStrike" kern="1200" cap="none" spc="0" normalizeH="0" baseline="0" noProof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D0D7FC-5E43-149C-6869-B78A9082AC6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4170" b="24517"/>
          <a:stretch/>
        </p:blipFill>
        <p:spPr>
          <a:xfrm>
            <a:off x="904349" y="3859407"/>
            <a:ext cx="2156338" cy="73364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66164B5-3E3C-8748-CE02-4BB0455C68A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4702" b="27046"/>
          <a:stretch/>
        </p:blipFill>
        <p:spPr>
          <a:xfrm>
            <a:off x="927883" y="1408466"/>
            <a:ext cx="2132804" cy="73364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F95180-5042-0E88-9A50-9569A24A36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2024" y="2495699"/>
            <a:ext cx="1504522" cy="87262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60C1BDB-1E2F-FAE0-B553-79AF03052E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7524" y="4531217"/>
            <a:ext cx="1466918" cy="146691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5564F91-E25A-BC3E-950E-9A5BCCBFAA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5104" y="1566871"/>
            <a:ext cx="1594884" cy="65415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E85DB42-0036-2A17-2B9B-440178730BB1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19425" b="9996"/>
          <a:stretch/>
        </p:blipFill>
        <p:spPr>
          <a:xfrm>
            <a:off x="3469758" y="2508988"/>
            <a:ext cx="3381154" cy="654152"/>
          </a:xfrm>
          <a:prstGeom prst="rect">
            <a:avLst/>
          </a:prstGeom>
        </p:spPr>
      </p:pic>
      <p:pic>
        <p:nvPicPr>
          <p:cNvPr id="14" name="Picture 2" descr="SPSS | University of North Texas">
            <a:extLst>
              <a:ext uri="{FF2B5EF4-FFF2-40B4-BE49-F238E27FC236}">
                <a16:creationId xmlns:a16="http://schemas.microsoft.com/office/drawing/2014/main" id="{05CD8A7D-B3EE-4F3C-29F9-A10F28813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444" y="3805761"/>
            <a:ext cx="1398203" cy="101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F4B3AE-8421-17EC-10C6-E4AD2A4708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87703" y="5100918"/>
            <a:ext cx="2463209" cy="89721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36E3963-61B8-8BB3-73E8-F5BEA3F10D6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41377" y="4236130"/>
            <a:ext cx="2723099" cy="176200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84B66DE-2469-8489-B12B-65FE5957984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31888" y="1408466"/>
            <a:ext cx="2868450" cy="266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1435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3C769C-B31C-4A8E-BB59-92C06F365C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9CABC71-AD42-483E-BE5F-26F4DDD1D2BD}" type="slidenum">
              <a:rPr lang="en-GB" smtClean="0"/>
              <a:t>8</a:t>
            </a:fld>
            <a:endParaRPr lang="en-GB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46A80B0-57CD-1791-D376-3409EBEC54A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Data Visualization</a:t>
            </a:r>
            <a:endParaRPr lang="en-GB" dirty="0"/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293B2375-49FC-8148-ED84-F87A57CCE5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25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42030-4B9F-DA10-E280-8E6B292D7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/>
              <a:t>Defining Data Visualization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4BB87B66-DA7F-BF6F-C1E5-5479C48FC1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4202522"/>
              </p:ext>
            </p:extLst>
          </p:nvPr>
        </p:nvGraphicFramePr>
        <p:xfrm>
          <a:off x="548639" y="1371601"/>
          <a:ext cx="5682039" cy="44598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D4596D-B4F6-4370-77B8-0C162D775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79CABC71-AD42-483E-BE5F-26F4DDD1D2BD}" type="slidenum">
              <a:rPr lang="en-GB" smtClean="0"/>
              <a:pPr>
                <a:spcAft>
                  <a:spcPts val="600"/>
                </a:spcAft>
              </a:pPr>
              <a:t>9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FA3ED7-498B-982F-64AE-CE2E7ADFA2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1999" y="460744"/>
            <a:ext cx="5133502" cy="308310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37DA672-A2DD-9C91-5415-FF6FB22B45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06424" y="3120106"/>
            <a:ext cx="4784651" cy="2711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191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6A524-9CC7-F1B2-88B2-0A8F4E8A2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dirty="0"/>
              <a:t>The Importance of Data Visualization</a:t>
            </a:r>
            <a:endParaRPr lang="en-GB" dirty="0"/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B3747238-6372-3A54-7E45-C8FF365D23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6184898"/>
              </p:ext>
            </p:extLst>
          </p:nvPr>
        </p:nvGraphicFramePr>
        <p:xfrm>
          <a:off x="672790" y="1561003"/>
          <a:ext cx="5238136" cy="42597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A35D62-7820-7159-DE4C-87372826E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79CABC71-AD42-483E-BE5F-26F4DDD1D2BD}" type="slidenum">
              <a:rPr lang="en-GB" smtClean="0"/>
              <a:pPr>
                <a:spcAft>
                  <a:spcPts val="600"/>
                </a:spcAft>
              </a:pPr>
              <a:t>10</a:t>
            </a:fld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2FFC0A2-98E8-7586-6030-936FD0FE2C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5225" y="1352314"/>
            <a:ext cx="5113985" cy="4449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395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F8598-7B21-63B5-B884-5636D4DD3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dirty="0"/>
              <a:t>Popular Tools for Data Visualization</a:t>
            </a:r>
            <a:endParaRPr lang="en-GB" dirty="0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DEB69173-79B3-1312-4BFB-91C1119FA3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0027698"/>
              </p:ext>
            </p:extLst>
          </p:nvPr>
        </p:nvGraphicFramePr>
        <p:xfrm>
          <a:off x="548640" y="1371601"/>
          <a:ext cx="5149633" cy="4289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D9104-5BA0-68FE-06C2-4964B43AD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79CABC71-AD42-483E-BE5F-26F4DDD1D2BD}" type="slidenum">
              <a:rPr lang="en-GB" smtClean="0"/>
              <a:pPr>
                <a:spcAft>
                  <a:spcPts val="600"/>
                </a:spcAft>
              </a:pPr>
              <a:t>11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E3C0C27-2B93-0834-293B-1DDE5C870D5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24702" b="27046"/>
          <a:stretch/>
        </p:blipFill>
        <p:spPr>
          <a:xfrm>
            <a:off x="6216503" y="3429000"/>
            <a:ext cx="1424763" cy="4900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26DCDAE-FCA8-EAF2-59A8-9627103B975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6503" y="1637075"/>
            <a:ext cx="1302701" cy="7555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12531CD-0973-70B2-F623-AA9A192E6AD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65359" y="5016844"/>
            <a:ext cx="681786" cy="64377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FBECBF3-8EC8-9FC5-54E6-FEF4F573DD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82326" y="1306283"/>
            <a:ext cx="2227205" cy="13902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DE0953D-CEDA-D028-E700-7439F995C97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82326" y="3033891"/>
            <a:ext cx="2073607" cy="11629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197E3AF-BE50-23BF-87C4-5EC9FB3DA2B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49725" y="4582883"/>
            <a:ext cx="2073608" cy="1166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0773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D70C3-0F36-61A6-B6A8-2C5B59FBA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dirty="0"/>
              <a:t>Best Practices for Impactful Visuals</a:t>
            </a:r>
            <a:endParaRPr lang="en-GB" dirty="0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DA817D3B-56E2-4DDF-2BE5-3894FEA5D98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0001693"/>
              </p:ext>
            </p:extLst>
          </p:nvPr>
        </p:nvGraphicFramePr>
        <p:xfrm>
          <a:off x="548640" y="1371601"/>
          <a:ext cx="5978175" cy="44158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0FE21D-6E34-F333-434F-9903774EE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79CABC71-AD42-483E-BE5F-26F4DDD1D2BD}" type="slidenum">
              <a:rPr lang="en-GB" smtClean="0"/>
              <a:pPr>
                <a:spcAft>
                  <a:spcPts val="600"/>
                </a:spcAft>
              </a:pPr>
              <a:t>12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41F87F5-711A-A9B4-2384-50B965E2CE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70158" y="551121"/>
            <a:ext cx="5116229" cy="28778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33DF7E4-EFB7-3215-904D-A28F0B15D7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23124" y="3599685"/>
            <a:ext cx="5116229" cy="2428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6304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E1BE3A-1B69-6CE6-C9A8-79BBFDA53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/>
              <a:t>Basic Visualisation Types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4257BD79-E762-3A9C-31FD-E21D29B3AC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3428115"/>
              </p:ext>
            </p:extLst>
          </p:nvPr>
        </p:nvGraphicFramePr>
        <p:xfrm>
          <a:off x="548640" y="1371601"/>
          <a:ext cx="5640287" cy="44158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00C0E0-D652-7AF7-C8E6-CC5B8CB4F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79CABC71-AD42-483E-BE5F-26F4DDD1D2BD}" type="slidenum">
              <a:rPr lang="en-GB" smtClean="0"/>
              <a:pPr>
                <a:spcAft>
                  <a:spcPts val="600"/>
                </a:spcAft>
              </a:pPr>
              <a:t>13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8FCDFEB-3695-34E1-51D1-5DB30ABB8F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7260" y="922425"/>
            <a:ext cx="3112712" cy="13928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760E36E-46A4-DE1E-CC78-07DFB403FF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00160" y="4356260"/>
            <a:ext cx="2601456" cy="202913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99A4E2A-ACF9-CD6B-A4A7-6A9BD0B12AFE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-1145" t="17992" r="54691" b="21462"/>
          <a:stretch/>
        </p:blipFill>
        <p:spPr>
          <a:xfrm>
            <a:off x="6337259" y="3626939"/>
            <a:ext cx="1959499" cy="16256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8A2094A-F0FB-90D6-E2A7-0C4448A7286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49025" y="2365855"/>
            <a:ext cx="2852591" cy="1497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796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E1BE3A-1B69-6CE6-C9A8-79BBFDA53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/>
              <a:t>Advanced Visualisation Types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269C69F4-C6A0-F690-666A-9AEC9291E4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8654970"/>
              </p:ext>
            </p:extLst>
          </p:nvPr>
        </p:nvGraphicFramePr>
        <p:xfrm>
          <a:off x="548640" y="1371601"/>
          <a:ext cx="5547360" cy="4663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00C0E0-D652-7AF7-C8E6-CC5B8CB4F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79CABC71-AD42-483E-BE5F-26F4DDD1D2BD}" type="slidenum">
              <a:rPr lang="en-GB" smtClean="0"/>
              <a:pPr>
                <a:spcAft>
                  <a:spcPts val="600"/>
                </a:spcAft>
              </a:pPr>
              <a:t>14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4EEC9DA-5C15-CAA9-9818-F33E3E2E67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71415" y="706464"/>
            <a:ext cx="2138486" cy="272253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AACFE7E-9F7F-CD65-B02F-D2488244EDE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17150" y="3714427"/>
            <a:ext cx="2336370" cy="15575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1515467-8E5A-56A8-62AA-6C0C3E5227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94120" y="4741835"/>
            <a:ext cx="2857500" cy="16002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ECE4DFA-7E30-C3F9-A9C8-C0D74411143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96000" y="2231755"/>
            <a:ext cx="2172953" cy="198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0418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03BFF-E17C-C164-5A83-9576208D0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/>
              <a:t>Example: Visualizing Sales Data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531FCFEE-7E32-BD8B-2891-71821636EE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1630924"/>
              </p:ext>
            </p:extLst>
          </p:nvPr>
        </p:nvGraphicFramePr>
        <p:xfrm>
          <a:off x="548640" y="1371601"/>
          <a:ext cx="5618244" cy="4471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A93CE2-B880-A0A7-20B5-1D0490A6C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b">
            <a:normAutofit/>
          </a:bodyPr>
          <a:lstStyle/>
          <a:p>
            <a:pPr>
              <a:spcAft>
                <a:spcPts val="600"/>
              </a:spcAft>
            </a:pPr>
            <a:fld id="{79CABC71-AD42-483E-BE5F-26F4DDD1D2BD}" type="slidenum">
              <a:rPr lang="en-GB" smtClean="0"/>
              <a:pPr>
                <a:spcAft>
                  <a:spcPts val="600"/>
                </a:spcAft>
              </a:pPr>
              <a:t>15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FDD74D-757E-0E68-300C-159B16971B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95471" y="1475717"/>
            <a:ext cx="5470030" cy="426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8381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2DEE66-72F7-D078-E4F5-15035CB06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Visualization Categories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A5D0A2-2551-7F49-85A3-C0E2C637C5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arenR"/>
            </a:pPr>
            <a:r>
              <a:rPr lang="en-GB" dirty="0"/>
              <a:t>Basic Charts &amp; Graphs (Exploratory Visuals)</a:t>
            </a:r>
          </a:p>
          <a:p>
            <a:pPr marL="457200" indent="-457200">
              <a:buFont typeface="+mj-lt"/>
              <a:buAutoNum type="arabicParenR"/>
            </a:pPr>
            <a:r>
              <a:rPr lang="en-GB" dirty="0"/>
              <a:t>Distribution Visuals</a:t>
            </a:r>
          </a:p>
          <a:p>
            <a:pPr marL="457200" indent="-457200">
              <a:buFont typeface="+mj-lt"/>
              <a:buAutoNum type="arabicParenR"/>
            </a:pPr>
            <a:r>
              <a:rPr lang="en-GB" dirty="0"/>
              <a:t>Relationship &amp; Correlation Visuals</a:t>
            </a:r>
          </a:p>
          <a:p>
            <a:pPr marL="457200" indent="-457200">
              <a:buFont typeface="+mj-lt"/>
              <a:buAutoNum type="arabicParenR"/>
            </a:pPr>
            <a:r>
              <a:rPr lang="en-GB" dirty="0"/>
              <a:t>Hierarchical &amp; Composition Visuals</a:t>
            </a:r>
          </a:p>
          <a:p>
            <a:pPr marL="457200" indent="-457200">
              <a:buFont typeface="+mj-lt"/>
              <a:buAutoNum type="arabicParenR"/>
            </a:pPr>
            <a:r>
              <a:rPr lang="en-GB" dirty="0"/>
              <a:t>Time-Series Visuals</a:t>
            </a:r>
          </a:p>
          <a:p>
            <a:pPr marL="457200" indent="-457200">
              <a:buFont typeface="+mj-lt"/>
              <a:buAutoNum type="arabicParenR"/>
            </a:pPr>
            <a:r>
              <a:rPr lang="en-GB" dirty="0"/>
              <a:t>Geospatial &amp; Mapping Visuals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FE90AA-21AC-A8BB-6251-A766805DE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BC71-AD42-483E-BE5F-26F4DDD1D2B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4973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04BA8-3C15-CFE1-B6AC-3A8C10154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1. Basic Charts &amp; Graphs (Exploratory Visuals)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2E5A79-6707-0A7D-4963-19AB7FC0E3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These are fundamental visualizations used for summarizing and exploring data.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Bar Chart</a:t>
            </a:r>
            <a:r>
              <a:rPr lang="en-GB" dirty="0"/>
              <a:t> – Compare categorical data.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Column Chart</a:t>
            </a:r>
            <a:r>
              <a:rPr lang="en-GB" dirty="0"/>
              <a:t> – Vertical bars to compare different categories.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Line Chart</a:t>
            </a:r>
            <a:r>
              <a:rPr lang="en-GB" dirty="0"/>
              <a:t> – Show trends over time.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Pie Chart</a:t>
            </a:r>
            <a:r>
              <a:rPr lang="en-GB" dirty="0"/>
              <a:t> – Represent proportions in a whole.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Scatter Plot</a:t>
            </a:r>
            <a:r>
              <a:rPr lang="en-GB" dirty="0"/>
              <a:t> – Show relationships between two variables.</a:t>
            </a:r>
          </a:p>
          <a:p>
            <a:r>
              <a:rPr lang="en-GB" dirty="0"/>
              <a:t>📌 </a:t>
            </a:r>
            <a:r>
              <a:rPr lang="en-GB" b="1" dirty="0"/>
              <a:t>Use Case:</a:t>
            </a:r>
            <a:r>
              <a:rPr lang="en-GB" dirty="0"/>
              <a:t> Exploratory data analysis, business reports, performance comparison.</a:t>
            </a:r>
          </a:p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91231-FC82-CD59-8858-38DC945B7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BC71-AD42-483E-BE5F-26F4DDD1D2BD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3493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35DC2-3231-6FB0-0DCF-AFA30EABD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2. Distribution Visuals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9C370E-5432-1333-E8C7-5CAD6A1E98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Used to show the spread and distribution of data points.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Histogram</a:t>
            </a:r>
            <a:r>
              <a:rPr lang="en-GB" dirty="0"/>
              <a:t> – Show frequency distribution of continuous data.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Box Plot (Box-and-Whisker Plot)</a:t>
            </a:r>
            <a:r>
              <a:rPr lang="en-GB" dirty="0"/>
              <a:t> – Display median, quartiles, and outliers.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Density Plot</a:t>
            </a:r>
            <a:r>
              <a:rPr lang="en-GB" dirty="0"/>
              <a:t> – Estimate the probability distribution of a dataset.</a:t>
            </a:r>
          </a:p>
          <a:p>
            <a:r>
              <a:rPr lang="en-GB" dirty="0"/>
              <a:t>📌 </a:t>
            </a:r>
            <a:r>
              <a:rPr lang="en-GB" b="1" dirty="0"/>
              <a:t>Use Case:</a:t>
            </a:r>
            <a:r>
              <a:rPr lang="en-GB" dirty="0"/>
              <a:t> </a:t>
            </a:r>
            <a:r>
              <a:rPr lang="en-GB" dirty="0" err="1"/>
              <a:t>Analyzing</a:t>
            </a:r>
            <a:r>
              <a:rPr lang="en-GB" dirty="0"/>
              <a:t> patterns, detecting outliers, understanding data variation.</a:t>
            </a:r>
          </a:p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13016-265C-3FCA-7257-60EA06362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BC71-AD42-483E-BE5F-26F4DDD1D2B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2821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7868E-2D8F-5EB2-F7C2-D529681AE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3. Relationship &amp; Correlation Visuals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C67CAF-FED8-C436-EA19-33FBFD589F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Used to understand relationships between multiple variables.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Scatter Plot</a:t>
            </a:r>
            <a:r>
              <a:rPr lang="en-GB" dirty="0"/>
              <a:t> – Show correlation between two variables.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Bubble Chart</a:t>
            </a:r>
            <a:r>
              <a:rPr lang="en-GB" dirty="0"/>
              <a:t> – Like a scatter plot but includes a third variable through bubble size.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Heatmap</a:t>
            </a:r>
            <a:r>
              <a:rPr lang="en-GB" dirty="0"/>
              <a:t> – Visualize matrix data (e.g., correlations, website clicks, risk levels).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Pair Plot</a:t>
            </a:r>
            <a:r>
              <a:rPr lang="en-GB" dirty="0"/>
              <a:t> – Display multiple scatter plots between different variables.</a:t>
            </a:r>
          </a:p>
          <a:p>
            <a:r>
              <a:rPr lang="en-GB" dirty="0"/>
              <a:t>📌 </a:t>
            </a:r>
            <a:r>
              <a:rPr lang="en-GB" b="1" dirty="0"/>
              <a:t>Use Case:</a:t>
            </a:r>
            <a:r>
              <a:rPr lang="en-GB" dirty="0"/>
              <a:t> Finding correlations, regression analysis, financial market analysis.</a:t>
            </a:r>
          </a:p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2F6B0C-6643-5D75-DA69-BC699BCF8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BC71-AD42-483E-BE5F-26F4DDD1D2BD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517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53636-A009-CE5F-E677-AC52C6679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4. Hierarchical &amp; Composition Visuals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723F3-9EB4-5D36-E4DE-38B19AF8EF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Used to show parts of a whole or hierarchical relationships.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Pie Chart &amp; Donut Chart</a:t>
            </a:r>
            <a:r>
              <a:rPr lang="en-GB" dirty="0"/>
              <a:t> – Show proportions.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Tree Map</a:t>
            </a:r>
            <a:r>
              <a:rPr lang="en-GB" dirty="0"/>
              <a:t> – Show nested categories in a hierarchical structure.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Sunburst Chart</a:t>
            </a:r>
            <a:r>
              <a:rPr lang="en-GB" dirty="0"/>
              <a:t> – Visualize hierarchical data in a radial format.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Stacked Bar/Area Chart</a:t>
            </a:r>
            <a:r>
              <a:rPr lang="en-GB" dirty="0"/>
              <a:t> – Show cumulative totals with breakdowns.</a:t>
            </a:r>
          </a:p>
          <a:p>
            <a:r>
              <a:rPr lang="en-GB" dirty="0"/>
              <a:t>📌 </a:t>
            </a:r>
            <a:r>
              <a:rPr lang="en-GB" b="1" dirty="0"/>
              <a:t>Use Case:</a:t>
            </a:r>
            <a:r>
              <a:rPr lang="en-GB" dirty="0"/>
              <a:t> Market share analysis, budget breakdown, financial reporting.</a:t>
            </a:r>
          </a:p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B78468-9270-98E4-5B64-9A481CF3C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BC71-AD42-483E-BE5F-26F4DDD1D2BD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6764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E89A36-2B1B-1B96-A998-4540C0D8A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5. Time-Series Visuals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EC181D-2A32-D6EA-C386-AF97DC17F7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Used to track changes over time.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Line Chart</a:t>
            </a:r>
            <a:r>
              <a:rPr lang="en-GB" dirty="0"/>
              <a:t> – Display trends over time.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Area Chart</a:t>
            </a:r>
            <a:r>
              <a:rPr lang="en-GB" dirty="0"/>
              <a:t> – Show volume of change over time.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Candlestick Chart</a:t>
            </a:r>
            <a:r>
              <a:rPr lang="en-GB" dirty="0"/>
              <a:t> – Commonly used in stock market analysis.</a:t>
            </a:r>
          </a:p>
          <a:p>
            <a:r>
              <a:rPr lang="en-GB" dirty="0"/>
              <a:t>📌 </a:t>
            </a:r>
            <a:r>
              <a:rPr lang="en-GB" b="1" dirty="0"/>
              <a:t>Use Case:</a:t>
            </a:r>
            <a:r>
              <a:rPr lang="en-GB" dirty="0"/>
              <a:t> Sales trends, website traffic, financial trends.</a:t>
            </a:r>
          </a:p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1F8FC-9850-2091-86CE-88DB69150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BC71-AD42-483E-BE5F-26F4DDD1D2BD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0668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D76B0-5939-A58F-DE7F-6DC7BD087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6. Geospatial &amp; Mapping Visuals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333A3-A39E-1A2E-BE15-57AFA22633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Used for location-based data.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Choropleth Map</a:t>
            </a:r>
            <a:r>
              <a:rPr lang="en-GB" dirty="0"/>
              <a:t> – Color-coded maps to represent values across regions.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Scatter/Point Map</a:t>
            </a:r>
            <a:r>
              <a:rPr lang="en-GB" dirty="0"/>
              <a:t> – Plot individual data points on a map.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Heatmap (Geospatial)</a:t>
            </a:r>
            <a:r>
              <a:rPr lang="en-GB" dirty="0"/>
              <a:t> – Show intensity of data in specific locations.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Flow Map</a:t>
            </a:r>
            <a:r>
              <a:rPr lang="en-GB" dirty="0"/>
              <a:t> – Visualize movement (e.g., migration, supply chains).</a:t>
            </a:r>
          </a:p>
          <a:p>
            <a:r>
              <a:rPr lang="en-GB" dirty="0"/>
              <a:t>📌 </a:t>
            </a:r>
            <a:r>
              <a:rPr lang="en-GB" b="1" dirty="0"/>
              <a:t>Use Case:</a:t>
            </a:r>
            <a:r>
              <a:rPr lang="en-GB" dirty="0"/>
              <a:t> Sales distribution, demographics, logistics &amp; supply chain.</a:t>
            </a:r>
          </a:p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3FD76B-A7F6-88A9-1AD3-DC5B77933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BC71-AD42-483E-BE5F-26F4DDD1D2BD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0090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D2C872-6558-5074-F15C-1C507D5E96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9CABC71-AD42-483E-BE5F-26F4DDD1D2BD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5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UWTSD Serif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Serif 1" id="{80E3A464-35FE-445D-B178-72B83ECE2491}" vid="{5A26F944-381B-433E-920B-E6BFF9B928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 Prof</Template>
  <TotalTime>12712</TotalTime>
  <Words>991</Words>
  <Application>Microsoft Office PowerPoint</Application>
  <PresentationFormat>Widescreen</PresentationFormat>
  <Paragraphs>149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Aptos</vt:lpstr>
      <vt:lpstr>Arial</vt:lpstr>
      <vt:lpstr>Calibri</vt:lpstr>
      <vt:lpstr>Calibri Light</vt:lpstr>
      <vt:lpstr>Times New Roman</vt:lpstr>
      <vt:lpstr>UWTSD Serif 1</vt:lpstr>
      <vt:lpstr>Introduction to Data Visualization</vt:lpstr>
      <vt:lpstr>Introduction</vt:lpstr>
      <vt:lpstr>What is Information Science?</vt:lpstr>
      <vt:lpstr>What is Business Analytics (BA)</vt:lpstr>
      <vt:lpstr>The Main Steps of the BA Process</vt:lpstr>
      <vt:lpstr>Types of BA</vt:lpstr>
      <vt:lpstr>Business Analytics Tools </vt:lpstr>
      <vt:lpstr>Data Visualization</vt:lpstr>
      <vt:lpstr>Defining Data Visualization</vt:lpstr>
      <vt:lpstr>The Importance of Data Visualization</vt:lpstr>
      <vt:lpstr>Popular Tools for Data Visualization</vt:lpstr>
      <vt:lpstr>Best Practices for Impactful Visuals</vt:lpstr>
      <vt:lpstr>Basic Visualisation Types</vt:lpstr>
      <vt:lpstr>Advanced Visualisation Types</vt:lpstr>
      <vt:lpstr>Example: Visualizing Sales Data</vt:lpstr>
      <vt:lpstr>Data Visualization Categories</vt:lpstr>
      <vt:lpstr>1. Basic Charts &amp; Graphs (Exploratory Visuals)</vt:lpstr>
      <vt:lpstr>2. Distribution Visuals</vt:lpstr>
      <vt:lpstr>3. Relationship &amp; Correlation Visuals</vt:lpstr>
      <vt:lpstr>4. Hierarchical &amp; Composition Visuals</vt:lpstr>
      <vt:lpstr>5. Time-Series Visuals</vt:lpstr>
      <vt:lpstr>6. Geospatial &amp; Mapping Visuals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 Serif</dc:creator>
  <cp:lastModifiedBy>Serif Salem</cp:lastModifiedBy>
  <cp:revision>6</cp:revision>
  <dcterms:created xsi:type="dcterms:W3CDTF">2024-09-19T12:40:12Z</dcterms:created>
  <dcterms:modified xsi:type="dcterms:W3CDTF">2025-02-26T05:29:36Z</dcterms:modified>
</cp:coreProperties>
</file>