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Lst>
  <p:sldSz cx="30965775" cy="17421225"/>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imona Yaneva (1605683)" initials="S(" lastIdx="1" clrIdx="0">
    <p:extLst>
      <p:ext uri="{19B8F6BF-5375-455C-9EA6-DF929625EA0E}">
        <p15:presenceInfo xmlns:p15="http://schemas.microsoft.com/office/powerpoint/2012/main" userId="S::1605683@student.uwtsd.ac.uk::bf931baf-78c8-492d-bd4f-b525c2bbe6c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B05BE2-059A-40AD-8533-30392F22E6F6}" v="420" dt="2018-10-25T11:45:32.739"/>
    <p1510:client id="{1E444D4C-801A-4397-B9C2-E8D789F33064}" v="1" dt="2018-10-27T09:38:47.135"/>
    <p1510:client id="{2183BB3E-1070-3A5E-3A88-FC3BBDFF1C11}" v="120" dt="2018-10-25T11:34:51.915"/>
    <p1510:client id="{3D08203D-0A4F-B066-D18F-72AB373CFFB7}" v="4" dt="2018-10-27T19:43:20.952"/>
    <p1510:client id="{3040B6E3-050B-7B09-04F8-FE87DB99DC3E}" v="19" dt="2018-10-25T15:51:55.069"/>
    <p1510:client id="{E9C47A5D-35BF-AA71-9FF4-A551803E0C5A}" v="29" dt="2018-10-26T11:05:49.189"/>
    <p1510:client id="{FE6B95CB-F7AD-7FDF-2FF5-B50832B57976}" v="299" dt="2018-10-25T15:53:23.417"/>
    <p1510:client id="{3462CF96-7AB2-EDB5-CE22-7249DBCCDE5A}" v="1" dt="2018-10-27T16:37:50.309"/>
    <p1510:client id="{BD028A3B-E89D-B1BD-E86C-E18716092598}" v="5" dt="2018-10-26T08:55:14.563"/>
    <p1510:client id="{74D11680-6A6D-72A8-B2C2-D32606ED70C4}" v="2" dt="2018-10-28T10:28:20.169"/>
    <p1510:client id="{A8DD85D2-8685-78B4-7417-9583ACEEB38B}" v="56" dt="2018-10-29T13:30:27.0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S::urn:spo:anon#e94dfff0dd66e4f876c8e4bb5569ce347e18e977bc56040a8eb07820811f7b7a::" providerId="AD" clId="Web-{CEB05BE2-059A-40AD-8533-30392F22E6F6}"/>
    <pc:docChg chg="modSld">
      <pc:chgData name="Guest User" userId="S::urn:spo:anon#e94dfff0dd66e4f876c8e4bb5569ce347e18e977bc56040a8eb07820811f7b7a::" providerId="AD" clId="Web-{CEB05BE2-059A-40AD-8533-30392F22E6F6}" dt="2018-10-25T12:58:40.723" v="819" actId="14100"/>
      <pc:docMkLst>
        <pc:docMk/>
      </pc:docMkLst>
      <pc:sldChg chg="modSp">
        <pc:chgData name="Guest User" userId="S::urn:spo:anon#e94dfff0dd66e4f876c8e4bb5569ce347e18e977bc56040a8eb07820811f7b7a::" providerId="AD" clId="Web-{CEB05BE2-059A-40AD-8533-30392F22E6F6}" dt="2018-10-25T12:58:40.723" v="819" actId="14100"/>
        <pc:sldMkLst>
          <pc:docMk/>
          <pc:sldMk cId="109857222" sldId="256"/>
        </pc:sldMkLst>
        <pc:spChg chg="mod">
          <ac:chgData name="Guest User" userId="S::urn:spo:anon#e94dfff0dd66e4f876c8e4bb5569ce347e18e977bc56040a8eb07820811f7b7a::" providerId="AD" clId="Web-{CEB05BE2-059A-40AD-8533-30392F22E6F6}" dt="2018-10-25T12:35:39.662" v="644" actId="20577"/>
          <ac:spMkLst>
            <pc:docMk/>
            <pc:sldMk cId="109857222" sldId="256"/>
            <ac:spMk id="2" creationId="{979EE729-44BD-44CC-8BF5-0AA0441033FE}"/>
          </ac:spMkLst>
        </pc:spChg>
        <pc:spChg chg="mod">
          <ac:chgData name="Guest User" userId="S::urn:spo:anon#e94dfff0dd66e4f876c8e4bb5569ce347e18e977bc56040a8eb07820811f7b7a::" providerId="AD" clId="Web-{CEB05BE2-059A-40AD-8533-30392F22E6F6}" dt="2018-10-25T12:21:00.923" v="570" actId="20577"/>
          <ac:spMkLst>
            <pc:docMk/>
            <pc:sldMk cId="109857222" sldId="256"/>
            <ac:spMk id="3" creationId="{821CF350-2185-48E6-A415-83A24532615E}"/>
          </ac:spMkLst>
        </pc:spChg>
        <pc:spChg chg="mod">
          <ac:chgData name="Guest User" userId="S::urn:spo:anon#e94dfff0dd66e4f876c8e4bb5569ce347e18e977bc56040a8eb07820811f7b7a::" providerId="AD" clId="Web-{CEB05BE2-059A-40AD-8533-30392F22E6F6}" dt="2018-10-25T12:52:57.680" v="773" actId="20577"/>
          <ac:spMkLst>
            <pc:docMk/>
            <pc:sldMk cId="109857222" sldId="256"/>
            <ac:spMk id="10" creationId="{1E085B82-4F2A-498E-9535-255EF9D0195C}"/>
          </ac:spMkLst>
        </pc:spChg>
        <pc:spChg chg="mod">
          <ac:chgData name="Guest User" userId="S::urn:spo:anon#e94dfff0dd66e4f876c8e4bb5569ce347e18e977bc56040a8eb07820811f7b7a::" providerId="AD" clId="Web-{CEB05BE2-059A-40AD-8533-30392F22E6F6}" dt="2018-10-25T12:22:21.485" v="576" actId="1076"/>
          <ac:spMkLst>
            <pc:docMk/>
            <pc:sldMk cId="109857222" sldId="256"/>
            <ac:spMk id="11" creationId="{D70AED72-F4C4-4B6F-842D-3E913060ED2B}"/>
          </ac:spMkLst>
        </pc:spChg>
        <pc:spChg chg="mod">
          <ac:chgData name="Guest User" userId="S::urn:spo:anon#e94dfff0dd66e4f876c8e4bb5569ce347e18e977bc56040a8eb07820811f7b7a::" providerId="AD" clId="Web-{CEB05BE2-059A-40AD-8533-30392F22E6F6}" dt="2018-10-25T12:58:16.270" v="810" actId="20577"/>
          <ac:spMkLst>
            <pc:docMk/>
            <pc:sldMk cId="109857222" sldId="256"/>
            <ac:spMk id="12" creationId="{F725C89F-B886-4601-8E11-849BE75370A9}"/>
          </ac:spMkLst>
        </pc:spChg>
        <pc:spChg chg="mod">
          <ac:chgData name="Guest User" userId="S::urn:spo:anon#e94dfff0dd66e4f876c8e4bb5569ce347e18e977bc56040a8eb07820811f7b7a::" providerId="AD" clId="Web-{CEB05BE2-059A-40AD-8533-30392F22E6F6}" dt="2018-10-25T12:33:49.867" v="614" actId="20577"/>
          <ac:spMkLst>
            <pc:docMk/>
            <pc:sldMk cId="109857222" sldId="256"/>
            <ac:spMk id="14" creationId="{57183DCB-45E0-4054-B1CE-84C750C73AFA}"/>
          </ac:spMkLst>
        </pc:spChg>
        <pc:spChg chg="mod">
          <ac:chgData name="Guest User" userId="S::urn:spo:anon#e94dfff0dd66e4f876c8e4bb5569ce347e18e977bc56040a8eb07820811f7b7a::" providerId="AD" clId="Web-{CEB05BE2-059A-40AD-8533-30392F22E6F6}" dt="2018-10-25T12:41:23.689" v="704" actId="20577"/>
          <ac:spMkLst>
            <pc:docMk/>
            <pc:sldMk cId="109857222" sldId="256"/>
            <ac:spMk id="22" creationId="{C9675C0D-10BB-41D7-88AB-C67D4CDF3088}"/>
          </ac:spMkLst>
        </pc:spChg>
        <pc:spChg chg="mod">
          <ac:chgData name="Guest User" userId="S::urn:spo:anon#e94dfff0dd66e4f876c8e4bb5569ce347e18e977bc56040a8eb07820811f7b7a::" providerId="AD" clId="Web-{CEB05BE2-059A-40AD-8533-30392F22E6F6}" dt="2018-10-25T11:38:30.930" v="278" actId="20577"/>
          <ac:spMkLst>
            <pc:docMk/>
            <pc:sldMk cId="109857222" sldId="256"/>
            <ac:spMk id="26" creationId="{9FA21FAB-5965-41FB-8B76-F548C12E95A7}"/>
          </ac:spMkLst>
        </pc:spChg>
        <pc:spChg chg="mod">
          <ac:chgData name="Guest User" userId="S::urn:spo:anon#e94dfff0dd66e4f876c8e4bb5569ce347e18e977bc56040a8eb07820811f7b7a::" providerId="AD" clId="Web-{CEB05BE2-059A-40AD-8533-30392F22E6F6}" dt="2018-10-25T12:58:40.723" v="819" actId="14100"/>
          <ac:spMkLst>
            <pc:docMk/>
            <pc:sldMk cId="109857222" sldId="256"/>
            <ac:spMk id="28" creationId="{5651E663-9C83-4A6C-BE1E-5F15102E2E6B}"/>
          </ac:spMkLst>
        </pc:spChg>
        <pc:picChg chg="mod">
          <ac:chgData name="Guest User" userId="S::urn:spo:anon#e94dfff0dd66e4f876c8e4bb5569ce347e18e977bc56040a8eb07820811f7b7a::" providerId="AD" clId="Web-{CEB05BE2-059A-40AD-8533-30392F22E6F6}" dt="2018-10-25T12:58:31.957" v="818" actId="1076"/>
          <ac:picMkLst>
            <pc:docMk/>
            <pc:sldMk cId="109857222" sldId="256"/>
            <ac:picMk id="7" creationId="{DB5DB03C-428F-419F-8709-D3118A84D0A3}"/>
          </ac:picMkLst>
        </pc:picChg>
      </pc:sldChg>
    </pc:docChg>
  </pc:docChgLst>
  <pc:docChgLst>
    <pc:chgData name="Simona Yaneva (1605683)" userId="S::1605683@student.uwtsd.ac.uk::bf931baf-78c8-492d-bd4f-b525c2bbe6c7" providerId="AD" clId="Web-{89C6088B-C59B-EC1D-C3C0-E6DAF9A0D0C0}"/>
    <pc:docChg chg="modSld">
      <pc:chgData name="Simona Yaneva (1605683)" userId="S::1605683@student.uwtsd.ac.uk::bf931baf-78c8-492d-bd4f-b525c2bbe6c7" providerId="AD" clId="Web-{89C6088B-C59B-EC1D-C3C0-E6DAF9A0D0C0}" dt="2018-10-24T21:01:55.879" v="8" actId="14100"/>
      <pc:docMkLst>
        <pc:docMk/>
      </pc:docMkLst>
      <pc:sldChg chg="modSp">
        <pc:chgData name="Simona Yaneva (1605683)" userId="S::1605683@student.uwtsd.ac.uk::bf931baf-78c8-492d-bd4f-b525c2bbe6c7" providerId="AD" clId="Web-{89C6088B-C59B-EC1D-C3C0-E6DAF9A0D0C0}" dt="2018-10-24T21:01:55.879" v="8" actId="14100"/>
        <pc:sldMkLst>
          <pc:docMk/>
          <pc:sldMk cId="109857222" sldId="256"/>
        </pc:sldMkLst>
        <pc:spChg chg="mod">
          <ac:chgData name="Simona Yaneva (1605683)" userId="S::1605683@student.uwtsd.ac.uk::bf931baf-78c8-492d-bd4f-b525c2bbe6c7" providerId="AD" clId="Web-{89C6088B-C59B-EC1D-C3C0-E6DAF9A0D0C0}" dt="2018-10-24T21:01:09.645" v="0" actId="14100"/>
          <ac:spMkLst>
            <pc:docMk/>
            <pc:sldMk cId="109857222" sldId="256"/>
            <ac:spMk id="10" creationId="{1E085B82-4F2A-498E-9535-255EF9D0195C}"/>
          </ac:spMkLst>
        </pc:spChg>
        <pc:picChg chg="mod">
          <ac:chgData name="Simona Yaneva (1605683)" userId="S::1605683@student.uwtsd.ac.uk::bf931baf-78c8-492d-bd4f-b525c2bbe6c7" providerId="AD" clId="Web-{89C6088B-C59B-EC1D-C3C0-E6DAF9A0D0C0}" dt="2018-10-24T21:01:55.879" v="8" actId="14100"/>
          <ac:picMkLst>
            <pc:docMk/>
            <pc:sldMk cId="109857222" sldId="256"/>
            <ac:picMk id="7" creationId="{DB5DB03C-428F-419F-8709-D3118A84D0A3}"/>
          </ac:picMkLst>
        </pc:picChg>
      </pc:sldChg>
    </pc:docChg>
  </pc:docChgLst>
  <pc:docChgLst>
    <pc:chgData name="Simona Yaneva (1605683)" userId="S::1605683@student.uwtsd.ac.uk::bf931baf-78c8-492d-bd4f-b525c2bbe6c7" providerId="AD" clId="Web-{3040B6E3-050B-7B09-04F8-FE87DB99DC3E}"/>
    <pc:docChg chg="modSld">
      <pc:chgData name="Simona Yaneva (1605683)" userId="S::1605683@student.uwtsd.ac.uk::bf931baf-78c8-492d-bd4f-b525c2bbe6c7" providerId="AD" clId="Web-{3040B6E3-050B-7B09-04F8-FE87DB99DC3E}" dt="2018-10-25T21:07:45.698" v="408" actId="20577"/>
      <pc:docMkLst>
        <pc:docMk/>
      </pc:docMkLst>
      <pc:sldChg chg="addSp delSp modSp">
        <pc:chgData name="Simona Yaneva (1605683)" userId="S::1605683@student.uwtsd.ac.uk::bf931baf-78c8-492d-bd4f-b525c2bbe6c7" providerId="AD" clId="Web-{3040B6E3-050B-7B09-04F8-FE87DB99DC3E}" dt="2018-10-25T21:07:43.167" v="406" actId="20577"/>
        <pc:sldMkLst>
          <pc:docMk/>
          <pc:sldMk cId="109857222" sldId="256"/>
        </pc:sldMkLst>
        <pc:spChg chg="mod">
          <ac:chgData name="Simona Yaneva (1605683)" userId="S::1605683@student.uwtsd.ac.uk::bf931baf-78c8-492d-bd4f-b525c2bbe6c7" providerId="AD" clId="Web-{3040B6E3-050B-7B09-04F8-FE87DB99DC3E}" dt="2018-10-25T21:06:05.086" v="384" actId="1076"/>
          <ac:spMkLst>
            <pc:docMk/>
            <pc:sldMk cId="109857222" sldId="256"/>
            <ac:spMk id="2" creationId="{979EE729-44BD-44CC-8BF5-0AA0441033FE}"/>
          </ac:spMkLst>
        </pc:spChg>
        <pc:spChg chg="mod">
          <ac:chgData name="Simona Yaneva (1605683)" userId="S::1605683@student.uwtsd.ac.uk::bf931baf-78c8-492d-bd4f-b525c2bbe6c7" providerId="AD" clId="Web-{3040B6E3-050B-7B09-04F8-FE87DB99DC3E}" dt="2018-10-25T18:34:48.461" v="188" actId="14100"/>
          <ac:spMkLst>
            <pc:docMk/>
            <pc:sldMk cId="109857222" sldId="256"/>
            <ac:spMk id="3" creationId="{821CF350-2185-48E6-A415-83A24532615E}"/>
          </ac:spMkLst>
        </pc:spChg>
        <pc:spChg chg="mod">
          <ac:chgData name="Simona Yaneva (1605683)" userId="S::1605683@student.uwtsd.ac.uk::bf931baf-78c8-492d-bd4f-b525c2bbe6c7" providerId="AD" clId="Web-{3040B6E3-050B-7B09-04F8-FE87DB99DC3E}" dt="2018-10-25T14:56:27.984" v="63" actId="20577"/>
          <ac:spMkLst>
            <pc:docMk/>
            <pc:sldMk cId="109857222" sldId="256"/>
            <ac:spMk id="10" creationId="{1E085B82-4F2A-498E-9535-255EF9D0195C}"/>
          </ac:spMkLst>
        </pc:spChg>
        <pc:spChg chg="del mod">
          <ac:chgData name="Simona Yaneva (1605683)" userId="S::1605683@student.uwtsd.ac.uk::bf931baf-78c8-492d-bd4f-b525c2bbe6c7" providerId="AD" clId="Web-{3040B6E3-050B-7B09-04F8-FE87DB99DC3E}" dt="2018-10-25T21:02:32.359" v="373"/>
          <ac:spMkLst>
            <pc:docMk/>
            <pc:sldMk cId="109857222" sldId="256"/>
            <ac:spMk id="11" creationId="{D70AED72-F4C4-4B6F-842D-3E913060ED2B}"/>
          </ac:spMkLst>
        </pc:spChg>
        <pc:spChg chg="del mod">
          <ac:chgData name="Simona Yaneva (1605683)" userId="S::1605683@student.uwtsd.ac.uk::bf931baf-78c8-492d-bd4f-b525c2bbe6c7" providerId="AD" clId="Web-{3040B6E3-050B-7B09-04F8-FE87DB99DC3E}" dt="2018-10-25T21:03:25.438" v="378"/>
          <ac:spMkLst>
            <pc:docMk/>
            <pc:sldMk cId="109857222" sldId="256"/>
            <ac:spMk id="12" creationId="{F725C89F-B886-4601-8E11-849BE75370A9}"/>
          </ac:spMkLst>
        </pc:spChg>
        <pc:spChg chg="mod">
          <ac:chgData name="Simona Yaneva (1605683)" userId="S::1605683@student.uwtsd.ac.uk::bf931baf-78c8-492d-bd4f-b525c2bbe6c7" providerId="AD" clId="Web-{3040B6E3-050B-7B09-04F8-FE87DB99DC3E}" dt="2018-10-25T20:59:55.758" v="353" actId="1076"/>
          <ac:spMkLst>
            <pc:docMk/>
            <pc:sldMk cId="109857222" sldId="256"/>
            <ac:spMk id="13" creationId="{A7C31359-45A9-47A4-A051-A10720206F82}"/>
          </ac:spMkLst>
        </pc:spChg>
        <pc:spChg chg="mod">
          <ac:chgData name="Simona Yaneva (1605683)" userId="S::1605683@student.uwtsd.ac.uk::bf931baf-78c8-492d-bd4f-b525c2bbe6c7" providerId="AD" clId="Web-{3040B6E3-050B-7B09-04F8-FE87DB99DC3E}" dt="2018-10-25T21:07:04.650" v="385" actId="20577"/>
          <ac:spMkLst>
            <pc:docMk/>
            <pc:sldMk cId="109857222" sldId="256"/>
            <ac:spMk id="14" creationId="{57183DCB-45E0-4054-B1CE-84C750C73AFA}"/>
          </ac:spMkLst>
        </pc:spChg>
        <pc:spChg chg="del mod">
          <ac:chgData name="Simona Yaneva (1605683)" userId="S::1605683@student.uwtsd.ac.uk::bf931baf-78c8-492d-bd4f-b525c2bbe6c7" providerId="AD" clId="Web-{3040B6E3-050B-7B09-04F8-FE87DB99DC3E}" dt="2018-10-25T21:02:22.046" v="371"/>
          <ac:spMkLst>
            <pc:docMk/>
            <pc:sldMk cId="109857222" sldId="256"/>
            <ac:spMk id="20" creationId="{A7D96312-78D5-4C53-8F9C-A3C307007A5A}"/>
          </ac:spMkLst>
        </pc:spChg>
        <pc:spChg chg="mod">
          <ac:chgData name="Simona Yaneva (1605683)" userId="S::1605683@student.uwtsd.ac.uk::bf931baf-78c8-492d-bd4f-b525c2bbe6c7" providerId="AD" clId="Web-{3040B6E3-050B-7B09-04F8-FE87DB99DC3E}" dt="2018-10-25T21:01:38.933" v="361" actId="1076"/>
          <ac:spMkLst>
            <pc:docMk/>
            <pc:sldMk cId="109857222" sldId="256"/>
            <ac:spMk id="22" creationId="{C9675C0D-10BB-41D7-88AB-C67D4CDF3088}"/>
          </ac:spMkLst>
        </pc:spChg>
        <pc:spChg chg="add del mod">
          <ac:chgData name="Simona Yaneva (1605683)" userId="S::1605683@student.uwtsd.ac.uk::bf931baf-78c8-492d-bd4f-b525c2bbe6c7" providerId="AD" clId="Web-{3040B6E3-050B-7B09-04F8-FE87DB99DC3E}" dt="2018-10-25T21:01:47.624" v="362"/>
          <ac:spMkLst>
            <pc:docMk/>
            <pc:sldMk cId="109857222" sldId="256"/>
            <ac:spMk id="24" creationId="{98C72B0D-BC80-4E2A-85F9-E47285BF2016}"/>
          </ac:spMkLst>
        </pc:spChg>
        <pc:spChg chg="mod">
          <ac:chgData name="Simona Yaneva (1605683)" userId="S::1605683@student.uwtsd.ac.uk::bf931baf-78c8-492d-bd4f-b525c2bbe6c7" providerId="AD" clId="Web-{3040B6E3-050B-7B09-04F8-FE87DB99DC3E}" dt="2018-10-25T21:07:43.167" v="406" actId="20577"/>
          <ac:spMkLst>
            <pc:docMk/>
            <pc:sldMk cId="109857222" sldId="256"/>
            <ac:spMk id="25" creationId="{21AAB96B-19E5-4BF3-B66B-D114443D8FA7}"/>
          </ac:spMkLst>
        </pc:spChg>
        <pc:spChg chg="del mod">
          <ac:chgData name="Simona Yaneva (1605683)" userId="S::1605683@student.uwtsd.ac.uk::bf931baf-78c8-492d-bd4f-b525c2bbe6c7" providerId="AD" clId="Web-{3040B6E3-050B-7B09-04F8-FE87DB99DC3E}" dt="2018-10-25T21:01:57.655" v="365"/>
          <ac:spMkLst>
            <pc:docMk/>
            <pc:sldMk cId="109857222" sldId="256"/>
            <ac:spMk id="26" creationId="{9FA21FAB-5965-41FB-8B76-F548C12E95A7}"/>
          </ac:spMkLst>
        </pc:spChg>
        <pc:spChg chg="mod">
          <ac:chgData name="Simona Yaneva (1605683)" userId="S::1605683@student.uwtsd.ac.uk::bf931baf-78c8-492d-bd4f-b525c2bbe6c7" providerId="AD" clId="Web-{3040B6E3-050B-7B09-04F8-FE87DB99DC3E}" dt="2018-10-25T20:56:12.077" v="267" actId="1076"/>
          <ac:spMkLst>
            <pc:docMk/>
            <pc:sldMk cId="109857222" sldId="256"/>
            <ac:spMk id="28" creationId="{5651E663-9C83-4A6C-BE1E-5F15102E2E6B}"/>
          </ac:spMkLst>
        </pc:spChg>
        <pc:picChg chg="mod">
          <ac:chgData name="Simona Yaneva (1605683)" userId="S::1605683@student.uwtsd.ac.uk::bf931baf-78c8-492d-bd4f-b525c2bbe6c7" providerId="AD" clId="Web-{3040B6E3-050B-7B09-04F8-FE87DB99DC3E}" dt="2018-10-25T20:56:32.140" v="269" actId="1076"/>
          <ac:picMkLst>
            <pc:docMk/>
            <pc:sldMk cId="109857222" sldId="256"/>
            <ac:picMk id="4" creationId="{3260C0A0-26E6-4994-81C9-63A3D778F4C7}"/>
          </ac:picMkLst>
        </pc:picChg>
        <pc:picChg chg="mod">
          <ac:chgData name="Simona Yaneva (1605683)" userId="S::1605683@student.uwtsd.ac.uk::bf931baf-78c8-492d-bd4f-b525c2bbe6c7" providerId="AD" clId="Web-{3040B6E3-050B-7B09-04F8-FE87DB99DC3E}" dt="2018-10-25T18:33:38.047" v="177" actId="14100"/>
          <ac:picMkLst>
            <pc:docMk/>
            <pc:sldMk cId="109857222" sldId="256"/>
            <ac:picMk id="5" creationId="{5C16A9F0-6892-425C-AFF7-CD0F374C26AE}"/>
          </ac:picMkLst>
        </pc:picChg>
        <pc:picChg chg="mod">
          <ac:chgData name="Simona Yaneva (1605683)" userId="S::1605683@student.uwtsd.ac.uk::bf931baf-78c8-492d-bd4f-b525c2bbe6c7" providerId="AD" clId="Web-{3040B6E3-050B-7B09-04F8-FE87DB99DC3E}" dt="2018-10-25T20:59:48.149" v="350" actId="1076"/>
          <ac:picMkLst>
            <pc:docMk/>
            <pc:sldMk cId="109857222" sldId="256"/>
            <ac:picMk id="6" creationId="{22198C8C-981A-4A6B-8A26-364970B39A86}"/>
          </ac:picMkLst>
        </pc:picChg>
        <pc:picChg chg="del mod">
          <ac:chgData name="Simona Yaneva (1605683)" userId="S::1605683@student.uwtsd.ac.uk::bf931baf-78c8-492d-bd4f-b525c2bbe6c7" providerId="AD" clId="Web-{3040B6E3-050B-7B09-04F8-FE87DB99DC3E}" dt="2018-10-25T21:02:02.093" v="367"/>
          <ac:picMkLst>
            <pc:docMk/>
            <pc:sldMk cId="109857222" sldId="256"/>
            <ac:picMk id="7" creationId="{DB5DB03C-428F-419F-8709-D3118A84D0A3}"/>
          </ac:picMkLst>
        </pc:picChg>
        <pc:picChg chg="del">
          <ac:chgData name="Simona Yaneva (1605683)" userId="S::1605683@student.uwtsd.ac.uk::bf931baf-78c8-492d-bd4f-b525c2bbe6c7" providerId="AD" clId="Web-{3040B6E3-050B-7B09-04F8-FE87DB99DC3E}" dt="2018-10-25T21:02:04.484" v="368"/>
          <ac:picMkLst>
            <pc:docMk/>
            <pc:sldMk cId="109857222" sldId="256"/>
            <ac:picMk id="8" creationId="{7ABAE780-0F18-41DD-BA9D-1B76887BDBB3}"/>
          </ac:picMkLst>
        </pc:picChg>
        <pc:picChg chg="mod">
          <ac:chgData name="Simona Yaneva (1605683)" userId="S::1605683@student.uwtsd.ac.uk::bf931baf-78c8-492d-bd4f-b525c2bbe6c7" providerId="AD" clId="Web-{3040B6E3-050B-7B09-04F8-FE87DB99DC3E}" dt="2018-10-25T21:05:21.366" v="383" actId="1076"/>
          <ac:picMkLst>
            <pc:docMk/>
            <pc:sldMk cId="109857222" sldId="256"/>
            <ac:picMk id="9" creationId="{36B1EE58-F2FD-4F68-9D06-1ED8FC8DD1AD}"/>
          </ac:picMkLst>
        </pc:picChg>
        <pc:picChg chg="add del mod">
          <ac:chgData name="Simona Yaneva (1605683)" userId="S::1605683@student.uwtsd.ac.uk::bf931baf-78c8-492d-bd4f-b525c2bbe6c7" providerId="AD" clId="Web-{3040B6E3-050B-7B09-04F8-FE87DB99DC3E}" dt="2018-10-25T21:02:24.312" v="372"/>
          <ac:picMkLst>
            <pc:docMk/>
            <pc:sldMk cId="109857222" sldId="256"/>
            <ac:picMk id="15" creationId="{11D92D10-7721-4B8A-BB6A-B7CA20C4914A}"/>
          </ac:picMkLst>
        </pc:picChg>
        <pc:picChg chg="mod">
          <ac:chgData name="Simona Yaneva (1605683)" userId="S::1605683@student.uwtsd.ac.uk::bf931baf-78c8-492d-bd4f-b525c2bbe6c7" providerId="AD" clId="Web-{3040B6E3-050B-7B09-04F8-FE87DB99DC3E}" dt="2018-10-25T21:05:16.413" v="382" actId="1076"/>
          <ac:picMkLst>
            <pc:docMk/>
            <pc:sldMk cId="109857222" sldId="256"/>
            <ac:picMk id="16" creationId="{611CD1A4-AF7C-4C0D-B4B5-6D16E437548F}"/>
          </ac:picMkLst>
        </pc:picChg>
        <pc:picChg chg="del mod">
          <ac:chgData name="Simona Yaneva (1605683)" userId="S::1605683@student.uwtsd.ac.uk::bf931baf-78c8-492d-bd4f-b525c2bbe6c7" providerId="AD" clId="Web-{3040B6E3-050B-7B09-04F8-FE87DB99DC3E}" dt="2018-10-25T21:01:59.905" v="366"/>
          <ac:picMkLst>
            <pc:docMk/>
            <pc:sldMk cId="109857222" sldId="256"/>
            <ac:picMk id="18" creationId="{54525E26-99D9-4777-B0C8-18647C1A4D19}"/>
          </ac:picMkLst>
        </pc:picChg>
        <pc:picChg chg="add mod">
          <ac:chgData name="Simona Yaneva (1605683)" userId="S::1605683@student.uwtsd.ac.uk::bf931baf-78c8-492d-bd4f-b525c2bbe6c7" providerId="AD" clId="Web-{3040B6E3-050B-7B09-04F8-FE87DB99DC3E}" dt="2018-10-25T21:05:08.788" v="381" actId="1076"/>
          <ac:picMkLst>
            <pc:docMk/>
            <pc:sldMk cId="109857222" sldId="256"/>
            <ac:picMk id="19" creationId="{6F6038AE-A10B-4286-9998-2FBA1E1A1053}"/>
          </ac:picMkLst>
        </pc:picChg>
        <pc:picChg chg="mod">
          <ac:chgData name="Simona Yaneva (1605683)" userId="S::1605683@student.uwtsd.ac.uk::bf931baf-78c8-492d-bd4f-b525c2bbe6c7" providerId="AD" clId="Web-{3040B6E3-050B-7B09-04F8-FE87DB99DC3E}" dt="2018-10-25T15:45:18.618" v="154" actId="1076"/>
          <ac:picMkLst>
            <pc:docMk/>
            <pc:sldMk cId="109857222" sldId="256"/>
            <ac:picMk id="21" creationId="{A78C8EC1-0D07-4479-8806-2C37A838C3A6}"/>
          </ac:picMkLst>
        </pc:picChg>
        <pc:picChg chg="mod">
          <ac:chgData name="Simona Yaneva (1605683)" userId="S::1605683@student.uwtsd.ac.uk::bf931baf-78c8-492d-bd4f-b525c2bbe6c7" providerId="AD" clId="Web-{3040B6E3-050B-7B09-04F8-FE87DB99DC3E}" dt="2018-10-25T15:03:41.456" v="145" actId="1076"/>
          <ac:picMkLst>
            <pc:docMk/>
            <pc:sldMk cId="109857222" sldId="256"/>
            <ac:picMk id="23" creationId="{EBF50489-695E-4AEF-BBD5-888C182EBEEE}"/>
          </ac:picMkLst>
        </pc:picChg>
      </pc:sldChg>
    </pc:docChg>
  </pc:docChgLst>
  <pc:docChgLst>
    <pc:chgData name="Caitlin Vivian (1800517)" userId="S::1800517@student.uwtsd.ac.uk::515136e7-53f5-43f0-8d18-ebb1ede887e3" providerId="AD" clId="Web-{59886A51-B9F4-EC8F-55CE-15A517E6E885}"/>
    <pc:docChg chg="mod modSld modMainMaster setSldSz">
      <pc:chgData name="Caitlin Vivian (1800517)" userId="S::1800517@student.uwtsd.ac.uk::515136e7-53f5-43f0-8d18-ebb1ede887e3" providerId="AD" clId="Web-{59886A51-B9F4-EC8F-55CE-15A517E6E885}" dt="2018-10-23T15:21:35.237" v="148" actId="20577"/>
      <pc:docMkLst>
        <pc:docMk/>
      </pc:docMkLst>
      <pc:sldChg chg="addSp modSp">
        <pc:chgData name="Caitlin Vivian (1800517)" userId="S::1800517@student.uwtsd.ac.uk::515136e7-53f5-43f0-8d18-ebb1ede887e3" providerId="AD" clId="Web-{59886A51-B9F4-EC8F-55CE-15A517E6E885}" dt="2018-10-23T15:21:35.237" v="147" actId="20577"/>
        <pc:sldMkLst>
          <pc:docMk/>
          <pc:sldMk cId="109857222" sldId="256"/>
        </pc:sldMkLst>
        <pc:spChg chg="add mod">
          <ac:chgData name="Caitlin Vivian (1800517)" userId="S::1800517@student.uwtsd.ac.uk::515136e7-53f5-43f0-8d18-ebb1ede887e3" providerId="AD" clId="Web-{59886A51-B9F4-EC8F-55CE-15A517E6E885}" dt="2018-10-23T15:18:38.458" v="100" actId="1076"/>
          <ac:spMkLst>
            <pc:docMk/>
            <pc:sldMk cId="109857222" sldId="256"/>
            <ac:spMk id="2" creationId="{979EE729-44BD-44CC-8BF5-0AA0441033FE}"/>
          </ac:spMkLst>
        </pc:spChg>
        <pc:spChg chg="add mod">
          <ac:chgData name="Caitlin Vivian (1800517)" userId="S::1800517@student.uwtsd.ac.uk::515136e7-53f5-43f0-8d18-ebb1ede887e3" providerId="AD" clId="Web-{59886A51-B9F4-EC8F-55CE-15A517E6E885}" dt="2018-10-23T15:21:35.237" v="147" actId="20577"/>
          <ac:spMkLst>
            <pc:docMk/>
            <pc:sldMk cId="109857222" sldId="256"/>
            <ac:spMk id="3" creationId="{821CF350-2185-48E6-A415-83A24532615E}"/>
          </ac:spMkLst>
        </pc:spChg>
        <pc:spChg chg="mod">
          <ac:chgData name="Caitlin Vivian (1800517)" userId="S::1800517@student.uwtsd.ac.uk::515136e7-53f5-43f0-8d18-ebb1ede887e3" providerId="AD" clId="Web-{59886A51-B9F4-EC8F-55CE-15A517E6E885}" dt="2018-10-23T15:05:20.297" v="69" actId="20577"/>
          <ac:spMkLst>
            <pc:docMk/>
            <pc:sldMk cId="109857222" sldId="256"/>
            <ac:spMk id="13" creationId="{A7C31359-45A9-47A4-A051-A10720206F82}"/>
          </ac:spMkLst>
        </pc:spChg>
        <pc:picChg chg="mod">
          <ac:chgData name="Caitlin Vivian (1800517)" userId="S::1800517@student.uwtsd.ac.uk::515136e7-53f5-43f0-8d18-ebb1ede887e3" providerId="AD" clId="Web-{59886A51-B9F4-EC8F-55CE-15A517E6E885}" dt="2018-10-23T15:04:16.547" v="59" actId="14100"/>
          <ac:picMkLst>
            <pc:docMk/>
            <pc:sldMk cId="109857222" sldId="256"/>
            <ac:picMk id="4" creationId="{3260C0A0-26E6-4994-81C9-63A3D778F4C7}"/>
          </ac:picMkLst>
        </pc:picChg>
        <pc:picChg chg="mod">
          <ac:chgData name="Caitlin Vivian (1800517)" userId="S::1800517@student.uwtsd.ac.uk::515136e7-53f5-43f0-8d18-ebb1ede887e3" providerId="AD" clId="Web-{59886A51-B9F4-EC8F-55CE-15A517E6E885}" dt="2018-10-23T15:18:32.990" v="99" actId="1076"/>
          <ac:picMkLst>
            <pc:docMk/>
            <pc:sldMk cId="109857222" sldId="256"/>
            <ac:picMk id="6" creationId="{22198C8C-981A-4A6B-8A26-364970B39A86}"/>
          </ac:picMkLst>
        </pc:picChg>
        <pc:picChg chg="mod">
          <ac:chgData name="Caitlin Vivian (1800517)" userId="S::1800517@student.uwtsd.ac.uk::515136e7-53f5-43f0-8d18-ebb1ede887e3" providerId="AD" clId="Web-{59886A51-B9F4-EC8F-55CE-15A517E6E885}" dt="2018-10-23T15:19:44.129" v="101" actId="1076"/>
          <ac:picMkLst>
            <pc:docMk/>
            <pc:sldMk cId="109857222" sldId="256"/>
            <ac:picMk id="8" creationId="{7ABAE780-0F18-41DD-BA9D-1B76887BDBB3}"/>
          </ac:picMkLst>
        </pc:picChg>
      </pc:sldChg>
      <pc:sldMasterChg chg="modSp modSldLayout">
        <pc:chgData name="Caitlin Vivian (1800517)" userId="S::1800517@student.uwtsd.ac.uk::515136e7-53f5-43f0-8d18-ebb1ede887e3" providerId="AD" clId="Web-{59886A51-B9F4-EC8F-55CE-15A517E6E885}" dt="2018-10-23T14:50:05.777" v="0"/>
        <pc:sldMasterMkLst>
          <pc:docMk/>
          <pc:sldMasterMk cId="945175864" sldId="2147483684"/>
        </pc:sldMasterMkLst>
        <pc:spChg chg="mod">
          <ac:chgData name="Caitlin Vivian (1800517)" userId="S::1800517@student.uwtsd.ac.uk::515136e7-53f5-43f0-8d18-ebb1ede887e3" providerId="AD" clId="Web-{59886A51-B9F4-EC8F-55CE-15A517E6E885}" dt="2018-10-23T14:50:05.777" v="0"/>
          <ac:spMkLst>
            <pc:docMk/>
            <pc:sldMasterMk cId="945175864" sldId="2147483684"/>
            <ac:spMk id="2"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ac:spMk id="3"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ac:spMk id="4"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ac:spMk id="5"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ac:spMk id="6" creationId="{00000000-0000-0000-0000-000000000000}"/>
          </ac:spMkLst>
        </pc:spChg>
        <pc:sldLayoutChg chg="modSp">
          <pc:chgData name="Caitlin Vivian (1800517)" userId="S::1800517@student.uwtsd.ac.uk::515136e7-53f5-43f0-8d18-ebb1ede887e3" providerId="AD" clId="Web-{59886A51-B9F4-EC8F-55CE-15A517E6E885}" dt="2018-10-23T14:50:05.777" v="0"/>
          <pc:sldLayoutMkLst>
            <pc:docMk/>
            <pc:sldMasterMk cId="945175864" sldId="2147483684"/>
            <pc:sldLayoutMk cId="4187642291" sldId="2147483685"/>
          </pc:sldLayoutMkLst>
          <pc:spChg chg="mod">
            <ac:chgData name="Caitlin Vivian (1800517)" userId="S::1800517@student.uwtsd.ac.uk::515136e7-53f5-43f0-8d18-ebb1ede887e3" providerId="AD" clId="Web-{59886A51-B9F4-EC8F-55CE-15A517E6E885}" dt="2018-10-23T14:50:05.777" v="0"/>
            <ac:spMkLst>
              <pc:docMk/>
              <pc:sldMasterMk cId="945175864" sldId="2147483684"/>
              <pc:sldLayoutMk cId="4187642291" sldId="2147483685"/>
              <ac:spMk id="2"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pc:sldLayoutMk cId="4187642291" sldId="2147483685"/>
              <ac:spMk id="3" creationId="{00000000-0000-0000-0000-000000000000}"/>
            </ac:spMkLst>
          </pc:spChg>
        </pc:sldLayoutChg>
        <pc:sldLayoutChg chg="modSp">
          <pc:chgData name="Caitlin Vivian (1800517)" userId="S::1800517@student.uwtsd.ac.uk::515136e7-53f5-43f0-8d18-ebb1ede887e3" providerId="AD" clId="Web-{59886A51-B9F4-EC8F-55CE-15A517E6E885}" dt="2018-10-23T14:50:05.777" v="0"/>
          <pc:sldLayoutMkLst>
            <pc:docMk/>
            <pc:sldMasterMk cId="945175864" sldId="2147483684"/>
            <pc:sldLayoutMk cId="1255307746" sldId="2147483687"/>
          </pc:sldLayoutMkLst>
          <pc:spChg chg="mod">
            <ac:chgData name="Caitlin Vivian (1800517)" userId="S::1800517@student.uwtsd.ac.uk::515136e7-53f5-43f0-8d18-ebb1ede887e3" providerId="AD" clId="Web-{59886A51-B9F4-EC8F-55CE-15A517E6E885}" dt="2018-10-23T14:50:05.777" v="0"/>
            <ac:spMkLst>
              <pc:docMk/>
              <pc:sldMasterMk cId="945175864" sldId="2147483684"/>
              <pc:sldLayoutMk cId="1255307746" sldId="2147483687"/>
              <ac:spMk id="2"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pc:sldLayoutMk cId="1255307746" sldId="2147483687"/>
              <ac:spMk id="3" creationId="{00000000-0000-0000-0000-000000000000}"/>
            </ac:spMkLst>
          </pc:spChg>
        </pc:sldLayoutChg>
        <pc:sldLayoutChg chg="modSp">
          <pc:chgData name="Caitlin Vivian (1800517)" userId="S::1800517@student.uwtsd.ac.uk::515136e7-53f5-43f0-8d18-ebb1ede887e3" providerId="AD" clId="Web-{59886A51-B9F4-EC8F-55CE-15A517E6E885}" dt="2018-10-23T14:50:05.777" v="0"/>
          <pc:sldLayoutMkLst>
            <pc:docMk/>
            <pc:sldMasterMk cId="945175864" sldId="2147483684"/>
            <pc:sldLayoutMk cId="3169824494" sldId="2147483688"/>
          </pc:sldLayoutMkLst>
          <pc:spChg chg="mod">
            <ac:chgData name="Caitlin Vivian (1800517)" userId="S::1800517@student.uwtsd.ac.uk::515136e7-53f5-43f0-8d18-ebb1ede887e3" providerId="AD" clId="Web-{59886A51-B9F4-EC8F-55CE-15A517E6E885}" dt="2018-10-23T14:50:05.777" v="0"/>
            <ac:spMkLst>
              <pc:docMk/>
              <pc:sldMasterMk cId="945175864" sldId="2147483684"/>
              <pc:sldLayoutMk cId="3169824494" sldId="2147483688"/>
              <ac:spMk id="3"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pc:sldLayoutMk cId="3169824494" sldId="2147483688"/>
              <ac:spMk id="4" creationId="{00000000-0000-0000-0000-000000000000}"/>
            </ac:spMkLst>
          </pc:spChg>
        </pc:sldLayoutChg>
        <pc:sldLayoutChg chg="modSp">
          <pc:chgData name="Caitlin Vivian (1800517)" userId="S::1800517@student.uwtsd.ac.uk::515136e7-53f5-43f0-8d18-ebb1ede887e3" providerId="AD" clId="Web-{59886A51-B9F4-EC8F-55CE-15A517E6E885}" dt="2018-10-23T14:50:05.777" v="0"/>
          <pc:sldLayoutMkLst>
            <pc:docMk/>
            <pc:sldMasterMk cId="945175864" sldId="2147483684"/>
            <pc:sldLayoutMk cId="1962508761" sldId="2147483689"/>
          </pc:sldLayoutMkLst>
          <pc:spChg chg="mod">
            <ac:chgData name="Caitlin Vivian (1800517)" userId="S::1800517@student.uwtsd.ac.uk::515136e7-53f5-43f0-8d18-ebb1ede887e3" providerId="AD" clId="Web-{59886A51-B9F4-EC8F-55CE-15A517E6E885}" dt="2018-10-23T14:50:05.777" v="0"/>
            <ac:spMkLst>
              <pc:docMk/>
              <pc:sldMasterMk cId="945175864" sldId="2147483684"/>
              <pc:sldLayoutMk cId="1962508761" sldId="2147483689"/>
              <ac:spMk id="2"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pc:sldLayoutMk cId="1962508761" sldId="2147483689"/>
              <ac:spMk id="3"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pc:sldLayoutMk cId="1962508761" sldId="2147483689"/>
              <ac:spMk id="4"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pc:sldLayoutMk cId="1962508761" sldId="2147483689"/>
              <ac:spMk id="5"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pc:sldLayoutMk cId="1962508761" sldId="2147483689"/>
              <ac:spMk id="6" creationId="{00000000-0000-0000-0000-000000000000}"/>
            </ac:spMkLst>
          </pc:spChg>
        </pc:sldLayoutChg>
        <pc:sldLayoutChg chg="modSp">
          <pc:chgData name="Caitlin Vivian (1800517)" userId="S::1800517@student.uwtsd.ac.uk::515136e7-53f5-43f0-8d18-ebb1ede887e3" providerId="AD" clId="Web-{59886A51-B9F4-EC8F-55CE-15A517E6E885}" dt="2018-10-23T14:50:05.777" v="0"/>
          <pc:sldLayoutMkLst>
            <pc:docMk/>
            <pc:sldMasterMk cId="945175864" sldId="2147483684"/>
            <pc:sldLayoutMk cId="448410775" sldId="2147483692"/>
          </pc:sldLayoutMkLst>
          <pc:spChg chg="mod">
            <ac:chgData name="Caitlin Vivian (1800517)" userId="S::1800517@student.uwtsd.ac.uk::515136e7-53f5-43f0-8d18-ebb1ede887e3" providerId="AD" clId="Web-{59886A51-B9F4-EC8F-55CE-15A517E6E885}" dt="2018-10-23T14:50:05.777" v="0"/>
            <ac:spMkLst>
              <pc:docMk/>
              <pc:sldMasterMk cId="945175864" sldId="2147483684"/>
              <pc:sldLayoutMk cId="448410775" sldId="2147483692"/>
              <ac:spMk id="2"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pc:sldLayoutMk cId="448410775" sldId="2147483692"/>
              <ac:spMk id="3"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pc:sldLayoutMk cId="448410775" sldId="2147483692"/>
              <ac:spMk id="4" creationId="{00000000-0000-0000-0000-000000000000}"/>
            </ac:spMkLst>
          </pc:spChg>
        </pc:sldLayoutChg>
        <pc:sldLayoutChg chg="modSp">
          <pc:chgData name="Caitlin Vivian (1800517)" userId="S::1800517@student.uwtsd.ac.uk::515136e7-53f5-43f0-8d18-ebb1ede887e3" providerId="AD" clId="Web-{59886A51-B9F4-EC8F-55CE-15A517E6E885}" dt="2018-10-23T14:50:05.777" v="0"/>
          <pc:sldLayoutMkLst>
            <pc:docMk/>
            <pc:sldMasterMk cId="945175864" sldId="2147483684"/>
            <pc:sldLayoutMk cId="2838575167" sldId="2147483693"/>
          </pc:sldLayoutMkLst>
          <pc:spChg chg="mod">
            <ac:chgData name="Caitlin Vivian (1800517)" userId="S::1800517@student.uwtsd.ac.uk::515136e7-53f5-43f0-8d18-ebb1ede887e3" providerId="AD" clId="Web-{59886A51-B9F4-EC8F-55CE-15A517E6E885}" dt="2018-10-23T14:50:05.777" v="0"/>
            <ac:spMkLst>
              <pc:docMk/>
              <pc:sldMasterMk cId="945175864" sldId="2147483684"/>
              <pc:sldLayoutMk cId="2838575167" sldId="2147483693"/>
              <ac:spMk id="2"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pc:sldLayoutMk cId="2838575167" sldId="2147483693"/>
              <ac:spMk id="3"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pc:sldLayoutMk cId="2838575167" sldId="2147483693"/>
              <ac:spMk id="4" creationId="{00000000-0000-0000-0000-000000000000}"/>
            </ac:spMkLst>
          </pc:spChg>
        </pc:sldLayoutChg>
        <pc:sldLayoutChg chg="modSp">
          <pc:chgData name="Caitlin Vivian (1800517)" userId="S::1800517@student.uwtsd.ac.uk::515136e7-53f5-43f0-8d18-ebb1ede887e3" providerId="AD" clId="Web-{59886A51-B9F4-EC8F-55CE-15A517E6E885}" dt="2018-10-23T14:50:05.777" v="0"/>
          <pc:sldLayoutMkLst>
            <pc:docMk/>
            <pc:sldMasterMk cId="945175864" sldId="2147483684"/>
            <pc:sldLayoutMk cId="382711942" sldId="2147483695"/>
          </pc:sldLayoutMkLst>
          <pc:spChg chg="mod">
            <ac:chgData name="Caitlin Vivian (1800517)" userId="S::1800517@student.uwtsd.ac.uk::515136e7-53f5-43f0-8d18-ebb1ede887e3" providerId="AD" clId="Web-{59886A51-B9F4-EC8F-55CE-15A517E6E885}" dt="2018-10-23T14:50:05.777" v="0"/>
            <ac:spMkLst>
              <pc:docMk/>
              <pc:sldMasterMk cId="945175864" sldId="2147483684"/>
              <pc:sldLayoutMk cId="382711942" sldId="2147483695"/>
              <ac:spMk id="2" creationId="{00000000-0000-0000-0000-000000000000}"/>
            </ac:spMkLst>
          </pc:spChg>
          <pc:spChg chg="mod">
            <ac:chgData name="Caitlin Vivian (1800517)" userId="S::1800517@student.uwtsd.ac.uk::515136e7-53f5-43f0-8d18-ebb1ede887e3" providerId="AD" clId="Web-{59886A51-B9F4-EC8F-55CE-15A517E6E885}" dt="2018-10-23T14:50:05.777" v="0"/>
            <ac:spMkLst>
              <pc:docMk/>
              <pc:sldMasterMk cId="945175864" sldId="2147483684"/>
              <pc:sldLayoutMk cId="382711942" sldId="2147483695"/>
              <ac:spMk id="3" creationId="{00000000-0000-0000-0000-000000000000}"/>
            </ac:spMkLst>
          </pc:spChg>
        </pc:sldLayoutChg>
      </pc:sldMasterChg>
    </pc:docChg>
  </pc:docChgLst>
  <pc:docChgLst>
    <pc:chgData clId="Web-{7BB0A208-06CD-47C7-8F1F-E55E78984756}"/>
    <pc:docChg chg="modSld">
      <pc:chgData name="" userId="" providerId="" clId="Web-{7BB0A208-06CD-47C7-8F1F-E55E78984756}" dt="2018-10-24T16:04:52.068" v="1" actId="1076"/>
      <pc:docMkLst>
        <pc:docMk/>
      </pc:docMkLst>
      <pc:sldChg chg="modSp">
        <pc:chgData name="" userId="" providerId="" clId="Web-{7BB0A208-06CD-47C7-8F1F-E55E78984756}" dt="2018-10-24T16:04:52.068" v="1" actId="1076"/>
        <pc:sldMkLst>
          <pc:docMk/>
          <pc:sldMk cId="109857222" sldId="256"/>
        </pc:sldMkLst>
        <pc:picChg chg="mod">
          <ac:chgData name="" userId="" providerId="" clId="Web-{7BB0A208-06CD-47C7-8F1F-E55E78984756}" dt="2018-10-24T16:04:52.068" v="1" actId="1076"/>
          <ac:picMkLst>
            <pc:docMk/>
            <pc:sldMk cId="109857222" sldId="256"/>
            <ac:picMk id="4" creationId="{3260C0A0-26E6-4994-81C9-63A3D778F4C7}"/>
          </ac:picMkLst>
        </pc:picChg>
      </pc:sldChg>
    </pc:docChg>
  </pc:docChgLst>
  <pc:docChgLst>
    <pc:chgData name="Simona Yaneva (1605683)" userId="S::1605683@student.uwtsd.ac.uk::bf931baf-78c8-492d-bd4f-b525c2bbe6c7" providerId="AD" clId="Web-{74D11680-6A6D-72A8-B2C2-D32606ED70C4}"/>
    <pc:docChg chg="modSld">
      <pc:chgData name="Simona Yaneva (1605683)" userId="S::1605683@student.uwtsd.ac.uk::bf931baf-78c8-492d-bd4f-b525c2bbe6c7" providerId="AD" clId="Web-{74D11680-6A6D-72A8-B2C2-D32606ED70C4}" dt="2018-10-28T10:29:30.685" v="29" actId="1076"/>
      <pc:docMkLst>
        <pc:docMk/>
      </pc:docMkLst>
      <pc:sldChg chg="modSp">
        <pc:chgData name="Simona Yaneva (1605683)" userId="S::1605683@student.uwtsd.ac.uk::bf931baf-78c8-492d-bd4f-b525c2bbe6c7" providerId="AD" clId="Web-{74D11680-6A6D-72A8-B2C2-D32606ED70C4}" dt="2018-10-28T10:29:30.685" v="29" actId="1076"/>
        <pc:sldMkLst>
          <pc:docMk/>
          <pc:sldMk cId="109857222" sldId="256"/>
        </pc:sldMkLst>
        <pc:spChg chg="mod">
          <ac:chgData name="Simona Yaneva (1605683)" userId="S::1605683@student.uwtsd.ac.uk::bf931baf-78c8-492d-bd4f-b525c2bbe6c7" providerId="AD" clId="Web-{74D11680-6A6D-72A8-B2C2-D32606ED70C4}" dt="2018-10-28T10:23:28.998" v="3" actId="1076"/>
          <ac:spMkLst>
            <pc:docMk/>
            <pc:sldMk cId="109857222" sldId="256"/>
            <ac:spMk id="4" creationId="{4EEA641D-3299-4B24-899C-366F4C4DA312}"/>
          </ac:spMkLst>
        </pc:spChg>
        <pc:spChg chg="mod">
          <ac:chgData name="Simona Yaneva (1605683)" userId="S::1605683@student.uwtsd.ac.uk::bf931baf-78c8-492d-bd4f-b525c2bbe6c7" providerId="AD" clId="Web-{74D11680-6A6D-72A8-B2C2-D32606ED70C4}" dt="2018-10-28T10:23:16.294" v="2" actId="1076"/>
          <ac:spMkLst>
            <pc:docMk/>
            <pc:sldMk cId="109857222" sldId="256"/>
            <ac:spMk id="8" creationId="{C62D160B-E167-450C-A342-E78C8E582C26}"/>
          </ac:spMkLst>
        </pc:spChg>
        <pc:spChg chg="mod">
          <ac:chgData name="Simona Yaneva (1605683)" userId="S::1605683@student.uwtsd.ac.uk::bf931baf-78c8-492d-bd4f-b525c2bbe6c7" providerId="AD" clId="Web-{74D11680-6A6D-72A8-B2C2-D32606ED70C4}" dt="2018-10-28T10:23:41.326" v="4" actId="1076"/>
          <ac:spMkLst>
            <pc:docMk/>
            <pc:sldMk cId="109857222" sldId="256"/>
            <ac:spMk id="18" creationId="{53F055C3-CA11-493E-97DF-99EB9841887E}"/>
          </ac:spMkLst>
        </pc:spChg>
        <pc:spChg chg="mod">
          <ac:chgData name="Simona Yaneva (1605683)" userId="S::1605683@student.uwtsd.ac.uk::bf931baf-78c8-492d-bd4f-b525c2bbe6c7" providerId="AD" clId="Web-{74D11680-6A6D-72A8-B2C2-D32606ED70C4}" dt="2018-10-28T10:26:18.607" v="17" actId="1076"/>
          <ac:spMkLst>
            <pc:docMk/>
            <pc:sldMk cId="109857222" sldId="256"/>
            <ac:spMk id="23" creationId="{F1CE53CB-4F19-4CC0-9C61-BF36BBB22765}"/>
          </ac:spMkLst>
        </pc:spChg>
        <pc:spChg chg="mod">
          <ac:chgData name="Simona Yaneva (1605683)" userId="S::1605683@student.uwtsd.ac.uk::bf931baf-78c8-492d-bd4f-b525c2bbe6c7" providerId="AD" clId="Web-{74D11680-6A6D-72A8-B2C2-D32606ED70C4}" dt="2018-10-28T10:24:28.154" v="8" actId="1076"/>
          <ac:spMkLst>
            <pc:docMk/>
            <pc:sldMk cId="109857222" sldId="256"/>
            <ac:spMk id="24" creationId="{FDB0524B-53CF-4913-9A59-28198BB1F15A}"/>
          </ac:spMkLst>
        </pc:spChg>
        <pc:spChg chg="mod">
          <ac:chgData name="Simona Yaneva (1605683)" userId="S::1605683@student.uwtsd.ac.uk::bf931baf-78c8-492d-bd4f-b525c2bbe6c7" providerId="AD" clId="Web-{74D11680-6A6D-72A8-B2C2-D32606ED70C4}" dt="2018-10-28T10:24:50.701" v="10" actId="14100"/>
          <ac:spMkLst>
            <pc:docMk/>
            <pc:sldMk cId="109857222" sldId="256"/>
            <ac:spMk id="28" creationId="{5651E663-9C83-4A6C-BE1E-5F15102E2E6B}"/>
          </ac:spMkLst>
        </pc:spChg>
        <pc:spChg chg="mod">
          <ac:chgData name="Simona Yaneva (1605683)" userId="S::1605683@student.uwtsd.ac.uk::bf931baf-78c8-492d-bd4f-b525c2bbe6c7" providerId="AD" clId="Web-{74D11680-6A6D-72A8-B2C2-D32606ED70C4}" dt="2018-10-28T10:24:04.138" v="7" actId="1076"/>
          <ac:spMkLst>
            <pc:docMk/>
            <pc:sldMk cId="109857222" sldId="256"/>
            <ac:spMk id="30" creationId="{E39E7291-5084-4C11-BC49-B4E88564A76E}"/>
          </ac:spMkLst>
        </pc:spChg>
        <pc:spChg chg="mod">
          <ac:chgData name="Simona Yaneva (1605683)" userId="S::1605683@student.uwtsd.ac.uk::bf931baf-78c8-492d-bd4f-b525c2bbe6c7" providerId="AD" clId="Web-{74D11680-6A6D-72A8-B2C2-D32606ED70C4}" dt="2018-10-28T10:26:23.451" v="19" actId="1076"/>
          <ac:spMkLst>
            <pc:docMk/>
            <pc:sldMk cId="109857222" sldId="256"/>
            <ac:spMk id="57" creationId="{3CB742F3-64CC-4CF0-B510-47CD7C208455}"/>
          </ac:spMkLst>
        </pc:spChg>
        <pc:picChg chg="mod">
          <ac:chgData name="Simona Yaneva (1605683)" userId="S::1605683@student.uwtsd.ac.uk::bf931baf-78c8-492d-bd4f-b525c2bbe6c7" providerId="AD" clId="Web-{74D11680-6A6D-72A8-B2C2-D32606ED70C4}" dt="2018-10-28T10:23:41.544" v="5" actId="1076"/>
          <ac:picMkLst>
            <pc:docMk/>
            <pc:sldMk cId="109857222" sldId="256"/>
            <ac:picMk id="2" creationId="{F6358BF0-E096-4AF3-82E3-1B5B6BEBEE64}"/>
          </ac:picMkLst>
        </pc:picChg>
        <pc:picChg chg="mod">
          <ac:chgData name="Simona Yaneva (1605683)" userId="S::1605683@student.uwtsd.ac.uk::bf931baf-78c8-492d-bd4f-b525c2bbe6c7" providerId="AD" clId="Web-{74D11680-6A6D-72A8-B2C2-D32606ED70C4}" dt="2018-10-28T10:29:30.685" v="29" actId="1076"/>
          <ac:picMkLst>
            <pc:docMk/>
            <pc:sldMk cId="109857222" sldId="256"/>
            <ac:picMk id="6" creationId="{5567C548-7B62-4B2D-AC14-955240DB0E23}"/>
          </ac:picMkLst>
        </pc:picChg>
        <pc:picChg chg="mod">
          <ac:chgData name="Simona Yaneva (1605683)" userId="S::1605683@student.uwtsd.ac.uk::bf931baf-78c8-492d-bd4f-b525c2bbe6c7" providerId="AD" clId="Web-{74D11680-6A6D-72A8-B2C2-D32606ED70C4}" dt="2018-10-28T10:26:18.810" v="18" actId="1076"/>
          <ac:picMkLst>
            <pc:docMk/>
            <pc:sldMk cId="109857222" sldId="256"/>
            <ac:picMk id="11" creationId="{2D55E72E-6F1B-4B54-8C73-645A0ED72A9D}"/>
          </ac:picMkLst>
        </pc:picChg>
        <pc:picChg chg="mod">
          <ac:chgData name="Simona Yaneva (1605683)" userId="S::1605683@student.uwtsd.ac.uk::bf931baf-78c8-492d-bd4f-b525c2bbe6c7" providerId="AD" clId="Web-{74D11680-6A6D-72A8-B2C2-D32606ED70C4}" dt="2018-10-28T10:28:27.873" v="26" actId="1076"/>
          <ac:picMkLst>
            <pc:docMk/>
            <pc:sldMk cId="109857222" sldId="256"/>
            <ac:picMk id="16" creationId="{BD49CE15-1248-4CE4-B973-7C52617F486E}"/>
          </ac:picMkLst>
        </pc:picChg>
        <pc:picChg chg="mod">
          <ac:chgData name="Simona Yaneva (1605683)" userId="S::1605683@student.uwtsd.ac.uk::bf931baf-78c8-492d-bd4f-b525c2bbe6c7" providerId="AD" clId="Web-{74D11680-6A6D-72A8-B2C2-D32606ED70C4}" dt="2018-10-28T10:27:05.951" v="21" actId="1076"/>
          <ac:picMkLst>
            <pc:docMk/>
            <pc:sldMk cId="109857222" sldId="256"/>
            <ac:picMk id="31" creationId="{B8589A6B-3D2C-4C21-8348-F675E1F46939}"/>
          </ac:picMkLst>
        </pc:picChg>
      </pc:sldChg>
    </pc:docChg>
  </pc:docChgLst>
  <pc:docChgLst>
    <pc:chgData name="Caitlin Vivian (1800517)" userId="S::1800517@student.uwtsd.ac.uk::515136e7-53f5-43f0-8d18-ebb1ede887e3" providerId="AD" clId="Web-{FE6B95CB-F7AD-7FDF-2FF5-B50832B57976}"/>
    <pc:docChg chg="modSld">
      <pc:chgData name="Caitlin Vivian (1800517)" userId="S::1800517@student.uwtsd.ac.uk::515136e7-53f5-43f0-8d18-ebb1ede887e3" providerId="AD" clId="Web-{FE6B95CB-F7AD-7FDF-2FF5-B50832B57976}" dt="2018-10-25T15:53:23.417" v="312" actId="14100"/>
      <pc:docMkLst>
        <pc:docMk/>
      </pc:docMkLst>
      <pc:sldChg chg="addSp delSp modSp mod setBg">
        <pc:chgData name="Caitlin Vivian (1800517)" userId="S::1800517@student.uwtsd.ac.uk::515136e7-53f5-43f0-8d18-ebb1ede887e3" providerId="AD" clId="Web-{FE6B95CB-F7AD-7FDF-2FF5-B50832B57976}" dt="2018-10-25T15:53:23.417" v="312" actId="14100"/>
        <pc:sldMkLst>
          <pc:docMk/>
          <pc:sldMk cId="109857222" sldId="256"/>
        </pc:sldMkLst>
        <pc:spChg chg="mod">
          <ac:chgData name="Caitlin Vivian (1800517)" userId="S::1800517@student.uwtsd.ac.uk::515136e7-53f5-43f0-8d18-ebb1ede887e3" providerId="AD" clId="Web-{FE6B95CB-F7AD-7FDF-2FF5-B50832B57976}" dt="2018-10-25T15:45:18.498" v="286" actId="1076"/>
          <ac:spMkLst>
            <pc:docMk/>
            <pc:sldMk cId="109857222" sldId="256"/>
            <ac:spMk id="2" creationId="{979EE729-44BD-44CC-8BF5-0AA0441033FE}"/>
          </ac:spMkLst>
        </pc:spChg>
        <pc:spChg chg="mod">
          <ac:chgData name="Caitlin Vivian (1800517)" userId="S::1800517@student.uwtsd.ac.uk::515136e7-53f5-43f0-8d18-ebb1ede887e3" providerId="AD" clId="Web-{FE6B95CB-F7AD-7FDF-2FF5-B50832B57976}" dt="2018-10-25T15:41:08.547" v="275" actId="14100"/>
          <ac:spMkLst>
            <pc:docMk/>
            <pc:sldMk cId="109857222" sldId="256"/>
            <ac:spMk id="10" creationId="{1E085B82-4F2A-498E-9535-255EF9D0195C}"/>
          </ac:spMkLst>
        </pc:spChg>
        <pc:spChg chg="mod">
          <ac:chgData name="Caitlin Vivian (1800517)" userId="S::1800517@student.uwtsd.ac.uk::515136e7-53f5-43f0-8d18-ebb1ede887e3" providerId="AD" clId="Web-{FE6B95CB-F7AD-7FDF-2FF5-B50832B57976}" dt="2018-10-25T15:45:41.904" v="290" actId="1076"/>
          <ac:spMkLst>
            <pc:docMk/>
            <pc:sldMk cId="109857222" sldId="256"/>
            <ac:spMk id="12" creationId="{F725C89F-B886-4601-8E11-849BE75370A9}"/>
          </ac:spMkLst>
        </pc:spChg>
        <pc:spChg chg="mod">
          <ac:chgData name="Caitlin Vivian (1800517)" userId="S::1800517@student.uwtsd.ac.uk::515136e7-53f5-43f0-8d18-ebb1ede887e3" providerId="AD" clId="Web-{FE6B95CB-F7AD-7FDF-2FF5-B50832B57976}" dt="2018-10-25T15:45:14.779" v="285" actId="1076"/>
          <ac:spMkLst>
            <pc:docMk/>
            <pc:sldMk cId="109857222" sldId="256"/>
            <ac:spMk id="14" creationId="{57183DCB-45E0-4054-B1CE-84C750C73AFA}"/>
          </ac:spMkLst>
        </pc:spChg>
        <pc:spChg chg="mod">
          <ac:chgData name="Caitlin Vivian (1800517)" userId="S::1800517@student.uwtsd.ac.uk::515136e7-53f5-43f0-8d18-ebb1ede887e3" providerId="AD" clId="Web-{FE6B95CB-F7AD-7FDF-2FF5-B50832B57976}" dt="2018-10-25T15:10:33.590" v="3"/>
          <ac:spMkLst>
            <pc:docMk/>
            <pc:sldMk cId="109857222" sldId="256"/>
            <ac:spMk id="20" creationId="{A7D96312-78D5-4C53-8F9C-A3C307007A5A}"/>
          </ac:spMkLst>
        </pc:spChg>
        <pc:spChg chg="mod">
          <ac:chgData name="Caitlin Vivian (1800517)" userId="S::1800517@student.uwtsd.ac.uk::515136e7-53f5-43f0-8d18-ebb1ede887e3" providerId="AD" clId="Web-{FE6B95CB-F7AD-7FDF-2FF5-B50832B57976}" dt="2018-10-25T15:50:44.027" v="308" actId="1076"/>
          <ac:spMkLst>
            <pc:docMk/>
            <pc:sldMk cId="109857222" sldId="256"/>
            <ac:spMk id="22" creationId="{C9675C0D-10BB-41D7-88AB-C67D4CDF3088}"/>
          </ac:spMkLst>
        </pc:spChg>
        <pc:spChg chg="mod">
          <ac:chgData name="Caitlin Vivian (1800517)" userId="S::1800517@student.uwtsd.ac.uk::515136e7-53f5-43f0-8d18-ebb1ede887e3" providerId="AD" clId="Web-{FE6B95CB-F7AD-7FDF-2FF5-B50832B57976}" dt="2018-10-25T15:45:28.654" v="288" actId="1076"/>
          <ac:spMkLst>
            <pc:docMk/>
            <pc:sldMk cId="109857222" sldId="256"/>
            <ac:spMk id="28" creationId="{5651E663-9C83-4A6C-BE1E-5F15102E2E6B}"/>
          </ac:spMkLst>
        </pc:spChg>
        <pc:picChg chg="mod">
          <ac:chgData name="Caitlin Vivian (1800517)" userId="S::1800517@student.uwtsd.ac.uk::515136e7-53f5-43f0-8d18-ebb1ede887e3" providerId="AD" clId="Web-{FE6B95CB-F7AD-7FDF-2FF5-B50832B57976}" dt="2018-10-25T15:45:21.217" v="287" actId="1076"/>
          <ac:picMkLst>
            <pc:docMk/>
            <pc:sldMk cId="109857222" sldId="256"/>
            <ac:picMk id="4" creationId="{3260C0A0-26E6-4994-81C9-63A3D778F4C7}"/>
          </ac:picMkLst>
        </pc:picChg>
        <pc:picChg chg="mod">
          <ac:chgData name="Caitlin Vivian (1800517)" userId="S::1800517@student.uwtsd.ac.uk::515136e7-53f5-43f0-8d18-ebb1ede887e3" providerId="AD" clId="Web-{FE6B95CB-F7AD-7FDF-2FF5-B50832B57976}" dt="2018-10-25T15:41:13.828" v="276" actId="1076"/>
          <ac:picMkLst>
            <pc:docMk/>
            <pc:sldMk cId="109857222" sldId="256"/>
            <ac:picMk id="5" creationId="{5C16A9F0-6892-425C-AFF7-CD0F374C26AE}"/>
          </ac:picMkLst>
        </pc:picChg>
        <pc:picChg chg="mod">
          <ac:chgData name="Caitlin Vivian (1800517)" userId="S::1800517@student.uwtsd.ac.uk::515136e7-53f5-43f0-8d18-ebb1ede887e3" providerId="AD" clId="Web-{FE6B95CB-F7AD-7FDF-2FF5-B50832B57976}" dt="2018-10-25T15:43:31.749" v="281" actId="1076"/>
          <ac:picMkLst>
            <pc:docMk/>
            <pc:sldMk cId="109857222" sldId="256"/>
            <ac:picMk id="6" creationId="{22198C8C-981A-4A6B-8A26-364970B39A86}"/>
          </ac:picMkLst>
        </pc:picChg>
        <pc:picChg chg="add mod">
          <ac:chgData name="Caitlin Vivian (1800517)" userId="S::1800517@student.uwtsd.ac.uk::515136e7-53f5-43f0-8d18-ebb1ede887e3" providerId="AD" clId="Web-{FE6B95CB-F7AD-7FDF-2FF5-B50832B57976}" dt="2018-10-25T15:53:23.417" v="312" actId="14100"/>
          <ac:picMkLst>
            <pc:docMk/>
            <pc:sldMk cId="109857222" sldId="256"/>
            <ac:picMk id="9" creationId="{36B1EE58-F2FD-4F68-9D06-1ED8FC8DD1AD}"/>
          </ac:picMkLst>
        </pc:picChg>
        <pc:picChg chg="add del mod">
          <ac:chgData name="Caitlin Vivian (1800517)" userId="S::1800517@student.uwtsd.ac.uk::515136e7-53f5-43f0-8d18-ebb1ede887e3" providerId="AD" clId="Web-{FE6B95CB-F7AD-7FDF-2FF5-B50832B57976}" dt="2018-10-25T15:47:15.247" v="292"/>
          <ac:picMkLst>
            <pc:docMk/>
            <pc:sldMk cId="109857222" sldId="256"/>
            <ac:picMk id="9" creationId="{5BB031D3-412E-4801-8E61-180B80CB6829}"/>
          </ac:picMkLst>
        </pc:picChg>
        <pc:picChg chg="add mod">
          <ac:chgData name="Caitlin Vivian (1800517)" userId="S::1800517@student.uwtsd.ac.uk::515136e7-53f5-43f0-8d18-ebb1ede887e3" providerId="AD" clId="Web-{FE6B95CB-F7AD-7FDF-2FF5-B50832B57976}" dt="2018-10-25T15:47:50.560" v="296" actId="1076"/>
          <ac:picMkLst>
            <pc:docMk/>
            <pc:sldMk cId="109857222" sldId="256"/>
            <ac:picMk id="16" creationId="{611CD1A4-AF7C-4C0D-B4B5-6D16E437548F}"/>
          </ac:picMkLst>
        </pc:picChg>
        <pc:picChg chg="add del mod">
          <ac:chgData name="Caitlin Vivian (1800517)" userId="S::1800517@student.uwtsd.ac.uk::515136e7-53f5-43f0-8d18-ebb1ede887e3" providerId="AD" clId="Web-{FE6B95CB-F7AD-7FDF-2FF5-B50832B57976}" dt="2018-10-25T15:48:45.044" v="298"/>
          <ac:picMkLst>
            <pc:docMk/>
            <pc:sldMk cId="109857222" sldId="256"/>
            <ac:picMk id="19" creationId="{A5C11984-1BB2-4BCC-AE6E-83D819B0494D}"/>
          </ac:picMkLst>
        </pc:picChg>
        <pc:picChg chg="del">
          <ac:chgData name="Caitlin Vivian (1800517)" userId="S::1800517@student.uwtsd.ac.uk::515136e7-53f5-43f0-8d18-ebb1ede887e3" providerId="AD" clId="Web-{FE6B95CB-F7AD-7FDF-2FF5-B50832B57976}" dt="2018-10-25T15:47:48.232" v="295"/>
          <ac:picMkLst>
            <pc:docMk/>
            <pc:sldMk cId="109857222" sldId="256"/>
            <ac:picMk id="21" creationId="{A78C8EC1-0D07-4479-8806-2C37A838C3A6}"/>
          </ac:picMkLst>
        </pc:picChg>
        <pc:picChg chg="del mod">
          <ac:chgData name="Caitlin Vivian (1800517)" userId="S::1800517@student.uwtsd.ac.uk::515136e7-53f5-43f0-8d18-ebb1ede887e3" providerId="AD" clId="Web-{FE6B95CB-F7AD-7FDF-2FF5-B50832B57976}" dt="2018-10-25T15:50:25.340" v="304"/>
          <ac:picMkLst>
            <pc:docMk/>
            <pc:sldMk cId="109857222" sldId="256"/>
            <ac:picMk id="23" creationId="{EBF50489-695E-4AEF-BBD5-888C182EBEEE}"/>
          </ac:picMkLst>
        </pc:picChg>
        <pc:picChg chg="add del mod">
          <ac:chgData name="Caitlin Vivian (1800517)" userId="S::1800517@student.uwtsd.ac.uk::515136e7-53f5-43f0-8d18-ebb1ede887e3" providerId="AD" clId="Web-{FE6B95CB-F7AD-7FDF-2FF5-B50832B57976}" dt="2018-10-25T15:48:56.497" v="301"/>
          <ac:picMkLst>
            <pc:docMk/>
            <pc:sldMk cId="109857222" sldId="256"/>
            <ac:picMk id="29" creationId="{0A9A8481-DDA3-409B-828B-36A2CCB2438D}"/>
          </ac:picMkLst>
        </pc:picChg>
        <pc:picChg chg="add del mod">
          <ac:chgData name="Caitlin Vivian (1800517)" userId="S::1800517@student.uwtsd.ac.uk::515136e7-53f5-43f0-8d18-ebb1ede887e3" providerId="AD" clId="Web-{FE6B95CB-F7AD-7FDF-2FF5-B50832B57976}" dt="2018-10-25T15:50:50.090" v="309"/>
          <ac:picMkLst>
            <pc:docMk/>
            <pc:sldMk cId="109857222" sldId="256"/>
            <ac:picMk id="31" creationId="{49692D13-80AF-445F-9FDD-112F2E4E4AE4}"/>
          </ac:picMkLst>
        </pc:picChg>
      </pc:sldChg>
    </pc:docChg>
  </pc:docChgLst>
  <pc:docChgLst>
    <pc:chgData name="Simona Yaneva (1605683)" userId="S::1605683@student.uwtsd.ac.uk::bf931baf-78c8-492d-bd4f-b525c2bbe6c7" providerId="AD" clId="Web-{3462CF96-7AB2-EDB5-CE22-7249DBCCDE5A}"/>
    <pc:docChg chg="modSld">
      <pc:chgData name="Simona Yaneva (1605683)" userId="S::1605683@student.uwtsd.ac.uk::bf931baf-78c8-492d-bd4f-b525c2bbe6c7" providerId="AD" clId="Web-{3462CF96-7AB2-EDB5-CE22-7249DBCCDE5A}" dt="2018-10-27T17:03:00.291" v="1035" actId="20577"/>
      <pc:docMkLst>
        <pc:docMk/>
      </pc:docMkLst>
      <pc:sldChg chg="addSp delSp modSp addCm modCm">
        <pc:chgData name="Simona Yaneva (1605683)" userId="S::1605683@student.uwtsd.ac.uk::bf931baf-78c8-492d-bd4f-b525c2bbe6c7" providerId="AD" clId="Web-{3462CF96-7AB2-EDB5-CE22-7249DBCCDE5A}" dt="2018-10-27T17:03:00.291" v="1035" actId="20577"/>
        <pc:sldMkLst>
          <pc:docMk/>
          <pc:sldMk cId="109857222" sldId="256"/>
        </pc:sldMkLst>
        <pc:spChg chg="add mod">
          <ac:chgData name="Simona Yaneva (1605683)" userId="S::1605683@student.uwtsd.ac.uk::bf931baf-78c8-492d-bd4f-b525c2bbe6c7" providerId="AD" clId="Web-{3462CF96-7AB2-EDB5-CE22-7249DBCCDE5A}" dt="2018-10-27T16:39:24.434" v="981"/>
          <ac:spMkLst>
            <pc:docMk/>
            <pc:sldMk cId="109857222" sldId="256"/>
            <ac:spMk id="4" creationId="{4EEA641D-3299-4B24-899C-366F4C4DA312}"/>
          </ac:spMkLst>
        </pc:spChg>
        <pc:spChg chg="add del mod">
          <ac:chgData name="Simona Yaneva (1605683)" userId="S::1605683@student.uwtsd.ac.uk::bf931baf-78c8-492d-bd4f-b525c2bbe6c7" providerId="AD" clId="Web-{3462CF96-7AB2-EDB5-CE22-7249DBCCDE5A}" dt="2018-10-27T14:45:16.780" v="711"/>
          <ac:spMkLst>
            <pc:docMk/>
            <pc:sldMk cId="109857222" sldId="256"/>
            <ac:spMk id="8" creationId="{6FB146C9-148C-4C3B-A354-EFAF8A343E80}"/>
          </ac:spMkLst>
        </pc:spChg>
        <pc:spChg chg="add mod">
          <ac:chgData name="Simona Yaneva (1605683)" userId="S::1605683@student.uwtsd.ac.uk::bf931baf-78c8-492d-bd4f-b525c2bbe6c7" providerId="AD" clId="Web-{3462CF96-7AB2-EDB5-CE22-7249DBCCDE5A}" dt="2018-10-27T16:44:48.843" v="1004" actId="20577"/>
          <ac:spMkLst>
            <pc:docMk/>
            <pc:sldMk cId="109857222" sldId="256"/>
            <ac:spMk id="8" creationId="{C62D160B-E167-450C-A342-E78C8E582C26}"/>
          </ac:spMkLst>
        </pc:spChg>
        <pc:spChg chg="add del mod">
          <ac:chgData name="Simona Yaneva (1605683)" userId="S::1605683@student.uwtsd.ac.uk::bf931baf-78c8-492d-bd4f-b525c2bbe6c7" providerId="AD" clId="Web-{3462CF96-7AB2-EDB5-CE22-7249DBCCDE5A}" dt="2018-10-27T14:45:40.311" v="714"/>
          <ac:spMkLst>
            <pc:docMk/>
            <pc:sldMk cId="109857222" sldId="256"/>
            <ac:spMk id="10" creationId="{6A915181-EE17-4EB0-91B3-DD08E59B908C}"/>
          </ac:spMkLst>
        </pc:spChg>
        <pc:spChg chg="add del mod">
          <ac:chgData name="Simona Yaneva (1605683)" userId="S::1605683@student.uwtsd.ac.uk::bf931baf-78c8-492d-bd4f-b525c2bbe6c7" providerId="AD" clId="Web-{3462CF96-7AB2-EDB5-CE22-7249DBCCDE5A}" dt="2018-10-27T14:47:49.189" v="728"/>
          <ac:spMkLst>
            <pc:docMk/>
            <pc:sldMk cId="109857222" sldId="256"/>
            <ac:spMk id="12" creationId="{0E1CECBE-0DC2-4C85-B319-EBFC3E5BC358}"/>
          </ac:spMkLst>
        </pc:spChg>
        <pc:spChg chg="add mod">
          <ac:chgData name="Simona Yaneva (1605683)" userId="S::1605683@student.uwtsd.ac.uk::bf931baf-78c8-492d-bd4f-b525c2bbe6c7" providerId="AD" clId="Web-{3462CF96-7AB2-EDB5-CE22-7249DBCCDE5A}" dt="2018-10-27T16:21:11.613" v="891"/>
          <ac:spMkLst>
            <pc:docMk/>
            <pc:sldMk cId="109857222" sldId="256"/>
            <ac:spMk id="14" creationId="{B72221F7-6C80-493E-8755-B6AAED92B7AA}"/>
          </ac:spMkLst>
        </pc:spChg>
        <pc:spChg chg="add del mod">
          <ac:chgData name="Simona Yaneva (1605683)" userId="S::1605683@student.uwtsd.ac.uk::bf931baf-78c8-492d-bd4f-b525c2bbe6c7" providerId="AD" clId="Web-{3462CF96-7AB2-EDB5-CE22-7249DBCCDE5A}" dt="2018-10-27T16:34:38.326" v="956"/>
          <ac:spMkLst>
            <pc:docMk/>
            <pc:sldMk cId="109857222" sldId="256"/>
            <ac:spMk id="15" creationId="{E17B235A-4FFD-4586-8073-488460A54E51}"/>
          </ac:spMkLst>
        </pc:spChg>
        <pc:spChg chg="mod">
          <ac:chgData name="Simona Yaneva (1605683)" userId="S::1605683@student.uwtsd.ac.uk::bf931baf-78c8-492d-bd4f-b525c2bbe6c7" providerId="AD" clId="Web-{3462CF96-7AB2-EDB5-CE22-7249DBCCDE5A}" dt="2018-10-27T14:28:57.471" v="672" actId="1076"/>
          <ac:spMkLst>
            <pc:docMk/>
            <pc:sldMk cId="109857222" sldId="256"/>
            <ac:spMk id="20" creationId="{A18D9149-5C5E-4128-86F4-DC186E5EE65C}"/>
          </ac:spMkLst>
        </pc:spChg>
        <pc:spChg chg="mod">
          <ac:chgData name="Simona Yaneva (1605683)" userId="S::1605683@student.uwtsd.ac.uk::bf931baf-78c8-492d-bd4f-b525c2bbe6c7" providerId="AD" clId="Web-{3462CF96-7AB2-EDB5-CE22-7249DBCCDE5A}" dt="2018-10-27T14:27:08.109" v="653" actId="14100"/>
          <ac:spMkLst>
            <pc:docMk/>
            <pc:sldMk cId="109857222" sldId="256"/>
            <ac:spMk id="23" creationId="{F1CE53CB-4F19-4CC0-9C61-BF36BBB22765}"/>
          </ac:spMkLst>
        </pc:spChg>
        <pc:spChg chg="mod">
          <ac:chgData name="Simona Yaneva (1605683)" userId="S::1605683@student.uwtsd.ac.uk::bf931baf-78c8-492d-bd4f-b525c2bbe6c7" providerId="AD" clId="Web-{3462CF96-7AB2-EDB5-CE22-7249DBCCDE5A}" dt="2018-10-27T14:28:44.878" v="663" actId="1076"/>
          <ac:spMkLst>
            <pc:docMk/>
            <pc:sldMk cId="109857222" sldId="256"/>
            <ac:spMk id="24" creationId="{FDB0524B-53CF-4913-9A59-28198BB1F15A}"/>
          </ac:spMkLst>
        </pc:spChg>
        <pc:spChg chg="add mod">
          <ac:chgData name="Simona Yaneva (1605683)" userId="S::1605683@student.uwtsd.ac.uk::bf931baf-78c8-492d-bd4f-b525c2bbe6c7" providerId="AD" clId="Web-{3462CF96-7AB2-EDB5-CE22-7249DBCCDE5A}" dt="2018-10-27T14:16:56.331" v="605" actId="20577"/>
          <ac:spMkLst>
            <pc:docMk/>
            <pc:sldMk cId="109857222" sldId="256"/>
            <ac:spMk id="25" creationId="{37619055-351B-48B1-AE55-4248639C1D83}"/>
          </ac:spMkLst>
        </pc:spChg>
        <pc:spChg chg="mod">
          <ac:chgData name="Simona Yaneva (1605683)" userId="S::1605683@student.uwtsd.ac.uk::bf931baf-78c8-492d-bd4f-b525c2bbe6c7" providerId="AD" clId="Web-{3462CF96-7AB2-EDB5-CE22-7249DBCCDE5A}" dt="2018-10-27T16:43:51.953" v="1003" actId="1076"/>
          <ac:spMkLst>
            <pc:docMk/>
            <pc:sldMk cId="109857222" sldId="256"/>
            <ac:spMk id="26" creationId="{CE96EC81-9346-4FE8-83E8-C7C6BFAC9837}"/>
          </ac:spMkLst>
        </pc:spChg>
        <pc:spChg chg="mod">
          <ac:chgData name="Simona Yaneva (1605683)" userId="S::1605683@student.uwtsd.ac.uk::bf931baf-78c8-492d-bd4f-b525c2bbe6c7" providerId="AD" clId="Web-{3462CF96-7AB2-EDB5-CE22-7249DBCCDE5A}" dt="2018-10-27T17:03:00.291" v="1035" actId="20577"/>
          <ac:spMkLst>
            <pc:docMk/>
            <pc:sldMk cId="109857222" sldId="256"/>
            <ac:spMk id="28" creationId="{5651E663-9C83-4A6C-BE1E-5F15102E2E6B}"/>
          </ac:spMkLst>
        </pc:spChg>
        <pc:spChg chg="del mod">
          <ac:chgData name="Simona Yaneva (1605683)" userId="S::1605683@student.uwtsd.ac.uk::bf931baf-78c8-492d-bd4f-b525c2bbe6c7" providerId="AD" clId="Web-{3462CF96-7AB2-EDB5-CE22-7249DBCCDE5A}" dt="2018-10-27T16:37:11.013" v="974"/>
          <ac:spMkLst>
            <pc:docMk/>
            <pc:sldMk cId="109857222" sldId="256"/>
            <ac:spMk id="29" creationId="{0FC5A4D1-8818-4FB5-88FC-B847A69A9171}"/>
          </ac:spMkLst>
        </pc:spChg>
        <pc:spChg chg="add mod">
          <ac:chgData name="Simona Yaneva (1605683)" userId="S::1605683@student.uwtsd.ac.uk::bf931baf-78c8-492d-bd4f-b525c2bbe6c7" providerId="AD" clId="Web-{3462CF96-7AB2-EDB5-CE22-7249DBCCDE5A}" dt="2018-10-27T16:37:50.309" v="977" actId="1076"/>
          <ac:spMkLst>
            <pc:docMk/>
            <pc:sldMk cId="109857222" sldId="256"/>
            <ac:spMk id="30" creationId="{E39E7291-5084-4C11-BC49-B4E88564A76E}"/>
          </ac:spMkLst>
        </pc:spChg>
        <pc:spChg chg="mod">
          <ac:chgData name="Simona Yaneva (1605683)" userId="S::1605683@student.uwtsd.ac.uk::bf931baf-78c8-492d-bd4f-b525c2bbe6c7" providerId="AD" clId="Web-{3462CF96-7AB2-EDB5-CE22-7249DBCCDE5A}" dt="2018-10-27T14:29:19.706" v="677" actId="1076"/>
          <ac:spMkLst>
            <pc:docMk/>
            <pc:sldMk cId="109857222" sldId="256"/>
            <ac:spMk id="53" creationId="{2146BB4D-31C5-4B5C-8802-F99EA1CA7EA9}"/>
          </ac:spMkLst>
        </pc:spChg>
        <pc:spChg chg="del mod">
          <ac:chgData name="Simona Yaneva (1605683)" userId="S::1605683@student.uwtsd.ac.uk::bf931baf-78c8-492d-bd4f-b525c2bbe6c7" providerId="AD" clId="Web-{3462CF96-7AB2-EDB5-CE22-7249DBCCDE5A}" dt="2018-10-27T16:37:03.935" v="971"/>
          <ac:spMkLst>
            <pc:docMk/>
            <pc:sldMk cId="109857222" sldId="256"/>
            <ac:spMk id="54" creationId="{19618CF1-6BE3-42EB-B918-1512E1723214}"/>
          </ac:spMkLst>
        </pc:spChg>
        <pc:spChg chg="mod">
          <ac:chgData name="Simona Yaneva (1605683)" userId="S::1605683@student.uwtsd.ac.uk::bf931baf-78c8-492d-bd4f-b525c2bbe6c7" providerId="AD" clId="Web-{3462CF96-7AB2-EDB5-CE22-7249DBCCDE5A}" dt="2018-10-27T16:49:41.294" v="1031" actId="20577"/>
          <ac:spMkLst>
            <pc:docMk/>
            <pc:sldMk cId="109857222" sldId="256"/>
            <ac:spMk id="55" creationId="{B8DA6BAF-0768-4FBA-94BF-540C61170A64}"/>
          </ac:spMkLst>
        </pc:spChg>
        <pc:spChg chg="mod">
          <ac:chgData name="Simona Yaneva (1605683)" userId="S::1605683@student.uwtsd.ac.uk::bf931baf-78c8-492d-bd4f-b525c2bbe6c7" providerId="AD" clId="Web-{3462CF96-7AB2-EDB5-CE22-7249DBCCDE5A}" dt="2018-10-27T16:20:01.457" v="885" actId="20577"/>
          <ac:spMkLst>
            <pc:docMk/>
            <pc:sldMk cId="109857222" sldId="256"/>
            <ac:spMk id="56" creationId="{D7244654-9429-4B3E-9B83-B8E585D99634}"/>
          </ac:spMkLst>
        </pc:spChg>
        <pc:spChg chg="mod">
          <ac:chgData name="Simona Yaneva (1605683)" userId="S::1605683@student.uwtsd.ac.uk::bf931baf-78c8-492d-bd4f-b525c2bbe6c7" providerId="AD" clId="Web-{3462CF96-7AB2-EDB5-CE22-7249DBCCDE5A}" dt="2018-10-27T16:47:13.717" v="1015" actId="20577"/>
          <ac:spMkLst>
            <pc:docMk/>
            <pc:sldMk cId="109857222" sldId="256"/>
            <ac:spMk id="57" creationId="{3CB742F3-64CC-4CF0-B510-47CD7C208455}"/>
          </ac:spMkLst>
        </pc:spChg>
        <pc:spChg chg="del mod">
          <ac:chgData name="Simona Yaneva (1605683)" userId="S::1605683@student.uwtsd.ac.uk::bf931baf-78c8-492d-bd4f-b525c2bbe6c7" providerId="AD" clId="Web-{3462CF96-7AB2-EDB5-CE22-7249DBCCDE5A}" dt="2018-10-27T16:37:10.716" v="973"/>
          <ac:spMkLst>
            <pc:docMk/>
            <pc:sldMk cId="109857222" sldId="256"/>
            <ac:spMk id="58" creationId="{518C074A-7876-488F-9D9D-46388560076B}"/>
          </ac:spMkLst>
        </pc:spChg>
        <pc:graphicFrameChg chg="add del mod modGraphic">
          <ac:chgData name="Simona Yaneva (1605683)" userId="S::1605683@student.uwtsd.ac.uk::bf931baf-78c8-492d-bd4f-b525c2bbe6c7" providerId="AD" clId="Web-{3462CF96-7AB2-EDB5-CE22-7249DBCCDE5A}" dt="2018-10-27T15:07:11.225" v="827"/>
          <ac:graphicFrameMkLst>
            <pc:docMk/>
            <pc:sldMk cId="109857222" sldId="256"/>
            <ac:graphicFrameMk id="35" creationId="{606DC430-E743-42D2-B4A6-4222FDAFDB15}"/>
          </ac:graphicFrameMkLst>
        </pc:graphicFrameChg>
        <pc:picChg chg="mod">
          <ac:chgData name="Simona Yaneva (1605683)" userId="S::1605683@student.uwtsd.ac.uk::bf931baf-78c8-492d-bd4f-b525c2bbe6c7" providerId="AD" clId="Web-{3462CF96-7AB2-EDB5-CE22-7249DBCCDE5A}" dt="2018-10-27T14:28:17.175" v="658" actId="1076"/>
          <ac:picMkLst>
            <pc:docMk/>
            <pc:sldMk cId="109857222" sldId="256"/>
            <ac:picMk id="2" creationId="{F6358BF0-E096-4AF3-82E3-1B5B6BEBEE64}"/>
          </ac:picMkLst>
        </pc:picChg>
        <pc:picChg chg="add del mod">
          <ac:chgData name="Simona Yaneva (1605683)" userId="S::1605683@student.uwtsd.ac.uk::bf931baf-78c8-492d-bd4f-b525c2bbe6c7" providerId="AD" clId="Web-{3462CF96-7AB2-EDB5-CE22-7249DBCCDE5A}" dt="2018-10-27T16:33:19.389" v="950"/>
          <ac:picMkLst>
            <pc:docMk/>
            <pc:sldMk cId="109857222" sldId="256"/>
            <ac:picMk id="3" creationId="{0A4FBB56-6649-4C80-B25F-293D64D585A0}"/>
          </ac:picMkLst>
        </pc:picChg>
        <pc:picChg chg="mod">
          <ac:chgData name="Simona Yaneva (1605683)" userId="S::1605683@student.uwtsd.ac.uk::bf931baf-78c8-492d-bd4f-b525c2bbe6c7" providerId="AD" clId="Web-{3462CF96-7AB2-EDB5-CE22-7249DBCCDE5A}" dt="2018-10-27T14:28:44.690" v="662" actId="1076"/>
          <ac:picMkLst>
            <pc:docMk/>
            <pc:sldMk cId="109857222" sldId="256"/>
            <ac:picMk id="6" creationId="{5567C548-7B62-4B2D-AC14-955240DB0E23}"/>
          </ac:picMkLst>
        </pc:picChg>
        <pc:picChg chg="mod">
          <ac:chgData name="Simona Yaneva (1605683)" userId="S::1605683@student.uwtsd.ac.uk::bf931baf-78c8-492d-bd4f-b525c2bbe6c7" providerId="AD" clId="Web-{3462CF96-7AB2-EDB5-CE22-7249DBCCDE5A}" dt="2018-10-27T14:30:20.721" v="680" actId="14100"/>
          <ac:picMkLst>
            <pc:docMk/>
            <pc:sldMk cId="109857222" sldId="256"/>
            <ac:picMk id="7" creationId="{5F8F679A-4175-4DEB-8CE3-950E5288FE52}"/>
          </ac:picMkLst>
        </pc:picChg>
        <pc:picChg chg="mod">
          <ac:chgData name="Simona Yaneva (1605683)" userId="S::1605683@student.uwtsd.ac.uk::bf931baf-78c8-492d-bd4f-b525c2bbe6c7" providerId="AD" clId="Web-{3462CF96-7AB2-EDB5-CE22-7249DBCCDE5A}" dt="2018-10-27T14:28:57.143" v="670" actId="1076"/>
          <ac:picMkLst>
            <pc:docMk/>
            <pc:sldMk cId="109857222" sldId="256"/>
            <ac:picMk id="9" creationId="{36B1EE58-F2FD-4F68-9D06-1ED8FC8DD1AD}"/>
          </ac:picMkLst>
        </pc:picChg>
        <pc:picChg chg="mod">
          <ac:chgData name="Simona Yaneva (1605683)" userId="S::1605683@student.uwtsd.ac.uk::bf931baf-78c8-492d-bd4f-b525c2bbe6c7" providerId="AD" clId="Web-{3462CF96-7AB2-EDB5-CE22-7249DBCCDE5A}" dt="2018-10-27T14:27:26.030" v="655" actId="1076"/>
          <ac:picMkLst>
            <pc:docMk/>
            <pc:sldMk cId="109857222" sldId="256"/>
            <ac:picMk id="11" creationId="{2D55E72E-6F1B-4B54-8C73-645A0ED72A9D}"/>
          </ac:picMkLst>
        </pc:picChg>
        <pc:picChg chg="add mod">
          <ac:chgData name="Simona Yaneva (1605683)" userId="S::1605683@student.uwtsd.ac.uk::bf931baf-78c8-492d-bd4f-b525c2bbe6c7" providerId="AD" clId="Web-{3462CF96-7AB2-EDB5-CE22-7249DBCCDE5A}" dt="2018-10-27T16:51:50.590" v="1032" actId="14100"/>
          <ac:picMkLst>
            <pc:docMk/>
            <pc:sldMk cId="109857222" sldId="256"/>
            <ac:picMk id="16" creationId="{BD49CE15-1248-4CE4-B973-7C52617F486E}"/>
          </ac:picMkLst>
        </pc:picChg>
        <pc:picChg chg="add del mod">
          <ac:chgData name="Simona Yaneva (1605683)" userId="S::1605683@student.uwtsd.ac.uk::bf931baf-78c8-492d-bd4f-b525c2bbe6c7" providerId="AD" clId="Web-{3462CF96-7AB2-EDB5-CE22-7249DBCCDE5A}" dt="2018-10-27T15:04:42.070" v="821"/>
          <ac:picMkLst>
            <pc:docMk/>
            <pc:sldMk cId="109857222" sldId="256"/>
            <ac:picMk id="19" creationId="{AE251CBF-6CE2-48AB-B83C-9975C6DA6770}"/>
          </ac:picMkLst>
        </pc:picChg>
        <pc:picChg chg="add del mod">
          <ac:chgData name="Simona Yaneva (1605683)" userId="S::1605683@student.uwtsd.ac.uk::bf931baf-78c8-492d-bd4f-b525c2bbe6c7" providerId="AD" clId="Web-{3462CF96-7AB2-EDB5-CE22-7249DBCCDE5A}" dt="2018-10-27T15:04:42.055" v="820"/>
          <ac:picMkLst>
            <pc:docMk/>
            <pc:sldMk cId="109857222" sldId="256"/>
            <ac:picMk id="27" creationId="{11282677-05DD-4EEA-ABC5-ED8FF8AE26A7}"/>
          </ac:picMkLst>
        </pc:picChg>
        <pc:picChg chg="add del mod">
          <ac:chgData name="Simona Yaneva (1605683)" userId="S::1605683@student.uwtsd.ac.uk::bf931baf-78c8-492d-bd4f-b525c2bbe6c7" providerId="AD" clId="Web-{3462CF96-7AB2-EDB5-CE22-7249DBCCDE5A}" dt="2018-10-27T15:04:42.055" v="819"/>
          <ac:picMkLst>
            <pc:docMk/>
            <pc:sldMk cId="109857222" sldId="256"/>
            <ac:picMk id="31" creationId="{58DDB17C-2D5F-4B99-8A04-7F1D7B3F9ED2}"/>
          </ac:picMkLst>
        </pc:picChg>
        <pc:picChg chg="add mod">
          <ac:chgData name="Simona Yaneva (1605683)" userId="S::1605683@student.uwtsd.ac.uk::bf931baf-78c8-492d-bd4f-b525c2bbe6c7" providerId="AD" clId="Web-{3462CF96-7AB2-EDB5-CE22-7249DBCCDE5A}" dt="2018-10-27T16:40:59.563" v="987" actId="1076"/>
          <ac:picMkLst>
            <pc:docMk/>
            <pc:sldMk cId="109857222" sldId="256"/>
            <ac:picMk id="31" creationId="{B8589A6B-3D2C-4C21-8348-F675E1F46939}"/>
          </ac:picMkLst>
        </pc:picChg>
        <pc:picChg chg="add del mod">
          <ac:chgData name="Simona Yaneva (1605683)" userId="S::1605683@student.uwtsd.ac.uk::bf931baf-78c8-492d-bd4f-b525c2bbe6c7" providerId="AD" clId="Web-{3462CF96-7AB2-EDB5-CE22-7249DBCCDE5A}" dt="2018-10-27T15:04:42.055" v="818"/>
          <ac:picMkLst>
            <pc:docMk/>
            <pc:sldMk cId="109857222" sldId="256"/>
            <ac:picMk id="33" creationId="{444C4470-8B91-4FFC-A6A6-D0871BBDAAE4}"/>
          </ac:picMkLst>
        </pc:picChg>
        <pc:picChg chg="mod">
          <ac:chgData name="Simona Yaneva (1605683)" userId="S::1605683@student.uwtsd.ac.uk::bf931baf-78c8-492d-bd4f-b525c2bbe6c7" providerId="AD" clId="Web-{3462CF96-7AB2-EDB5-CE22-7249DBCCDE5A}" dt="2018-10-27T14:29:19.549" v="676" actId="1076"/>
          <ac:picMkLst>
            <pc:docMk/>
            <pc:sldMk cId="109857222" sldId="256"/>
            <ac:picMk id="51" creationId="{CF5B6BAD-B69F-4EF7-9DA9-4D71BE4E13C9}"/>
          </ac:picMkLst>
        </pc:picChg>
        <pc:picChg chg="add del mod">
          <ac:chgData name="Simona Yaneva (1605683)" userId="S::1605683@student.uwtsd.ac.uk::bf931baf-78c8-492d-bd4f-b525c2bbe6c7" providerId="AD" clId="Web-{3462CF96-7AB2-EDB5-CE22-7249DBCCDE5A}" dt="2018-10-27T16:17:22.880" v="873"/>
          <ac:picMkLst>
            <pc:docMk/>
            <pc:sldMk cId="109857222" sldId="256"/>
            <ac:picMk id="188" creationId="{49911ABB-8548-4843-97A3-228C28F6A25F}"/>
          </ac:picMkLst>
        </pc:picChg>
      </pc:sldChg>
    </pc:docChg>
  </pc:docChgLst>
  <pc:docChgLst>
    <pc:chgData name="Caitlin Vivian (1800517)" userId="S::1800517@student.uwtsd.ac.uk::515136e7-53f5-43f0-8d18-ebb1ede887e3" providerId="AD" clId="Web-{506A7502-8D0F-4415-AAFD-3039306905F9}"/>
    <pc:docChg chg="modSld">
      <pc:chgData name="Caitlin Vivian (1800517)" userId="S::1800517@student.uwtsd.ac.uk::515136e7-53f5-43f0-8d18-ebb1ede887e3" providerId="AD" clId="Web-{506A7502-8D0F-4415-AAFD-3039306905F9}" dt="2018-10-27T11:37:21.270" v="23" actId="20577"/>
      <pc:docMkLst>
        <pc:docMk/>
      </pc:docMkLst>
      <pc:sldChg chg="modSp">
        <pc:chgData name="Caitlin Vivian (1800517)" userId="S::1800517@student.uwtsd.ac.uk::515136e7-53f5-43f0-8d18-ebb1ede887e3" providerId="AD" clId="Web-{506A7502-8D0F-4415-AAFD-3039306905F9}" dt="2018-10-27T11:37:21.270" v="23" actId="20577"/>
        <pc:sldMkLst>
          <pc:docMk/>
          <pc:sldMk cId="109857222" sldId="256"/>
        </pc:sldMkLst>
        <pc:spChg chg="mod">
          <ac:chgData name="Caitlin Vivian (1800517)" userId="S::1800517@student.uwtsd.ac.uk::515136e7-53f5-43f0-8d18-ebb1ede887e3" providerId="AD" clId="Web-{506A7502-8D0F-4415-AAFD-3039306905F9}" dt="2018-10-27T11:36:28.410" v="18" actId="20577"/>
          <ac:spMkLst>
            <pc:docMk/>
            <pc:sldMk cId="109857222" sldId="256"/>
            <ac:spMk id="56" creationId="{D7244654-9429-4B3E-9B83-B8E585D99634}"/>
          </ac:spMkLst>
        </pc:spChg>
        <pc:spChg chg="mod">
          <ac:chgData name="Caitlin Vivian (1800517)" userId="S::1800517@student.uwtsd.ac.uk::515136e7-53f5-43f0-8d18-ebb1ede887e3" providerId="AD" clId="Web-{506A7502-8D0F-4415-AAFD-3039306905F9}" dt="2018-10-27T11:37:21.270" v="23" actId="20577"/>
          <ac:spMkLst>
            <pc:docMk/>
            <pc:sldMk cId="109857222" sldId="256"/>
            <ac:spMk id="58" creationId="{518C074A-7876-488F-9D9D-46388560076B}"/>
          </ac:spMkLst>
        </pc:spChg>
      </pc:sldChg>
    </pc:docChg>
  </pc:docChgLst>
  <pc:docChgLst>
    <pc:chgData name="Simona Yaneva (1605683)" userId="S::1605683@student.uwtsd.ac.uk::bf931baf-78c8-492d-bd4f-b525c2bbe6c7" providerId="AD" clId="Web-{F607823E-9180-8BA7-3EAA-FCC655A9F6AA}"/>
    <pc:docChg chg="modSld">
      <pc:chgData name="Simona Yaneva (1605683)" userId="S::1605683@student.uwtsd.ac.uk::bf931baf-78c8-492d-bd4f-b525c2bbe6c7" providerId="AD" clId="Web-{F607823E-9180-8BA7-3EAA-FCC655A9F6AA}" dt="2018-10-26T21:55:36.018" v="52" actId="1076"/>
      <pc:docMkLst>
        <pc:docMk/>
      </pc:docMkLst>
      <pc:sldChg chg="modSp">
        <pc:chgData name="Simona Yaneva (1605683)" userId="S::1605683@student.uwtsd.ac.uk::bf931baf-78c8-492d-bd4f-b525c2bbe6c7" providerId="AD" clId="Web-{F607823E-9180-8BA7-3EAA-FCC655A9F6AA}" dt="2018-10-26T21:55:36.018" v="52" actId="1076"/>
        <pc:sldMkLst>
          <pc:docMk/>
          <pc:sldMk cId="109857222" sldId="256"/>
        </pc:sldMkLst>
        <pc:spChg chg="mod">
          <ac:chgData name="Simona Yaneva (1605683)" userId="S::1605683@student.uwtsd.ac.uk::bf931baf-78c8-492d-bd4f-b525c2bbe6c7" providerId="AD" clId="Web-{F607823E-9180-8BA7-3EAA-FCC655A9F6AA}" dt="2018-10-26T21:47:04.065" v="9" actId="20577"/>
          <ac:spMkLst>
            <pc:docMk/>
            <pc:sldMk cId="109857222" sldId="256"/>
            <ac:spMk id="54" creationId="{19618CF1-6BE3-42EB-B918-1512E1723214}"/>
          </ac:spMkLst>
        </pc:spChg>
        <pc:spChg chg="mod">
          <ac:chgData name="Simona Yaneva (1605683)" userId="S::1605683@student.uwtsd.ac.uk::bf931baf-78c8-492d-bd4f-b525c2bbe6c7" providerId="AD" clId="Web-{F607823E-9180-8BA7-3EAA-FCC655A9F6AA}" dt="2018-10-26T21:55:36.018" v="52" actId="1076"/>
          <ac:spMkLst>
            <pc:docMk/>
            <pc:sldMk cId="109857222" sldId="256"/>
            <ac:spMk id="57" creationId="{3CB742F3-64CC-4CF0-B510-47CD7C208455}"/>
          </ac:spMkLst>
        </pc:spChg>
        <pc:spChg chg="mod">
          <ac:chgData name="Simona Yaneva (1605683)" userId="S::1605683@student.uwtsd.ac.uk::bf931baf-78c8-492d-bd4f-b525c2bbe6c7" providerId="AD" clId="Web-{F607823E-9180-8BA7-3EAA-FCC655A9F6AA}" dt="2018-10-26T21:53:36.783" v="48" actId="20577"/>
          <ac:spMkLst>
            <pc:docMk/>
            <pc:sldMk cId="109857222" sldId="256"/>
            <ac:spMk id="58" creationId="{518C074A-7876-488F-9D9D-46388560076B}"/>
          </ac:spMkLst>
        </pc:spChg>
      </pc:sldChg>
    </pc:docChg>
  </pc:docChgLst>
  <pc:docChgLst>
    <pc:chgData name="Caitlin Vivian (1800517)" userId="S::1800517@student.uwtsd.ac.uk::515136e7-53f5-43f0-8d18-ebb1ede887e3" providerId="AD" clId="Web-{08AE6F47-950D-4DF2-BE52-A307C8FAFDB6}"/>
    <pc:docChg chg="modSld">
      <pc:chgData name="Caitlin Vivian (1800517)" userId="S::1800517@student.uwtsd.ac.uk::515136e7-53f5-43f0-8d18-ebb1ede887e3" providerId="AD" clId="Web-{08AE6F47-950D-4DF2-BE52-A307C8FAFDB6}" dt="2018-10-29T10:41:53.673" v="315" actId="20577"/>
      <pc:docMkLst>
        <pc:docMk/>
      </pc:docMkLst>
      <pc:sldChg chg="modSp">
        <pc:chgData name="Caitlin Vivian (1800517)" userId="S::1800517@student.uwtsd.ac.uk::515136e7-53f5-43f0-8d18-ebb1ede887e3" providerId="AD" clId="Web-{08AE6F47-950D-4DF2-BE52-A307C8FAFDB6}" dt="2018-10-29T10:41:51.392" v="313" actId="20577"/>
        <pc:sldMkLst>
          <pc:docMk/>
          <pc:sldMk cId="109857222" sldId="256"/>
        </pc:sldMkLst>
        <pc:spChg chg="mod">
          <ac:chgData name="Caitlin Vivian (1800517)" userId="S::1800517@student.uwtsd.ac.uk::515136e7-53f5-43f0-8d18-ebb1ede887e3" providerId="AD" clId="Web-{08AE6F47-950D-4DF2-BE52-A307C8FAFDB6}" dt="2018-10-29T10:38:25.985" v="294" actId="20577"/>
          <ac:spMkLst>
            <pc:docMk/>
            <pc:sldMk cId="109857222" sldId="256"/>
            <ac:spMk id="4" creationId="{4EEA641D-3299-4B24-899C-366F4C4DA312}"/>
          </ac:spMkLst>
        </pc:spChg>
        <pc:spChg chg="mod">
          <ac:chgData name="Caitlin Vivian (1800517)" userId="S::1800517@student.uwtsd.ac.uk::515136e7-53f5-43f0-8d18-ebb1ede887e3" providerId="AD" clId="Web-{08AE6F47-950D-4DF2-BE52-A307C8FAFDB6}" dt="2018-10-29T09:42:37.556" v="31"/>
          <ac:spMkLst>
            <pc:docMk/>
            <pc:sldMk cId="109857222" sldId="256"/>
            <ac:spMk id="8" creationId="{C62D160B-E167-450C-A342-E78C8E582C26}"/>
          </ac:spMkLst>
        </pc:spChg>
        <pc:spChg chg="mod">
          <ac:chgData name="Caitlin Vivian (1800517)" userId="S::1800517@student.uwtsd.ac.uk::515136e7-53f5-43f0-8d18-ebb1ede887e3" providerId="AD" clId="Web-{08AE6F47-950D-4DF2-BE52-A307C8FAFDB6}" dt="2018-10-29T10:41:51.392" v="313" actId="20577"/>
          <ac:spMkLst>
            <pc:docMk/>
            <pc:sldMk cId="109857222" sldId="256"/>
            <ac:spMk id="13" creationId="{A7C31359-45A9-47A4-A051-A10720206F82}"/>
          </ac:spMkLst>
        </pc:spChg>
        <pc:spChg chg="mod">
          <ac:chgData name="Caitlin Vivian (1800517)" userId="S::1800517@student.uwtsd.ac.uk::515136e7-53f5-43f0-8d18-ebb1ede887e3" providerId="AD" clId="Web-{08AE6F47-950D-4DF2-BE52-A307C8FAFDB6}" dt="2018-10-29T09:42:49.181" v="32"/>
          <ac:spMkLst>
            <pc:docMk/>
            <pc:sldMk cId="109857222" sldId="256"/>
            <ac:spMk id="14" creationId="{B72221F7-6C80-493E-8755-B6AAED92B7AA}"/>
          </ac:spMkLst>
        </pc:spChg>
        <pc:spChg chg="mod">
          <ac:chgData name="Caitlin Vivian (1800517)" userId="S::1800517@student.uwtsd.ac.uk::515136e7-53f5-43f0-8d18-ebb1ede887e3" providerId="AD" clId="Web-{08AE6F47-950D-4DF2-BE52-A307C8FAFDB6}" dt="2018-10-29T10:37:06.532" v="284" actId="20577"/>
          <ac:spMkLst>
            <pc:docMk/>
            <pc:sldMk cId="109857222" sldId="256"/>
            <ac:spMk id="28" creationId="{5651E663-9C83-4A6C-BE1E-5F15102E2E6B}"/>
          </ac:spMkLst>
        </pc:spChg>
        <pc:spChg chg="mod">
          <ac:chgData name="Caitlin Vivian (1800517)" userId="S::1800517@student.uwtsd.ac.uk::515136e7-53f5-43f0-8d18-ebb1ede887e3" providerId="AD" clId="Web-{08AE6F47-950D-4DF2-BE52-A307C8FAFDB6}" dt="2018-10-29T09:42:57.119" v="33"/>
          <ac:spMkLst>
            <pc:docMk/>
            <pc:sldMk cId="109857222" sldId="256"/>
            <ac:spMk id="30" creationId="{E39E7291-5084-4C11-BC49-B4E88564A76E}"/>
          </ac:spMkLst>
        </pc:spChg>
        <pc:spChg chg="mod">
          <ac:chgData name="Caitlin Vivian (1800517)" userId="S::1800517@student.uwtsd.ac.uk::515136e7-53f5-43f0-8d18-ebb1ede887e3" providerId="AD" clId="Web-{08AE6F47-950D-4DF2-BE52-A307C8FAFDB6}" dt="2018-10-29T10:38:11.969" v="291" actId="20577"/>
          <ac:spMkLst>
            <pc:docMk/>
            <pc:sldMk cId="109857222" sldId="256"/>
            <ac:spMk id="55" creationId="{B8DA6BAF-0768-4FBA-94BF-540C61170A64}"/>
          </ac:spMkLst>
        </pc:spChg>
        <pc:spChg chg="mod">
          <ac:chgData name="Caitlin Vivian (1800517)" userId="S::1800517@student.uwtsd.ac.uk::515136e7-53f5-43f0-8d18-ebb1ede887e3" providerId="AD" clId="Web-{08AE6F47-950D-4DF2-BE52-A307C8FAFDB6}" dt="2018-10-29T10:39:41.142" v="303" actId="20577"/>
          <ac:spMkLst>
            <pc:docMk/>
            <pc:sldMk cId="109857222" sldId="256"/>
            <ac:spMk id="57" creationId="{3CB742F3-64CC-4CF0-B510-47CD7C208455}"/>
          </ac:spMkLst>
        </pc:spChg>
      </pc:sldChg>
    </pc:docChg>
  </pc:docChgLst>
  <pc:docChgLst>
    <pc:chgData name="Caitlin Vivian (1800517)" userId="S::1800517@student.uwtsd.ac.uk::515136e7-53f5-43f0-8d18-ebb1ede887e3" providerId="AD" clId="Web-{2183BB3E-1070-3A5E-3A88-FC3BBDFF1C11}"/>
    <pc:docChg chg="modSld">
      <pc:chgData name="Caitlin Vivian (1800517)" userId="S::1800517@student.uwtsd.ac.uk::515136e7-53f5-43f0-8d18-ebb1ede887e3" providerId="AD" clId="Web-{2183BB3E-1070-3A5E-3A88-FC3BBDFF1C11}" dt="2018-10-25T11:34:51.915" v="119" actId="20577"/>
      <pc:docMkLst>
        <pc:docMk/>
      </pc:docMkLst>
      <pc:sldChg chg="modSp">
        <pc:chgData name="Caitlin Vivian (1800517)" userId="S::1800517@student.uwtsd.ac.uk::515136e7-53f5-43f0-8d18-ebb1ede887e3" providerId="AD" clId="Web-{2183BB3E-1070-3A5E-3A88-FC3BBDFF1C11}" dt="2018-10-25T11:34:51.915" v="118" actId="20577"/>
        <pc:sldMkLst>
          <pc:docMk/>
          <pc:sldMk cId="109857222" sldId="256"/>
        </pc:sldMkLst>
        <pc:spChg chg="mod">
          <ac:chgData name="Caitlin Vivian (1800517)" userId="S::1800517@student.uwtsd.ac.uk::515136e7-53f5-43f0-8d18-ebb1ede887e3" providerId="AD" clId="Web-{2183BB3E-1070-3A5E-3A88-FC3BBDFF1C11}" dt="2018-10-25T11:34:51.915" v="118" actId="20577"/>
          <ac:spMkLst>
            <pc:docMk/>
            <pc:sldMk cId="109857222" sldId="256"/>
            <ac:spMk id="3" creationId="{821CF350-2185-48E6-A415-83A24532615E}"/>
          </ac:spMkLst>
        </pc:spChg>
        <pc:picChg chg="mod">
          <ac:chgData name="Caitlin Vivian (1800517)" userId="S::1800517@student.uwtsd.ac.uk::515136e7-53f5-43f0-8d18-ebb1ede887e3" providerId="AD" clId="Web-{2183BB3E-1070-3A5E-3A88-FC3BBDFF1C11}" dt="2018-10-25T11:33:04.588" v="101" actId="1076"/>
          <ac:picMkLst>
            <pc:docMk/>
            <pc:sldMk cId="109857222" sldId="256"/>
            <ac:picMk id="7" creationId="{DB5DB03C-428F-419F-8709-D3118A84D0A3}"/>
          </ac:picMkLst>
        </pc:picChg>
      </pc:sldChg>
    </pc:docChg>
  </pc:docChgLst>
  <pc:docChgLst>
    <pc:chgData name="Caitlin Vivian (1800517)" userId="S::1800517@student.uwtsd.ac.uk::515136e7-53f5-43f0-8d18-ebb1ede887e3" providerId="AD" clId="Web-{1E444D4C-801A-4397-B9C2-E8D789F33064}"/>
    <pc:docChg chg="modSld">
      <pc:chgData name="Caitlin Vivian (1800517)" userId="S::1800517@student.uwtsd.ac.uk::515136e7-53f5-43f0-8d18-ebb1ede887e3" providerId="AD" clId="Web-{1E444D4C-801A-4397-B9C2-E8D789F33064}" dt="2018-10-27T09:46:30.647" v="99" actId="20577"/>
      <pc:docMkLst>
        <pc:docMk/>
      </pc:docMkLst>
      <pc:sldChg chg="modSp">
        <pc:chgData name="Caitlin Vivian (1800517)" userId="S::1800517@student.uwtsd.ac.uk::515136e7-53f5-43f0-8d18-ebb1ede887e3" providerId="AD" clId="Web-{1E444D4C-801A-4397-B9C2-E8D789F33064}" dt="2018-10-27T09:46:30.647" v="99" actId="20577"/>
        <pc:sldMkLst>
          <pc:docMk/>
          <pc:sldMk cId="109857222" sldId="256"/>
        </pc:sldMkLst>
        <pc:spChg chg="mod">
          <ac:chgData name="Caitlin Vivian (1800517)" userId="S::1800517@student.uwtsd.ac.uk::515136e7-53f5-43f0-8d18-ebb1ede887e3" providerId="AD" clId="Web-{1E444D4C-801A-4397-B9C2-E8D789F33064}" dt="2018-10-27T09:35:51.275" v="23" actId="20577"/>
          <ac:spMkLst>
            <pc:docMk/>
            <pc:sldMk cId="109857222" sldId="256"/>
            <ac:spMk id="26" creationId="{CE96EC81-9346-4FE8-83E8-C7C6BFAC9837}"/>
          </ac:spMkLst>
        </pc:spChg>
        <pc:spChg chg="mod">
          <ac:chgData name="Caitlin Vivian (1800517)" userId="S::1800517@student.uwtsd.ac.uk::515136e7-53f5-43f0-8d18-ebb1ede887e3" providerId="AD" clId="Web-{1E444D4C-801A-4397-B9C2-E8D789F33064}" dt="2018-10-27T09:33:13.959" v="10"/>
          <ac:spMkLst>
            <pc:docMk/>
            <pc:sldMk cId="109857222" sldId="256"/>
            <ac:spMk id="28" creationId="{5651E663-9C83-4A6C-BE1E-5F15102E2E6B}"/>
          </ac:spMkLst>
        </pc:spChg>
        <pc:spChg chg="mod">
          <ac:chgData name="Caitlin Vivian (1800517)" userId="S::1800517@student.uwtsd.ac.uk::515136e7-53f5-43f0-8d18-ebb1ede887e3" providerId="AD" clId="Web-{1E444D4C-801A-4397-B9C2-E8D789F33064}" dt="2018-10-27T09:46:20.288" v="98" actId="20577"/>
          <ac:spMkLst>
            <pc:docMk/>
            <pc:sldMk cId="109857222" sldId="256"/>
            <ac:spMk id="29" creationId="{0FC5A4D1-8818-4FB5-88FC-B847A69A9171}"/>
          </ac:spMkLst>
        </pc:spChg>
        <pc:spChg chg="mod">
          <ac:chgData name="Caitlin Vivian (1800517)" userId="S::1800517@student.uwtsd.ac.uk::515136e7-53f5-43f0-8d18-ebb1ede887e3" providerId="AD" clId="Web-{1E444D4C-801A-4397-B9C2-E8D789F33064}" dt="2018-10-27T09:46:30.647" v="99" actId="20577"/>
          <ac:spMkLst>
            <pc:docMk/>
            <pc:sldMk cId="109857222" sldId="256"/>
            <ac:spMk id="54" creationId="{19618CF1-6BE3-42EB-B918-1512E1723214}"/>
          </ac:spMkLst>
        </pc:spChg>
        <pc:spChg chg="mod">
          <ac:chgData name="Caitlin Vivian (1800517)" userId="S::1800517@student.uwtsd.ac.uk::515136e7-53f5-43f0-8d18-ebb1ede887e3" providerId="AD" clId="Web-{1E444D4C-801A-4397-B9C2-E8D789F33064}" dt="2018-10-27T09:35:33.431" v="22" actId="20577"/>
          <ac:spMkLst>
            <pc:docMk/>
            <pc:sldMk cId="109857222" sldId="256"/>
            <ac:spMk id="55" creationId="{B8DA6BAF-0768-4FBA-94BF-540C61170A64}"/>
          </ac:spMkLst>
        </pc:spChg>
        <pc:spChg chg="mod">
          <ac:chgData name="Caitlin Vivian (1800517)" userId="S::1800517@student.uwtsd.ac.uk::515136e7-53f5-43f0-8d18-ebb1ede887e3" providerId="AD" clId="Web-{1E444D4C-801A-4397-B9C2-E8D789F33064}" dt="2018-10-27T09:45:49.647" v="97"/>
          <ac:spMkLst>
            <pc:docMk/>
            <pc:sldMk cId="109857222" sldId="256"/>
            <ac:spMk id="56" creationId="{D7244654-9429-4B3E-9B83-B8E585D99634}"/>
          </ac:spMkLst>
        </pc:spChg>
        <pc:spChg chg="mod">
          <ac:chgData name="Caitlin Vivian (1800517)" userId="S::1800517@student.uwtsd.ac.uk::515136e7-53f5-43f0-8d18-ebb1ede887e3" providerId="AD" clId="Web-{1E444D4C-801A-4397-B9C2-E8D789F33064}" dt="2018-10-27T09:45:36.804" v="94"/>
          <ac:spMkLst>
            <pc:docMk/>
            <pc:sldMk cId="109857222" sldId="256"/>
            <ac:spMk id="57" creationId="{3CB742F3-64CC-4CF0-B510-47CD7C208455}"/>
          </ac:spMkLst>
        </pc:spChg>
        <pc:spChg chg="mod">
          <ac:chgData name="Caitlin Vivian (1800517)" userId="S::1800517@student.uwtsd.ac.uk::515136e7-53f5-43f0-8d18-ebb1ede887e3" providerId="AD" clId="Web-{1E444D4C-801A-4397-B9C2-E8D789F33064}" dt="2018-10-27T09:45:41.366" v="95"/>
          <ac:spMkLst>
            <pc:docMk/>
            <pc:sldMk cId="109857222" sldId="256"/>
            <ac:spMk id="58" creationId="{518C074A-7876-488F-9D9D-46388560076B}"/>
          </ac:spMkLst>
        </pc:spChg>
        <pc:picChg chg="mod">
          <ac:chgData name="Caitlin Vivian (1800517)" userId="S::1800517@student.uwtsd.ac.uk::515136e7-53f5-43f0-8d18-ebb1ede887e3" providerId="AD" clId="Web-{1E444D4C-801A-4397-B9C2-E8D789F33064}" dt="2018-10-27T09:38:36.087" v="55" actId="1076"/>
          <ac:picMkLst>
            <pc:docMk/>
            <pc:sldMk cId="109857222" sldId="256"/>
            <ac:picMk id="11" creationId="{2D55E72E-6F1B-4B54-8C73-645A0ED72A9D}"/>
          </ac:picMkLst>
        </pc:picChg>
      </pc:sldChg>
    </pc:docChg>
  </pc:docChgLst>
  <pc:docChgLst>
    <pc:chgData name="Simona Yaneva (1605683)" userId="S::1605683@student.uwtsd.ac.uk::bf931baf-78c8-492d-bd4f-b525c2bbe6c7" providerId="AD" clId="Web-{3D08203D-0A4F-B066-D18F-72AB373CFFB7}"/>
    <pc:docChg chg="modSld">
      <pc:chgData name="Simona Yaneva (1605683)" userId="S::1605683@student.uwtsd.ac.uk::bf931baf-78c8-492d-bd4f-b525c2bbe6c7" providerId="AD" clId="Web-{3D08203D-0A4F-B066-D18F-72AB373CFFB7}" dt="2018-10-27T19:43:20.952" v="273" actId="14100"/>
      <pc:docMkLst>
        <pc:docMk/>
      </pc:docMkLst>
      <pc:sldChg chg="modSp delCm">
        <pc:chgData name="Simona Yaneva (1605683)" userId="S::1605683@student.uwtsd.ac.uk::bf931baf-78c8-492d-bd4f-b525c2bbe6c7" providerId="AD" clId="Web-{3D08203D-0A4F-B066-D18F-72AB373CFFB7}" dt="2018-10-27T19:43:20.952" v="273" actId="14100"/>
        <pc:sldMkLst>
          <pc:docMk/>
          <pc:sldMk cId="109857222" sldId="256"/>
        </pc:sldMkLst>
        <pc:spChg chg="mod">
          <ac:chgData name="Simona Yaneva (1605683)" userId="S::1605683@student.uwtsd.ac.uk::bf931baf-78c8-492d-bd4f-b525c2bbe6c7" providerId="AD" clId="Web-{3D08203D-0A4F-B066-D18F-72AB373CFFB7}" dt="2018-10-27T17:29:21.539" v="121" actId="1076"/>
          <ac:spMkLst>
            <pc:docMk/>
            <pc:sldMk cId="109857222" sldId="256"/>
            <ac:spMk id="4" creationId="{4EEA641D-3299-4B24-899C-366F4C4DA312}"/>
          </ac:spMkLst>
        </pc:spChg>
        <pc:spChg chg="mod">
          <ac:chgData name="Simona Yaneva (1605683)" userId="S::1605683@student.uwtsd.ac.uk::bf931baf-78c8-492d-bd4f-b525c2bbe6c7" providerId="AD" clId="Web-{3D08203D-0A4F-B066-D18F-72AB373CFFB7}" dt="2018-10-27T19:40:43.981" v="256" actId="1076"/>
          <ac:spMkLst>
            <pc:docMk/>
            <pc:sldMk cId="109857222" sldId="256"/>
            <ac:spMk id="8" creationId="{C62D160B-E167-450C-A342-E78C8E582C26}"/>
          </ac:spMkLst>
        </pc:spChg>
        <pc:spChg chg="mod">
          <ac:chgData name="Simona Yaneva (1605683)" userId="S::1605683@student.uwtsd.ac.uk::bf931baf-78c8-492d-bd4f-b525c2bbe6c7" providerId="AD" clId="Web-{3D08203D-0A4F-B066-D18F-72AB373CFFB7}" dt="2018-10-27T17:32:48.102" v="148" actId="1076"/>
          <ac:spMkLst>
            <pc:docMk/>
            <pc:sldMk cId="109857222" sldId="256"/>
            <ac:spMk id="13" creationId="{A7C31359-45A9-47A4-A051-A10720206F82}"/>
          </ac:spMkLst>
        </pc:spChg>
        <pc:spChg chg="mod">
          <ac:chgData name="Simona Yaneva (1605683)" userId="S::1605683@student.uwtsd.ac.uk::bf931baf-78c8-492d-bd4f-b525c2bbe6c7" providerId="AD" clId="Web-{3D08203D-0A4F-B066-D18F-72AB373CFFB7}" dt="2018-10-27T19:37:07.981" v="241" actId="1076"/>
          <ac:spMkLst>
            <pc:docMk/>
            <pc:sldMk cId="109857222" sldId="256"/>
            <ac:spMk id="14" creationId="{B72221F7-6C80-493E-8755-B6AAED92B7AA}"/>
          </ac:spMkLst>
        </pc:spChg>
        <pc:spChg chg="mod">
          <ac:chgData name="Simona Yaneva (1605683)" userId="S::1605683@student.uwtsd.ac.uk::bf931baf-78c8-492d-bd4f-b525c2bbe6c7" providerId="AD" clId="Web-{3D08203D-0A4F-B066-D18F-72AB373CFFB7}" dt="2018-10-27T19:42:15.341" v="264" actId="1076"/>
          <ac:spMkLst>
            <pc:docMk/>
            <pc:sldMk cId="109857222" sldId="256"/>
            <ac:spMk id="18" creationId="{53F055C3-CA11-493E-97DF-99EB9841887E}"/>
          </ac:spMkLst>
        </pc:spChg>
        <pc:spChg chg="mod">
          <ac:chgData name="Simona Yaneva (1605683)" userId="S::1605683@student.uwtsd.ac.uk::bf931baf-78c8-492d-bd4f-b525c2bbe6c7" providerId="AD" clId="Web-{3D08203D-0A4F-B066-D18F-72AB373CFFB7}" dt="2018-10-27T17:30:57.961" v="131" actId="1076"/>
          <ac:spMkLst>
            <pc:docMk/>
            <pc:sldMk cId="109857222" sldId="256"/>
            <ac:spMk id="20" creationId="{A18D9149-5C5E-4128-86F4-DC186E5EE65C}"/>
          </ac:spMkLst>
        </pc:spChg>
        <pc:spChg chg="mod">
          <ac:chgData name="Simona Yaneva (1605683)" userId="S::1605683@student.uwtsd.ac.uk::bf931baf-78c8-492d-bd4f-b525c2bbe6c7" providerId="AD" clId="Web-{3D08203D-0A4F-B066-D18F-72AB373CFFB7}" dt="2018-10-27T17:27:32.804" v="105" actId="1076"/>
          <ac:spMkLst>
            <pc:docMk/>
            <pc:sldMk cId="109857222" sldId="256"/>
            <ac:spMk id="23" creationId="{F1CE53CB-4F19-4CC0-9C61-BF36BBB22765}"/>
          </ac:spMkLst>
        </pc:spChg>
        <pc:spChg chg="mod">
          <ac:chgData name="Simona Yaneva (1605683)" userId="S::1605683@student.uwtsd.ac.uk::bf931baf-78c8-492d-bd4f-b525c2bbe6c7" providerId="AD" clId="Web-{3D08203D-0A4F-B066-D18F-72AB373CFFB7}" dt="2018-10-27T19:43:20.952" v="273" actId="14100"/>
          <ac:spMkLst>
            <pc:docMk/>
            <pc:sldMk cId="109857222" sldId="256"/>
            <ac:spMk id="24" creationId="{FDB0524B-53CF-4913-9A59-28198BB1F15A}"/>
          </ac:spMkLst>
        </pc:spChg>
        <pc:spChg chg="mod">
          <ac:chgData name="Simona Yaneva (1605683)" userId="S::1605683@student.uwtsd.ac.uk::bf931baf-78c8-492d-bd4f-b525c2bbe6c7" providerId="AD" clId="Web-{3D08203D-0A4F-B066-D18F-72AB373CFFB7}" dt="2018-10-27T19:41:56.153" v="259" actId="1076"/>
          <ac:spMkLst>
            <pc:docMk/>
            <pc:sldMk cId="109857222" sldId="256"/>
            <ac:spMk id="25" creationId="{37619055-351B-48B1-AE55-4248639C1D83}"/>
          </ac:spMkLst>
        </pc:spChg>
        <pc:spChg chg="mod">
          <ac:chgData name="Simona Yaneva (1605683)" userId="S::1605683@student.uwtsd.ac.uk::bf931baf-78c8-492d-bd4f-b525c2bbe6c7" providerId="AD" clId="Web-{3D08203D-0A4F-B066-D18F-72AB373CFFB7}" dt="2018-10-27T19:39:43.699" v="252" actId="1076"/>
          <ac:spMkLst>
            <pc:docMk/>
            <pc:sldMk cId="109857222" sldId="256"/>
            <ac:spMk id="28" creationId="{5651E663-9C83-4A6C-BE1E-5F15102E2E6B}"/>
          </ac:spMkLst>
        </pc:spChg>
        <pc:spChg chg="mod">
          <ac:chgData name="Simona Yaneva (1605683)" userId="S::1605683@student.uwtsd.ac.uk::bf931baf-78c8-492d-bd4f-b525c2bbe6c7" providerId="AD" clId="Web-{3D08203D-0A4F-B066-D18F-72AB373CFFB7}" dt="2018-10-27T19:35:10.195" v="233" actId="20577"/>
          <ac:spMkLst>
            <pc:docMk/>
            <pc:sldMk cId="109857222" sldId="256"/>
            <ac:spMk id="30" creationId="{E39E7291-5084-4C11-BC49-B4E88564A76E}"/>
          </ac:spMkLst>
        </pc:spChg>
        <pc:spChg chg="mod">
          <ac:chgData name="Simona Yaneva (1605683)" userId="S::1605683@student.uwtsd.ac.uk::bf931baf-78c8-492d-bd4f-b525c2bbe6c7" providerId="AD" clId="Web-{3D08203D-0A4F-B066-D18F-72AB373CFFB7}" dt="2018-10-27T17:31:12.320" v="133" actId="1076"/>
          <ac:spMkLst>
            <pc:docMk/>
            <pc:sldMk cId="109857222" sldId="256"/>
            <ac:spMk id="53" creationId="{2146BB4D-31C5-4B5C-8802-F99EA1CA7EA9}"/>
          </ac:spMkLst>
        </pc:spChg>
        <pc:spChg chg="mod">
          <ac:chgData name="Simona Yaneva (1605683)" userId="S::1605683@student.uwtsd.ac.uk::bf931baf-78c8-492d-bd4f-b525c2bbe6c7" providerId="AD" clId="Web-{3D08203D-0A4F-B066-D18F-72AB373CFFB7}" dt="2018-10-27T17:29:01.882" v="118" actId="1076"/>
          <ac:spMkLst>
            <pc:docMk/>
            <pc:sldMk cId="109857222" sldId="256"/>
            <ac:spMk id="55" creationId="{B8DA6BAF-0768-4FBA-94BF-540C61170A64}"/>
          </ac:spMkLst>
        </pc:spChg>
        <pc:spChg chg="mod">
          <ac:chgData name="Simona Yaneva (1605683)" userId="S::1605683@student.uwtsd.ac.uk::bf931baf-78c8-492d-bd4f-b525c2bbe6c7" providerId="AD" clId="Web-{3D08203D-0A4F-B066-D18F-72AB373CFFB7}" dt="2018-10-27T19:31:07.844" v="202" actId="14100"/>
          <ac:spMkLst>
            <pc:docMk/>
            <pc:sldMk cId="109857222" sldId="256"/>
            <ac:spMk id="56" creationId="{D7244654-9429-4B3E-9B83-B8E585D99634}"/>
          </ac:spMkLst>
        </pc:spChg>
        <pc:spChg chg="mod">
          <ac:chgData name="Simona Yaneva (1605683)" userId="S::1605683@student.uwtsd.ac.uk::bf931baf-78c8-492d-bd4f-b525c2bbe6c7" providerId="AD" clId="Web-{3D08203D-0A4F-B066-D18F-72AB373CFFB7}" dt="2018-10-27T19:30:02.625" v="193" actId="20577"/>
          <ac:spMkLst>
            <pc:docMk/>
            <pc:sldMk cId="109857222" sldId="256"/>
            <ac:spMk id="57" creationId="{3CB742F3-64CC-4CF0-B510-47CD7C208455}"/>
          </ac:spMkLst>
        </pc:spChg>
        <pc:picChg chg="mod">
          <ac:chgData name="Simona Yaneva (1605683)" userId="S::1605683@student.uwtsd.ac.uk::bf931baf-78c8-492d-bd4f-b525c2bbe6c7" providerId="AD" clId="Web-{3D08203D-0A4F-B066-D18F-72AB373CFFB7}" dt="2018-10-27T19:42:15.497" v="265" actId="1076"/>
          <ac:picMkLst>
            <pc:docMk/>
            <pc:sldMk cId="109857222" sldId="256"/>
            <ac:picMk id="2" creationId="{F6358BF0-E096-4AF3-82E3-1B5B6BEBEE64}"/>
          </ac:picMkLst>
        </pc:picChg>
        <pc:picChg chg="mod">
          <ac:chgData name="Simona Yaneva (1605683)" userId="S::1605683@student.uwtsd.ac.uk::bf931baf-78c8-492d-bd4f-b525c2bbe6c7" providerId="AD" clId="Web-{3D08203D-0A4F-B066-D18F-72AB373CFFB7}" dt="2018-10-27T19:32:56.287" v="215" actId="14100"/>
          <ac:picMkLst>
            <pc:docMk/>
            <pc:sldMk cId="109857222" sldId="256"/>
            <ac:picMk id="5" creationId="{5C16A9F0-6892-425C-AFF7-CD0F374C26AE}"/>
          </ac:picMkLst>
        </pc:picChg>
        <pc:picChg chg="mod">
          <ac:chgData name="Simona Yaneva (1605683)" userId="S::1605683@student.uwtsd.ac.uk::bf931baf-78c8-492d-bd4f-b525c2bbe6c7" providerId="AD" clId="Web-{3D08203D-0A4F-B066-D18F-72AB373CFFB7}" dt="2018-10-27T19:43:20.952" v="272" actId="14100"/>
          <ac:picMkLst>
            <pc:docMk/>
            <pc:sldMk cId="109857222" sldId="256"/>
            <ac:picMk id="6" creationId="{5567C548-7B62-4B2D-AC14-955240DB0E23}"/>
          </ac:picMkLst>
        </pc:picChg>
        <pc:picChg chg="mod">
          <ac:chgData name="Simona Yaneva (1605683)" userId="S::1605683@student.uwtsd.ac.uk::bf931baf-78c8-492d-bd4f-b525c2bbe6c7" providerId="AD" clId="Web-{3D08203D-0A4F-B066-D18F-72AB373CFFB7}" dt="2018-10-27T19:41:27.419" v="258" actId="14100"/>
          <ac:picMkLst>
            <pc:docMk/>
            <pc:sldMk cId="109857222" sldId="256"/>
            <ac:picMk id="7" creationId="{5F8F679A-4175-4DEB-8CE3-950E5288FE52}"/>
          </ac:picMkLst>
        </pc:picChg>
        <pc:picChg chg="mod">
          <ac:chgData name="Simona Yaneva (1605683)" userId="S::1605683@student.uwtsd.ac.uk::bf931baf-78c8-492d-bd4f-b525c2bbe6c7" providerId="AD" clId="Web-{3D08203D-0A4F-B066-D18F-72AB373CFFB7}" dt="2018-10-27T19:40:18.652" v="254" actId="14100"/>
          <ac:picMkLst>
            <pc:docMk/>
            <pc:sldMk cId="109857222" sldId="256"/>
            <ac:picMk id="9" creationId="{36B1EE58-F2FD-4F68-9D06-1ED8FC8DD1AD}"/>
          </ac:picMkLst>
        </pc:picChg>
        <pc:picChg chg="mod">
          <ac:chgData name="Simona Yaneva (1605683)" userId="S::1605683@student.uwtsd.ac.uk::bf931baf-78c8-492d-bd4f-b525c2bbe6c7" providerId="AD" clId="Web-{3D08203D-0A4F-B066-D18F-72AB373CFFB7}" dt="2018-10-27T19:32:45.756" v="214" actId="1076"/>
          <ac:picMkLst>
            <pc:docMk/>
            <pc:sldMk cId="109857222" sldId="256"/>
            <ac:picMk id="11" creationId="{2D55E72E-6F1B-4B54-8C73-645A0ED72A9D}"/>
          </ac:picMkLst>
        </pc:picChg>
        <pc:picChg chg="mod">
          <ac:chgData name="Simona Yaneva (1605683)" userId="S::1605683@student.uwtsd.ac.uk::bf931baf-78c8-492d-bd4f-b525c2bbe6c7" providerId="AD" clId="Web-{3D08203D-0A4F-B066-D18F-72AB373CFFB7}" dt="2018-10-27T19:31:23.157" v="204" actId="1076"/>
          <ac:picMkLst>
            <pc:docMk/>
            <pc:sldMk cId="109857222" sldId="256"/>
            <ac:picMk id="16" creationId="{BD49CE15-1248-4CE4-B973-7C52617F486E}"/>
          </ac:picMkLst>
        </pc:picChg>
        <pc:picChg chg="mod">
          <ac:chgData name="Simona Yaneva (1605683)" userId="S::1605683@student.uwtsd.ac.uk::bf931baf-78c8-492d-bd4f-b525c2bbe6c7" providerId="AD" clId="Web-{3D08203D-0A4F-B066-D18F-72AB373CFFB7}" dt="2018-10-27T19:35:05.351" v="231" actId="1076"/>
          <ac:picMkLst>
            <pc:docMk/>
            <pc:sldMk cId="109857222" sldId="256"/>
            <ac:picMk id="31" creationId="{B8589A6B-3D2C-4C21-8348-F675E1F46939}"/>
          </ac:picMkLst>
        </pc:picChg>
        <pc:picChg chg="mod">
          <ac:chgData name="Simona Yaneva (1605683)" userId="S::1605683@student.uwtsd.ac.uk::bf931baf-78c8-492d-bd4f-b525c2bbe6c7" providerId="AD" clId="Web-{3D08203D-0A4F-B066-D18F-72AB373CFFB7}" dt="2018-10-27T19:37:11.947" v="242" actId="1076"/>
          <ac:picMkLst>
            <pc:docMk/>
            <pc:sldMk cId="109857222" sldId="256"/>
            <ac:picMk id="51" creationId="{CF5B6BAD-B69F-4EF7-9DA9-4D71BE4E13C9}"/>
          </ac:picMkLst>
        </pc:picChg>
      </pc:sldChg>
    </pc:docChg>
  </pc:docChgLst>
  <pc:docChgLst>
    <pc:chgData name="Simona Yaneva (1605683)" userId="S::1605683@student.uwtsd.ac.uk::bf931baf-78c8-492d-bd4f-b525c2bbe6c7" providerId="AD" clId="Web-{31EDDD24-D8C9-0587-F637-6DFC1053B128}"/>
    <pc:docChg chg="modSld">
      <pc:chgData name="Simona Yaneva (1605683)" userId="S::1605683@student.uwtsd.ac.uk::bf931baf-78c8-492d-bd4f-b525c2bbe6c7" providerId="AD" clId="Web-{31EDDD24-D8C9-0587-F637-6DFC1053B128}" dt="2018-10-25T10:22:34.954" v="218" actId="20577"/>
      <pc:docMkLst>
        <pc:docMk/>
      </pc:docMkLst>
      <pc:sldChg chg="modSp">
        <pc:chgData name="Simona Yaneva (1605683)" userId="S::1605683@student.uwtsd.ac.uk::bf931baf-78c8-492d-bd4f-b525c2bbe6c7" providerId="AD" clId="Web-{31EDDD24-D8C9-0587-F637-6DFC1053B128}" dt="2018-10-25T10:22:34.954" v="218" actId="20577"/>
        <pc:sldMkLst>
          <pc:docMk/>
          <pc:sldMk cId="109857222" sldId="256"/>
        </pc:sldMkLst>
        <pc:spChg chg="mod">
          <ac:chgData name="Simona Yaneva (1605683)" userId="S::1605683@student.uwtsd.ac.uk::bf931baf-78c8-492d-bd4f-b525c2bbe6c7" providerId="AD" clId="Web-{31EDDD24-D8C9-0587-F637-6DFC1053B128}" dt="2018-10-25T10:22:34.954" v="218" actId="20577"/>
          <ac:spMkLst>
            <pc:docMk/>
            <pc:sldMk cId="109857222" sldId="256"/>
            <ac:spMk id="12" creationId="{F725C89F-B886-4601-8E11-849BE75370A9}"/>
          </ac:spMkLst>
        </pc:spChg>
      </pc:sldChg>
    </pc:docChg>
  </pc:docChgLst>
  <pc:docChgLst>
    <pc:chgData name="Simona Yaneva (1605683)" userId="S::1605683@student.uwtsd.ac.uk::bf931baf-78c8-492d-bd4f-b525c2bbe6c7" providerId="AD" clId="Web-{BD028A3B-E89D-B1BD-E86C-E18716092598}"/>
    <pc:docChg chg="modSld">
      <pc:chgData name="Simona Yaneva (1605683)" userId="S::1605683@student.uwtsd.ac.uk::bf931baf-78c8-492d-bd4f-b525c2bbe6c7" providerId="AD" clId="Web-{BD028A3B-E89D-B1BD-E86C-E18716092598}" dt="2018-10-26T09:01:47.465" v="978" actId="20577"/>
      <pc:docMkLst>
        <pc:docMk/>
      </pc:docMkLst>
      <pc:sldChg chg="addSp delSp modSp">
        <pc:chgData name="Simona Yaneva (1605683)" userId="S::1605683@student.uwtsd.ac.uk::bf931baf-78c8-492d-bd4f-b525c2bbe6c7" providerId="AD" clId="Web-{BD028A3B-E89D-B1BD-E86C-E18716092598}" dt="2018-10-26T09:01:47.465" v="978" actId="20577"/>
        <pc:sldMkLst>
          <pc:docMk/>
          <pc:sldMk cId="109857222" sldId="256"/>
        </pc:sldMkLst>
        <pc:spChg chg="del mod">
          <ac:chgData name="Simona Yaneva (1605683)" userId="S::1605683@student.uwtsd.ac.uk::bf931baf-78c8-492d-bd4f-b525c2bbe6c7" providerId="AD" clId="Web-{BD028A3B-E89D-B1BD-E86C-E18716092598}" dt="2018-10-26T08:53:52.901" v="933"/>
          <ac:spMkLst>
            <pc:docMk/>
            <pc:sldMk cId="109857222" sldId="256"/>
            <ac:spMk id="2" creationId="{979EE729-44BD-44CC-8BF5-0AA0441033FE}"/>
          </ac:spMkLst>
        </pc:spChg>
        <pc:spChg chg="del mod">
          <ac:chgData name="Simona Yaneva (1605683)" userId="S::1605683@student.uwtsd.ac.uk::bf931baf-78c8-492d-bd4f-b525c2bbe6c7" providerId="AD" clId="Web-{BD028A3B-E89D-B1BD-E86C-E18716092598}" dt="2018-10-26T08:55:25.517" v="946"/>
          <ac:spMkLst>
            <pc:docMk/>
            <pc:sldMk cId="109857222" sldId="256"/>
            <ac:spMk id="3" creationId="{821CF350-2185-48E6-A415-83A24532615E}"/>
          </ac:spMkLst>
        </pc:spChg>
        <pc:spChg chg="mod">
          <ac:chgData name="Simona Yaneva (1605683)" userId="S::1605683@student.uwtsd.ac.uk::bf931baf-78c8-492d-bd4f-b525c2bbe6c7" providerId="AD" clId="Web-{BD028A3B-E89D-B1BD-E86C-E18716092598}" dt="2018-10-26T08:55:14.563" v="945" actId="1076"/>
          <ac:spMkLst>
            <pc:docMk/>
            <pc:sldMk cId="109857222" sldId="256"/>
            <ac:spMk id="10" creationId="{1E085B82-4F2A-498E-9535-255EF9D0195C}"/>
          </ac:spMkLst>
        </pc:spChg>
        <pc:spChg chg="mod">
          <ac:chgData name="Simona Yaneva (1605683)" userId="S::1605683@student.uwtsd.ac.uk::bf931baf-78c8-492d-bd4f-b525c2bbe6c7" providerId="AD" clId="Web-{BD028A3B-E89D-B1BD-E86C-E18716092598}" dt="2018-10-26T08:39:57.345" v="815" actId="14100"/>
          <ac:spMkLst>
            <pc:docMk/>
            <pc:sldMk cId="109857222" sldId="256"/>
            <ac:spMk id="13" creationId="{A7C31359-45A9-47A4-A051-A10720206F82}"/>
          </ac:spMkLst>
        </pc:spChg>
        <pc:spChg chg="mod">
          <ac:chgData name="Simona Yaneva (1605683)" userId="S::1605683@student.uwtsd.ac.uk::bf931baf-78c8-492d-bd4f-b525c2bbe6c7" providerId="AD" clId="Web-{BD028A3B-E89D-B1BD-E86C-E18716092598}" dt="2018-10-26T08:02:26.490" v="406" actId="1076"/>
          <ac:spMkLst>
            <pc:docMk/>
            <pc:sldMk cId="109857222" sldId="256"/>
            <ac:spMk id="14" creationId="{57183DCB-45E0-4054-B1CE-84C750C73AFA}"/>
          </ac:spMkLst>
        </pc:spChg>
        <pc:spChg chg="add mod">
          <ac:chgData name="Simona Yaneva (1605683)" userId="S::1605683@student.uwtsd.ac.uk::bf931baf-78c8-492d-bd4f-b525c2bbe6c7" providerId="AD" clId="Web-{BD028A3B-E89D-B1BD-E86C-E18716092598}" dt="2018-10-26T08:41:23.272" v="826" actId="14100"/>
          <ac:spMkLst>
            <pc:docMk/>
            <pc:sldMk cId="109857222" sldId="256"/>
            <ac:spMk id="18" creationId="{53F055C3-CA11-493E-97DF-99EB9841887E}"/>
          </ac:spMkLst>
        </pc:spChg>
        <pc:spChg chg="add mod">
          <ac:chgData name="Simona Yaneva (1605683)" userId="S::1605683@student.uwtsd.ac.uk::bf931baf-78c8-492d-bd4f-b525c2bbe6c7" providerId="AD" clId="Web-{BD028A3B-E89D-B1BD-E86C-E18716092598}" dt="2018-10-26T08:56:32.568" v="952" actId="20577"/>
          <ac:spMkLst>
            <pc:docMk/>
            <pc:sldMk cId="109857222" sldId="256"/>
            <ac:spMk id="20" creationId="{A18D9149-5C5E-4128-86F4-DC186E5EE65C}"/>
          </ac:spMkLst>
        </pc:spChg>
        <pc:spChg chg="add mod">
          <ac:chgData name="Simona Yaneva (1605683)" userId="S::1605683@student.uwtsd.ac.uk::bf931baf-78c8-492d-bd4f-b525c2bbe6c7" providerId="AD" clId="Web-{BD028A3B-E89D-B1BD-E86C-E18716092598}" dt="2018-10-26T08:46:39.809" v="862" actId="1076"/>
          <ac:spMkLst>
            <pc:docMk/>
            <pc:sldMk cId="109857222" sldId="256"/>
            <ac:spMk id="21" creationId="{C9C0F347-F6A6-4502-94EF-A331902B9139}"/>
          </ac:spMkLst>
        </pc:spChg>
        <pc:spChg chg="del mod">
          <ac:chgData name="Simona Yaneva (1605683)" userId="S::1605683@student.uwtsd.ac.uk::bf931baf-78c8-492d-bd4f-b525c2bbe6c7" providerId="AD" clId="Web-{BD028A3B-E89D-B1BD-E86C-E18716092598}" dt="2018-10-26T08:53:32.697" v="931"/>
          <ac:spMkLst>
            <pc:docMk/>
            <pc:sldMk cId="109857222" sldId="256"/>
            <ac:spMk id="22" creationId="{C9675C0D-10BB-41D7-88AB-C67D4CDF3088}"/>
          </ac:spMkLst>
        </pc:spChg>
        <pc:spChg chg="add mod">
          <ac:chgData name="Simona Yaneva (1605683)" userId="S::1605683@student.uwtsd.ac.uk::bf931baf-78c8-492d-bd4f-b525c2bbe6c7" providerId="AD" clId="Web-{BD028A3B-E89D-B1BD-E86C-E18716092598}" dt="2018-10-26T08:48:44.193" v="887" actId="1076"/>
          <ac:spMkLst>
            <pc:docMk/>
            <pc:sldMk cId="109857222" sldId="256"/>
            <ac:spMk id="23" creationId="{F1CE53CB-4F19-4CC0-9C61-BF36BBB22765}"/>
          </ac:spMkLst>
        </pc:spChg>
        <pc:spChg chg="add mod">
          <ac:chgData name="Simona Yaneva (1605683)" userId="S::1605683@student.uwtsd.ac.uk::bf931baf-78c8-492d-bd4f-b525c2bbe6c7" providerId="AD" clId="Web-{BD028A3B-E89D-B1BD-E86C-E18716092598}" dt="2018-10-26T08:56:38.569" v="955" actId="20577"/>
          <ac:spMkLst>
            <pc:docMk/>
            <pc:sldMk cId="109857222" sldId="256"/>
            <ac:spMk id="24" creationId="{FDB0524B-53CF-4913-9A59-28198BB1F15A}"/>
          </ac:spMkLst>
        </pc:spChg>
        <pc:spChg chg="mod">
          <ac:chgData name="Simona Yaneva (1605683)" userId="S::1605683@student.uwtsd.ac.uk::bf931baf-78c8-492d-bd4f-b525c2bbe6c7" providerId="AD" clId="Web-{BD028A3B-E89D-B1BD-E86C-E18716092598}" dt="2018-10-26T07:51:41.667" v="342" actId="1076"/>
          <ac:spMkLst>
            <pc:docMk/>
            <pc:sldMk cId="109857222" sldId="256"/>
            <ac:spMk id="25" creationId="{21AAB96B-19E5-4BF3-B66B-D114443D8FA7}"/>
          </ac:spMkLst>
        </pc:spChg>
        <pc:spChg chg="add mod">
          <ac:chgData name="Simona Yaneva (1605683)" userId="S::1605683@student.uwtsd.ac.uk::bf931baf-78c8-492d-bd4f-b525c2bbe6c7" providerId="AD" clId="Web-{BD028A3B-E89D-B1BD-E86C-E18716092598}" dt="2018-10-26T09:01:47.465" v="978" actId="20577"/>
          <ac:spMkLst>
            <pc:docMk/>
            <pc:sldMk cId="109857222" sldId="256"/>
            <ac:spMk id="27" creationId="{A7FCC920-94AB-4B01-AC5A-998FFF03F654}"/>
          </ac:spMkLst>
        </pc:spChg>
        <pc:spChg chg="mod">
          <ac:chgData name="Simona Yaneva (1605683)" userId="S::1605683@student.uwtsd.ac.uk::bf931baf-78c8-492d-bd4f-b525c2bbe6c7" providerId="AD" clId="Web-{BD028A3B-E89D-B1BD-E86C-E18716092598}" dt="2018-10-26T08:53:19.336" v="929" actId="14100"/>
          <ac:spMkLst>
            <pc:docMk/>
            <pc:sldMk cId="109857222" sldId="256"/>
            <ac:spMk id="28" creationId="{5651E663-9C83-4A6C-BE1E-5F15102E2E6B}"/>
          </ac:spMkLst>
        </pc:spChg>
        <pc:spChg chg="add mod">
          <ac:chgData name="Simona Yaneva (1605683)" userId="S::1605683@student.uwtsd.ac.uk::bf931baf-78c8-492d-bd4f-b525c2bbe6c7" providerId="AD" clId="Web-{BD028A3B-E89D-B1BD-E86C-E18716092598}" dt="2018-10-26T09:00:38.476" v="972" actId="20577"/>
          <ac:spMkLst>
            <pc:docMk/>
            <pc:sldMk cId="109857222" sldId="256"/>
            <ac:spMk id="29" creationId="{0FC5A4D1-8818-4FB5-88FC-B847A69A9171}"/>
          </ac:spMkLst>
        </pc:spChg>
        <pc:spChg chg="add del mod">
          <ac:chgData name="Simona Yaneva (1605683)" userId="S::1605683@student.uwtsd.ac.uk::bf931baf-78c8-492d-bd4f-b525c2bbe6c7" providerId="AD" clId="Web-{BD028A3B-E89D-B1BD-E86C-E18716092598}" dt="2018-10-26T08:07:23.113" v="486"/>
          <ac:spMkLst>
            <pc:docMk/>
            <pc:sldMk cId="109857222" sldId="256"/>
            <ac:spMk id="34" creationId="{B68CECB1-D7F2-4EF9-AA89-245B8C17F671}"/>
          </ac:spMkLst>
        </pc:spChg>
        <pc:spChg chg="add del mod">
          <ac:chgData name="Simona Yaneva (1605683)" userId="S::1605683@student.uwtsd.ac.uk::bf931baf-78c8-492d-bd4f-b525c2bbe6c7" providerId="AD" clId="Web-{BD028A3B-E89D-B1BD-E86C-E18716092598}" dt="2018-10-26T08:07:23.111" v="484"/>
          <ac:spMkLst>
            <pc:docMk/>
            <pc:sldMk cId="109857222" sldId="256"/>
            <ac:spMk id="36" creationId="{A4D9C931-F7C6-4D10-9EF2-0EEE41B5D2DA}"/>
          </ac:spMkLst>
        </pc:spChg>
        <pc:spChg chg="add del mod">
          <ac:chgData name="Simona Yaneva (1605683)" userId="S::1605683@student.uwtsd.ac.uk::bf931baf-78c8-492d-bd4f-b525c2bbe6c7" providerId="AD" clId="Web-{BD028A3B-E89D-B1BD-E86C-E18716092598}" dt="2018-10-26T08:07:23.107" v="480"/>
          <ac:spMkLst>
            <pc:docMk/>
            <pc:sldMk cId="109857222" sldId="256"/>
            <ac:spMk id="40" creationId="{CB9CD195-0978-49CF-9500-179784BF2963}"/>
          </ac:spMkLst>
        </pc:spChg>
        <pc:spChg chg="add del mod">
          <ac:chgData name="Simona Yaneva (1605683)" userId="S::1605683@student.uwtsd.ac.uk::bf931baf-78c8-492d-bd4f-b525c2bbe6c7" providerId="AD" clId="Web-{BD028A3B-E89D-B1BD-E86C-E18716092598}" dt="2018-10-26T08:07:23.106" v="479"/>
          <ac:spMkLst>
            <pc:docMk/>
            <pc:sldMk cId="109857222" sldId="256"/>
            <ac:spMk id="41" creationId="{0AD1EB4C-D276-407C-80D9-78DA8EBBA721}"/>
          </ac:spMkLst>
        </pc:spChg>
        <pc:spChg chg="add del mod">
          <ac:chgData name="Simona Yaneva (1605683)" userId="S::1605683@student.uwtsd.ac.uk::bf931baf-78c8-492d-bd4f-b525c2bbe6c7" providerId="AD" clId="Web-{BD028A3B-E89D-B1BD-E86C-E18716092598}" dt="2018-10-26T08:07:23.105" v="478"/>
          <ac:spMkLst>
            <pc:docMk/>
            <pc:sldMk cId="109857222" sldId="256"/>
            <ac:spMk id="42" creationId="{E5F23A52-7BC4-49E3-B9F5-4C47F36C40C6}"/>
          </ac:spMkLst>
        </pc:spChg>
        <pc:spChg chg="add del mod">
          <ac:chgData name="Simona Yaneva (1605683)" userId="S::1605683@student.uwtsd.ac.uk::bf931baf-78c8-492d-bd4f-b525c2bbe6c7" providerId="AD" clId="Web-{BD028A3B-E89D-B1BD-E86C-E18716092598}" dt="2018-10-26T08:07:23.104" v="477"/>
          <ac:spMkLst>
            <pc:docMk/>
            <pc:sldMk cId="109857222" sldId="256"/>
            <ac:spMk id="43" creationId="{0A000F90-A80E-4626-94F8-AEB2CC2AC410}"/>
          </ac:spMkLst>
        </pc:spChg>
        <pc:spChg chg="add del mod">
          <ac:chgData name="Simona Yaneva (1605683)" userId="S::1605683@student.uwtsd.ac.uk::bf931baf-78c8-492d-bd4f-b525c2bbe6c7" providerId="AD" clId="Web-{BD028A3B-E89D-B1BD-E86C-E18716092598}" dt="2018-10-26T08:07:23.102" v="475"/>
          <ac:spMkLst>
            <pc:docMk/>
            <pc:sldMk cId="109857222" sldId="256"/>
            <ac:spMk id="45" creationId="{B2AF9407-C471-4F51-A57D-083117180A65}"/>
          </ac:spMkLst>
        </pc:spChg>
        <pc:spChg chg="add del mod">
          <ac:chgData name="Simona Yaneva (1605683)" userId="S::1605683@student.uwtsd.ac.uk::bf931baf-78c8-492d-bd4f-b525c2bbe6c7" providerId="AD" clId="Web-{BD028A3B-E89D-B1BD-E86C-E18716092598}" dt="2018-10-26T08:07:23.101" v="474"/>
          <ac:spMkLst>
            <pc:docMk/>
            <pc:sldMk cId="109857222" sldId="256"/>
            <ac:spMk id="46" creationId="{2815FBBE-1641-43CE-AE9E-B11CBFD6C528}"/>
          </ac:spMkLst>
        </pc:spChg>
        <pc:spChg chg="add del mod">
          <ac:chgData name="Simona Yaneva (1605683)" userId="S::1605683@student.uwtsd.ac.uk::bf931baf-78c8-492d-bd4f-b525c2bbe6c7" providerId="AD" clId="Web-{BD028A3B-E89D-B1BD-E86C-E18716092598}" dt="2018-10-26T08:07:23.100" v="473"/>
          <ac:spMkLst>
            <pc:docMk/>
            <pc:sldMk cId="109857222" sldId="256"/>
            <ac:spMk id="47" creationId="{D103F2BA-5495-41C7-8723-890AB6B2576D}"/>
          </ac:spMkLst>
        </pc:spChg>
        <pc:spChg chg="add mod">
          <ac:chgData name="Simona Yaneva (1605683)" userId="S::1605683@student.uwtsd.ac.uk::bf931baf-78c8-492d-bd4f-b525c2bbe6c7" providerId="AD" clId="Web-{BD028A3B-E89D-B1BD-E86C-E18716092598}" dt="2018-10-26T08:38:58.403" v="801" actId="14100"/>
          <ac:spMkLst>
            <pc:docMk/>
            <pc:sldMk cId="109857222" sldId="256"/>
            <ac:spMk id="53" creationId="{2146BB4D-31C5-4B5C-8802-F99EA1CA7EA9}"/>
          </ac:spMkLst>
        </pc:spChg>
        <pc:spChg chg="add mod">
          <ac:chgData name="Simona Yaneva (1605683)" userId="S::1605683@student.uwtsd.ac.uk::bf931baf-78c8-492d-bd4f-b525c2bbe6c7" providerId="AD" clId="Web-{BD028A3B-E89D-B1BD-E86C-E18716092598}" dt="2018-10-26T08:55:05.547" v="942" actId="1076"/>
          <ac:spMkLst>
            <pc:docMk/>
            <pc:sldMk cId="109857222" sldId="256"/>
            <ac:spMk id="54" creationId="{19618CF1-6BE3-42EB-B918-1512E1723214}"/>
          </ac:spMkLst>
        </pc:spChg>
        <pc:spChg chg="add mod">
          <ac:chgData name="Simona Yaneva (1605683)" userId="S::1605683@student.uwtsd.ac.uk::bf931baf-78c8-492d-bd4f-b525c2bbe6c7" providerId="AD" clId="Web-{BD028A3B-E89D-B1BD-E86C-E18716092598}" dt="2018-10-26T08:46:48.919" v="863" actId="1076"/>
          <ac:spMkLst>
            <pc:docMk/>
            <pc:sldMk cId="109857222" sldId="256"/>
            <ac:spMk id="55" creationId="{B8DA6BAF-0768-4FBA-94BF-540C61170A64}"/>
          </ac:spMkLst>
        </pc:spChg>
        <pc:spChg chg="add mod">
          <ac:chgData name="Simona Yaneva (1605683)" userId="S::1605683@student.uwtsd.ac.uk::bf931baf-78c8-492d-bd4f-b525c2bbe6c7" providerId="AD" clId="Web-{BD028A3B-E89D-B1BD-E86C-E18716092598}" dt="2018-10-26T08:44:31.613" v="840" actId="1076"/>
          <ac:spMkLst>
            <pc:docMk/>
            <pc:sldMk cId="109857222" sldId="256"/>
            <ac:spMk id="56" creationId="{D7244654-9429-4B3E-9B83-B8E585D99634}"/>
          </ac:spMkLst>
        </pc:spChg>
        <pc:spChg chg="add mod">
          <ac:chgData name="Simona Yaneva (1605683)" userId="S::1605683@student.uwtsd.ac.uk::bf931baf-78c8-492d-bd4f-b525c2bbe6c7" providerId="AD" clId="Web-{BD028A3B-E89D-B1BD-E86C-E18716092598}" dt="2018-10-26T08:50:53.358" v="905" actId="14100"/>
          <ac:spMkLst>
            <pc:docMk/>
            <pc:sldMk cId="109857222" sldId="256"/>
            <ac:spMk id="57" creationId="{3CB742F3-64CC-4CF0-B510-47CD7C208455}"/>
          </ac:spMkLst>
        </pc:spChg>
        <pc:spChg chg="add mod">
          <ac:chgData name="Simona Yaneva (1605683)" userId="S::1605683@student.uwtsd.ac.uk::bf931baf-78c8-492d-bd4f-b525c2bbe6c7" providerId="AD" clId="Web-{BD028A3B-E89D-B1BD-E86C-E18716092598}" dt="2018-10-26T08:52:19.442" v="927" actId="14100"/>
          <ac:spMkLst>
            <pc:docMk/>
            <pc:sldMk cId="109857222" sldId="256"/>
            <ac:spMk id="58" creationId="{518C074A-7876-488F-9D9D-46388560076B}"/>
          </ac:spMkLst>
        </pc:spChg>
        <pc:picChg chg="mod">
          <ac:chgData name="Simona Yaneva (1605683)" userId="S::1605683@student.uwtsd.ac.uk::bf931baf-78c8-492d-bd4f-b525c2bbe6c7" providerId="AD" clId="Web-{BD028A3B-E89D-B1BD-E86C-E18716092598}" dt="2018-10-26T08:55:53.831" v="950" actId="1076"/>
          <ac:picMkLst>
            <pc:docMk/>
            <pc:sldMk cId="109857222" sldId="256"/>
            <ac:picMk id="4" creationId="{3260C0A0-26E6-4994-81C9-63A3D778F4C7}"/>
          </ac:picMkLst>
        </pc:picChg>
        <pc:picChg chg="mod">
          <ac:chgData name="Simona Yaneva (1605683)" userId="S::1605683@student.uwtsd.ac.uk::bf931baf-78c8-492d-bd4f-b525c2bbe6c7" providerId="AD" clId="Web-{BD028A3B-E89D-B1BD-E86C-E18716092598}" dt="2018-10-26T08:46:39.747" v="861" actId="1076"/>
          <ac:picMkLst>
            <pc:docMk/>
            <pc:sldMk cId="109857222" sldId="256"/>
            <ac:picMk id="5" creationId="{5C16A9F0-6892-425C-AFF7-CD0F374C26AE}"/>
          </ac:picMkLst>
        </pc:picChg>
        <pc:picChg chg="del">
          <ac:chgData name="Simona Yaneva (1605683)" userId="S::1605683@student.uwtsd.ac.uk::bf931baf-78c8-492d-bd4f-b525c2bbe6c7" providerId="AD" clId="Web-{BD028A3B-E89D-B1BD-E86C-E18716092598}" dt="2018-10-26T07:16:25.305" v="1"/>
          <ac:picMkLst>
            <pc:docMk/>
            <pc:sldMk cId="109857222" sldId="256"/>
            <ac:picMk id="6" creationId="{22198C8C-981A-4A6B-8A26-364970B39A86}"/>
          </ac:picMkLst>
        </pc:picChg>
        <pc:picChg chg="add mod">
          <ac:chgData name="Simona Yaneva (1605683)" userId="S::1605683@student.uwtsd.ac.uk::bf931baf-78c8-492d-bd4f-b525c2bbe6c7" providerId="AD" clId="Web-{BD028A3B-E89D-B1BD-E86C-E18716092598}" dt="2018-10-26T08:39:45.531" v="813" actId="1076"/>
          <ac:picMkLst>
            <pc:docMk/>
            <pc:sldMk cId="109857222" sldId="256"/>
            <ac:picMk id="7" creationId="{5F8F679A-4175-4DEB-8CE3-950E5288FE52}"/>
          </ac:picMkLst>
        </pc:picChg>
        <pc:picChg chg="mod">
          <ac:chgData name="Simona Yaneva (1605683)" userId="S::1605683@student.uwtsd.ac.uk::bf931baf-78c8-492d-bd4f-b525c2bbe6c7" providerId="AD" clId="Web-{BD028A3B-E89D-B1BD-E86C-E18716092598}" dt="2018-10-26T08:46:18.683" v="855" actId="1076"/>
          <ac:picMkLst>
            <pc:docMk/>
            <pc:sldMk cId="109857222" sldId="256"/>
            <ac:picMk id="9" creationId="{36B1EE58-F2FD-4F68-9D06-1ED8FC8DD1AD}"/>
          </ac:picMkLst>
        </pc:picChg>
        <pc:picChg chg="add mod">
          <ac:chgData name="Simona Yaneva (1605683)" userId="S::1605683@student.uwtsd.ac.uk::bf931baf-78c8-492d-bd4f-b525c2bbe6c7" providerId="AD" clId="Web-{BD028A3B-E89D-B1BD-E86C-E18716092598}" dt="2018-10-26T08:49:24.399" v="889" actId="1076"/>
          <ac:picMkLst>
            <pc:docMk/>
            <pc:sldMk cId="109857222" sldId="256"/>
            <ac:picMk id="11" creationId="{2D55E72E-6F1B-4B54-8C73-645A0ED72A9D}"/>
          </ac:picMkLst>
        </pc:picChg>
        <pc:picChg chg="add mod">
          <ac:chgData name="Simona Yaneva (1605683)" userId="S::1605683@student.uwtsd.ac.uk::bf931baf-78c8-492d-bd4f-b525c2bbe6c7" providerId="AD" clId="Web-{BD028A3B-E89D-B1BD-E86C-E18716092598}" dt="2018-10-26T08:54:12.012" v="936" actId="1076"/>
          <ac:picMkLst>
            <pc:docMk/>
            <pc:sldMk cId="109857222" sldId="256"/>
            <ac:picMk id="15" creationId="{BE1FCFEB-DA90-4CDC-BCCD-1371EDEF19BD}"/>
          </ac:picMkLst>
        </pc:picChg>
        <pc:picChg chg="mod">
          <ac:chgData name="Simona Yaneva (1605683)" userId="S::1605683@student.uwtsd.ac.uk::bf931baf-78c8-492d-bd4f-b525c2bbe6c7" providerId="AD" clId="Web-{BD028A3B-E89D-B1BD-E86C-E18716092598}" dt="2018-10-26T08:54:10.106" v="935" actId="1076"/>
          <ac:picMkLst>
            <pc:docMk/>
            <pc:sldMk cId="109857222" sldId="256"/>
            <ac:picMk id="16" creationId="{611CD1A4-AF7C-4C0D-B4B5-6D16E437548F}"/>
          </ac:picMkLst>
        </pc:picChg>
        <pc:picChg chg="mod">
          <ac:chgData name="Simona Yaneva (1605683)" userId="S::1605683@student.uwtsd.ac.uk::bf931baf-78c8-492d-bd4f-b525c2bbe6c7" providerId="AD" clId="Web-{BD028A3B-E89D-B1BD-E86C-E18716092598}" dt="2018-10-26T08:40:42.848" v="821" actId="14100"/>
          <ac:picMkLst>
            <pc:docMk/>
            <pc:sldMk cId="109857222" sldId="256"/>
            <ac:picMk id="19" creationId="{6F6038AE-A10B-4286-9998-2FBA1E1A1053}"/>
          </ac:picMkLst>
        </pc:picChg>
        <pc:picChg chg="add mod">
          <ac:chgData name="Simona Yaneva (1605683)" userId="S::1605683@student.uwtsd.ac.uk::bf931baf-78c8-492d-bd4f-b525c2bbe6c7" providerId="AD" clId="Web-{BD028A3B-E89D-B1BD-E86C-E18716092598}" dt="2018-10-26T08:54:14.262" v="937" actId="1076"/>
          <ac:picMkLst>
            <pc:docMk/>
            <pc:sldMk cId="109857222" sldId="256"/>
            <ac:picMk id="26" creationId="{1167BFC9-825E-45D0-985D-F91993D03CA5}"/>
          </ac:picMkLst>
        </pc:picChg>
        <pc:picChg chg="add del mod">
          <ac:chgData name="Simona Yaneva (1605683)" userId="S::1605683@student.uwtsd.ac.uk::bf931baf-78c8-492d-bd4f-b525c2bbe6c7" providerId="AD" clId="Web-{BD028A3B-E89D-B1BD-E86C-E18716092598}" dt="2018-10-26T08:07:26.902" v="488"/>
          <ac:picMkLst>
            <pc:docMk/>
            <pc:sldMk cId="109857222" sldId="256"/>
            <ac:picMk id="31" creationId="{F68C33F3-132F-4198-999D-49A1BCD2F87A}"/>
          </ac:picMkLst>
        </pc:picChg>
        <pc:picChg chg="add del mod">
          <ac:chgData name="Simona Yaneva (1605683)" userId="S::1605683@student.uwtsd.ac.uk::bf931baf-78c8-492d-bd4f-b525c2bbe6c7" providerId="AD" clId="Web-{BD028A3B-E89D-B1BD-E86C-E18716092598}" dt="2018-10-26T08:07:23.114" v="487"/>
          <ac:picMkLst>
            <pc:docMk/>
            <pc:sldMk cId="109857222" sldId="256"/>
            <ac:picMk id="33" creationId="{2DEAD39C-0109-4B79-B3CD-07222112BC23}"/>
          </ac:picMkLst>
        </pc:picChg>
        <pc:picChg chg="add del mod">
          <ac:chgData name="Simona Yaneva (1605683)" userId="S::1605683@student.uwtsd.ac.uk::bf931baf-78c8-492d-bd4f-b525c2bbe6c7" providerId="AD" clId="Web-{BD028A3B-E89D-B1BD-E86C-E18716092598}" dt="2018-10-26T08:07:23.112" v="485"/>
          <ac:picMkLst>
            <pc:docMk/>
            <pc:sldMk cId="109857222" sldId="256"/>
            <ac:picMk id="35" creationId="{82FBA0E1-D40F-4B9A-87E8-CBB16B32E2D7}"/>
          </ac:picMkLst>
        </pc:picChg>
        <pc:picChg chg="add del mod">
          <ac:chgData name="Simona Yaneva (1605683)" userId="S::1605683@student.uwtsd.ac.uk::bf931baf-78c8-492d-bd4f-b525c2bbe6c7" providerId="AD" clId="Web-{BD028A3B-E89D-B1BD-E86C-E18716092598}" dt="2018-10-26T08:07:23.109" v="483"/>
          <ac:picMkLst>
            <pc:docMk/>
            <pc:sldMk cId="109857222" sldId="256"/>
            <ac:picMk id="37" creationId="{CB3279FE-89BA-4926-9BBA-C3CDB5617701}"/>
          </ac:picMkLst>
        </pc:picChg>
        <pc:picChg chg="add del mod">
          <ac:chgData name="Simona Yaneva (1605683)" userId="S::1605683@student.uwtsd.ac.uk::bf931baf-78c8-492d-bd4f-b525c2bbe6c7" providerId="AD" clId="Web-{BD028A3B-E89D-B1BD-E86C-E18716092598}" dt="2018-10-26T08:07:23.108" v="482"/>
          <ac:picMkLst>
            <pc:docMk/>
            <pc:sldMk cId="109857222" sldId="256"/>
            <ac:picMk id="38" creationId="{70F56DFB-035E-4C2F-84D6-9666DE6A466E}"/>
          </ac:picMkLst>
        </pc:picChg>
        <pc:picChg chg="add del mod">
          <ac:chgData name="Simona Yaneva (1605683)" userId="S::1605683@student.uwtsd.ac.uk::bf931baf-78c8-492d-bd4f-b525c2bbe6c7" providerId="AD" clId="Web-{BD028A3B-E89D-B1BD-E86C-E18716092598}" dt="2018-10-26T08:07:23.108" v="481"/>
          <ac:picMkLst>
            <pc:docMk/>
            <pc:sldMk cId="109857222" sldId="256"/>
            <ac:picMk id="39" creationId="{ECBE8E3A-B238-447D-90DB-8FBABBC4BB42}"/>
          </ac:picMkLst>
        </pc:picChg>
        <pc:picChg chg="add del mod">
          <ac:chgData name="Simona Yaneva (1605683)" userId="S::1605683@student.uwtsd.ac.uk::bf931baf-78c8-492d-bd4f-b525c2bbe6c7" providerId="AD" clId="Web-{BD028A3B-E89D-B1BD-E86C-E18716092598}" dt="2018-10-26T08:07:23.103" v="476"/>
          <ac:picMkLst>
            <pc:docMk/>
            <pc:sldMk cId="109857222" sldId="256"/>
            <ac:picMk id="44" creationId="{47808705-142B-43B4-9D32-4B308E690306}"/>
          </ac:picMkLst>
        </pc:picChg>
        <pc:picChg chg="add del mod">
          <ac:chgData name="Simona Yaneva (1605683)" userId="S::1605683@student.uwtsd.ac.uk::bf931baf-78c8-492d-bd4f-b525c2bbe6c7" providerId="AD" clId="Web-{BD028A3B-E89D-B1BD-E86C-E18716092598}" dt="2018-10-26T08:07:23.099" v="472"/>
          <ac:picMkLst>
            <pc:docMk/>
            <pc:sldMk cId="109857222" sldId="256"/>
            <ac:picMk id="48" creationId="{24B246F9-EAC7-48E8-9572-B41AD5D79108}"/>
          </ac:picMkLst>
        </pc:picChg>
        <pc:picChg chg="add mod">
          <ac:chgData name="Simona Yaneva (1605683)" userId="S::1605683@student.uwtsd.ac.uk::bf931baf-78c8-492d-bd4f-b525c2bbe6c7" providerId="AD" clId="Web-{BD028A3B-E89D-B1BD-E86C-E18716092598}" dt="2018-10-26T08:08:43.427" v="493" actId="1076"/>
          <ac:picMkLst>
            <pc:docMk/>
            <pc:sldMk cId="109857222" sldId="256"/>
            <ac:picMk id="49" creationId="{92E2F8AC-9737-4127-9697-912800A24DCE}"/>
          </ac:picMkLst>
        </pc:picChg>
        <pc:picChg chg="add mod">
          <ac:chgData name="Simona Yaneva (1605683)" userId="S::1605683@student.uwtsd.ac.uk::bf931baf-78c8-492d-bd4f-b525c2bbe6c7" providerId="AD" clId="Web-{BD028A3B-E89D-B1BD-E86C-E18716092598}" dt="2018-10-26T08:28:39.314" v="701" actId="1076"/>
          <ac:picMkLst>
            <pc:docMk/>
            <pc:sldMk cId="109857222" sldId="256"/>
            <ac:picMk id="51" creationId="{CF5B6BAD-B69F-4EF7-9DA9-4D71BE4E13C9}"/>
          </ac:picMkLst>
        </pc:picChg>
      </pc:sldChg>
    </pc:docChg>
  </pc:docChgLst>
  <pc:docChgLst>
    <pc:chgData name="Simona Yaneva (1605683)" userId="S::1605683@student.uwtsd.ac.uk::bf931baf-78c8-492d-bd4f-b525c2bbe6c7" providerId="AD" clId="Web-{BE1ABA01-9ACC-0207-B3C5-F127BE26C91F}"/>
    <pc:docChg chg="modSld">
      <pc:chgData name="Simona Yaneva (1605683)" userId="S::1605683@student.uwtsd.ac.uk::bf931baf-78c8-492d-bd4f-b525c2bbe6c7" providerId="AD" clId="Web-{BE1ABA01-9ACC-0207-B3C5-F127BE26C91F}" dt="2018-10-26T09:08:51.270" v="42" actId="14100"/>
      <pc:docMkLst>
        <pc:docMk/>
      </pc:docMkLst>
      <pc:sldChg chg="modSp">
        <pc:chgData name="Simona Yaneva (1605683)" userId="S::1605683@student.uwtsd.ac.uk::bf931baf-78c8-492d-bd4f-b525c2bbe6c7" providerId="AD" clId="Web-{BE1ABA01-9ACC-0207-B3C5-F127BE26C91F}" dt="2018-10-26T09:08:51.270" v="42" actId="14100"/>
        <pc:sldMkLst>
          <pc:docMk/>
          <pc:sldMk cId="109857222" sldId="256"/>
        </pc:sldMkLst>
        <pc:spChg chg="mod">
          <ac:chgData name="Simona Yaneva (1605683)" userId="S::1605683@student.uwtsd.ac.uk::bf931baf-78c8-492d-bd4f-b525c2bbe6c7" providerId="AD" clId="Web-{BE1ABA01-9ACC-0207-B3C5-F127BE26C91F}" dt="2018-10-26T09:03:51.285" v="12" actId="1076"/>
          <ac:spMkLst>
            <pc:docMk/>
            <pc:sldMk cId="109857222" sldId="256"/>
            <ac:spMk id="27" creationId="{A7FCC920-94AB-4B01-AC5A-998FFF03F654}"/>
          </ac:spMkLst>
        </pc:spChg>
        <pc:spChg chg="mod">
          <ac:chgData name="Simona Yaneva (1605683)" userId="S::1605683@student.uwtsd.ac.uk::bf931baf-78c8-492d-bd4f-b525c2bbe6c7" providerId="AD" clId="Web-{BE1ABA01-9ACC-0207-B3C5-F127BE26C91F}" dt="2018-10-26T09:08:51.270" v="42" actId="14100"/>
          <ac:spMkLst>
            <pc:docMk/>
            <pc:sldMk cId="109857222" sldId="256"/>
            <ac:spMk id="28" creationId="{5651E663-9C83-4A6C-BE1E-5F15102E2E6B}"/>
          </ac:spMkLst>
        </pc:spChg>
        <pc:spChg chg="mod">
          <ac:chgData name="Simona Yaneva (1605683)" userId="S::1605683@student.uwtsd.ac.uk::bf931baf-78c8-492d-bd4f-b525c2bbe6c7" providerId="AD" clId="Web-{BE1ABA01-9ACC-0207-B3C5-F127BE26C91F}" dt="2018-10-26T09:02:30.019" v="3" actId="20577"/>
          <ac:spMkLst>
            <pc:docMk/>
            <pc:sldMk cId="109857222" sldId="256"/>
            <ac:spMk id="29" creationId="{0FC5A4D1-8818-4FB5-88FC-B847A69A9171}"/>
          </ac:spMkLst>
        </pc:spChg>
        <pc:spChg chg="mod">
          <ac:chgData name="Simona Yaneva (1605683)" userId="S::1605683@student.uwtsd.ac.uk::bf931baf-78c8-492d-bd4f-b525c2bbe6c7" providerId="AD" clId="Web-{BE1ABA01-9ACC-0207-B3C5-F127BE26C91F}" dt="2018-10-26T09:08:47.786" v="41" actId="20577"/>
          <ac:spMkLst>
            <pc:docMk/>
            <pc:sldMk cId="109857222" sldId="256"/>
            <ac:spMk id="55" creationId="{B8DA6BAF-0768-4FBA-94BF-540C61170A64}"/>
          </ac:spMkLst>
        </pc:spChg>
        <pc:spChg chg="mod">
          <ac:chgData name="Simona Yaneva (1605683)" userId="S::1605683@student.uwtsd.ac.uk::bf931baf-78c8-492d-bd4f-b525c2bbe6c7" providerId="AD" clId="Web-{BE1ABA01-9ACC-0207-B3C5-F127BE26C91F}" dt="2018-10-26T09:05:41.144" v="39" actId="1076"/>
          <ac:spMkLst>
            <pc:docMk/>
            <pc:sldMk cId="109857222" sldId="256"/>
            <ac:spMk id="57" creationId="{3CB742F3-64CC-4CF0-B510-47CD7C208455}"/>
          </ac:spMkLst>
        </pc:spChg>
      </pc:sldChg>
    </pc:docChg>
  </pc:docChgLst>
  <pc:docChgLst>
    <pc:chgData name="Simona Yaneva (1605683)" userId="S::1605683@student.uwtsd.ac.uk::bf931baf-78c8-492d-bd4f-b525c2bbe6c7" providerId="AD" clId="Web-{7BB0A208-06CD-47C7-8F1F-E55E78984756}"/>
    <pc:docChg chg="modSld">
      <pc:chgData name="Simona Yaneva (1605683)" userId="S::1605683@student.uwtsd.ac.uk::bf931baf-78c8-492d-bd4f-b525c2bbe6c7" providerId="AD" clId="Web-{7BB0A208-06CD-47C7-8F1F-E55E78984756}" dt="2018-10-24T19:41:55.741" v="1962" actId="1076"/>
      <pc:docMkLst>
        <pc:docMk/>
      </pc:docMkLst>
      <pc:sldChg chg="addSp delSp modSp">
        <pc:chgData name="Simona Yaneva (1605683)" userId="S::1605683@student.uwtsd.ac.uk::bf931baf-78c8-492d-bd4f-b525c2bbe6c7" providerId="AD" clId="Web-{7BB0A208-06CD-47C7-8F1F-E55E78984756}" dt="2018-10-24T19:41:55.741" v="1962" actId="1076"/>
        <pc:sldMkLst>
          <pc:docMk/>
          <pc:sldMk cId="109857222" sldId="256"/>
        </pc:sldMkLst>
        <pc:spChg chg="mod">
          <ac:chgData name="Simona Yaneva (1605683)" userId="S::1605683@student.uwtsd.ac.uk::bf931baf-78c8-492d-bd4f-b525c2bbe6c7" providerId="AD" clId="Web-{7BB0A208-06CD-47C7-8F1F-E55E78984756}" dt="2018-10-24T18:48:27.698" v="1447" actId="20577"/>
          <ac:spMkLst>
            <pc:docMk/>
            <pc:sldMk cId="109857222" sldId="256"/>
            <ac:spMk id="2" creationId="{979EE729-44BD-44CC-8BF5-0AA0441033FE}"/>
          </ac:spMkLst>
        </pc:spChg>
        <pc:spChg chg="mod">
          <ac:chgData name="Simona Yaneva (1605683)" userId="S::1605683@student.uwtsd.ac.uk::bf931baf-78c8-492d-bd4f-b525c2bbe6c7" providerId="AD" clId="Web-{7BB0A208-06CD-47C7-8F1F-E55E78984756}" dt="2018-10-24T18:21:26.678" v="1252" actId="14100"/>
          <ac:spMkLst>
            <pc:docMk/>
            <pc:sldMk cId="109857222" sldId="256"/>
            <ac:spMk id="3" creationId="{821CF350-2185-48E6-A415-83A24532615E}"/>
          </ac:spMkLst>
        </pc:spChg>
        <pc:spChg chg="add mod">
          <ac:chgData name="Simona Yaneva (1605683)" userId="S::1605683@student.uwtsd.ac.uk::bf931baf-78c8-492d-bd4f-b525c2bbe6c7" providerId="AD" clId="Web-{7BB0A208-06CD-47C7-8F1F-E55E78984756}" dt="2018-10-24T19:26:55.590" v="1915" actId="20577"/>
          <ac:spMkLst>
            <pc:docMk/>
            <pc:sldMk cId="109857222" sldId="256"/>
            <ac:spMk id="10" creationId="{1E085B82-4F2A-498E-9535-255EF9D0195C}"/>
          </ac:spMkLst>
        </pc:spChg>
        <pc:spChg chg="add mod">
          <ac:chgData name="Simona Yaneva (1605683)" userId="S::1605683@student.uwtsd.ac.uk::bf931baf-78c8-492d-bd4f-b525c2bbe6c7" providerId="AD" clId="Web-{7BB0A208-06CD-47C7-8F1F-E55E78984756}" dt="2018-10-24T18:55:27.165" v="1571" actId="20577"/>
          <ac:spMkLst>
            <pc:docMk/>
            <pc:sldMk cId="109857222" sldId="256"/>
            <ac:spMk id="11" creationId="{D70AED72-F4C4-4B6F-842D-3E913060ED2B}"/>
          </ac:spMkLst>
        </pc:spChg>
        <pc:spChg chg="add mod">
          <ac:chgData name="Simona Yaneva (1605683)" userId="S::1605683@student.uwtsd.ac.uk::bf931baf-78c8-492d-bd4f-b525c2bbe6c7" providerId="AD" clId="Web-{7BB0A208-06CD-47C7-8F1F-E55E78984756}" dt="2018-10-24T19:09:16.940" v="1744" actId="14100"/>
          <ac:spMkLst>
            <pc:docMk/>
            <pc:sldMk cId="109857222" sldId="256"/>
            <ac:spMk id="12" creationId="{F725C89F-B886-4601-8E11-849BE75370A9}"/>
          </ac:spMkLst>
        </pc:spChg>
        <pc:spChg chg="mod">
          <ac:chgData name="Simona Yaneva (1605683)" userId="S::1605683@student.uwtsd.ac.uk::bf931baf-78c8-492d-bd4f-b525c2bbe6c7" providerId="AD" clId="Web-{7BB0A208-06CD-47C7-8F1F-E55E78984756}" dt="2018-10-24T16:15:01.580" v="185" actId="1076"/>
          <ac:spMkLst>
            <pc:docMk/>
            <pc:sldMk cId="109857222" sldId="256"/>
            <ac:spMk id="13" creationId="{A7C31359-45A9-47A4-A051-A10720206F82}"/>
          </ac:spMkLst>
        </pc:spChg>
        <pc:spChg chg="add mod">
          <ac:chgData name="Simona Yaneva (1605683)" userId="S::1605683@student.uwtsd.ac.uk::bf931baf-78c8-492d-bd4f-b525c2bbe6c7" providerId="AD" clId="Web-{7BB0A208-06CD-47C7-8F1F-E55E78984756}" dt="2018-10-24T18:40:09.249" v="1315" actId="20577"/>
          <ac:spMkLst>
            <pc:docMk/>
            <pc:sldMk cId="109857222" sldId="256"/>
            <ac:spMk id="14" creationId="{57183DCB-45E0-4054-B1CE-84C750C73AFA}"/>
          </ac:spMkLst>
        </pc:spChg>
        <pc:spChg chg="add mod">
          <ac:chgData name="Simona Yaneva (1605683)" userId="S::1605683@student.uwtsd.ac.uk::bf931baf-78c8-492d-bd4f-b525c2bbe6c7" providerId="AD" clId="Web-{7BB0A208-06CD-47C7-8F1F-E55E78984756}" dt="2018-10-24T19:27:43.246" v="1918" actId="14100"/>
          <ac:spMkLst>
            <pc:docMk/>
            <pc:sldMk cId="109857222" sldId="256"/>
            <ac:spMk id="20" creationId="{A7D96312-78D5-4C53-8F9C-A3C307007A5A}"/>
          </ac:spMkLst>
        </pc:spChg>
        <pc:spChg chg="add mod">
          <ac:chgData name="Simona Yaneva (1605683)" userId="S::1605683@student.uwtsd.ac.uk::bf931baf-78c8-492d-bd4f-b525c2bbe6c7" providerId="AD" clId="Web-{7BB0A208-06CD-47C7-8F1F-E55E78984756}" dt="2018-10-24T19:18:30.390" v="1821" actId="20577"/>
          <ac:spMkLst>
            <pc:docMk/>
            <pc:sldMk cId="109857222" sldId="256"/>
            <ac:spMk id="22" creationId="{C9675C0D-10BB-41D7-88AB-C67D4CDF3088}"/>
          </ac:spMkLst>
        </pc:spChg>
        <pc:spChg chg="add mod">
          <ac:chgData name="Simona Yaneva (1605683)" userId="S::1605683@student.uwtsd.ac.uk::bf931baf-78c8-492d-bd4f-b525c2bbe6c7" providerId="AD" clId="Web-{7BB0A208-06CD-47C7-8F1F-E55E78984756}" dt="2018-10-24T17:30:44.167" v="1141" actId="1076"/>
          <ac:spMkLst>
            <pc:docMk/>
            <pc:sldMk cId="109857222" sldId="256"/>
            <ac:spMk id="25" creationId="{21AAB96B-19E5-4BF3-B66B-D114443D8FA7}"/>
          </ac:spMkLst>
        </pc:spChg>
        <pc:spChg chg="add mod">
          <ac:chgData name="Simona Yaneva (1605683)" userId="S::1605683@student.uwtsd.ac.uk::bf931baf-78c8-492d-bd4f-b525c2bbe6c7" providerId="AD" clId="Web-{7BB0A208-06CD-47C7-8F1F-E55E78984756}" dt="2018-10-24T19:31:45.869" v="1952" actId="1076"/>
          <ac:spMkLst>
            <pc:docMk/>
            <pc:sldMk cId="109857222" sldId="256"/>
            <ac:spMk id="26" creationId="{9FA21FAB-5965-41FB-8B76-F548C12E95A7}"/>
          </ac:spMkLst>
        </pc:spChg>
        <pc:spChg chg="add del">
          <ac:chgData name="Simona Yaneva (1605683)" userId="S::1605683@student.uwtsd.ac.uk::bf931baf-78c8-492d-bd4f-b525c2bbe6c7" providerId="AD" clId="Web-{7BB0A208-06CD-47C7-8F1F-E55E78984756}" dt="2018-10-24T17:31:16.370" v="1148"/>
          <ac:spMkLst>
            <pc:docMk/>
            <pc:sldMk cId="109857222" sldId="256"/>
            <ac:spMk id="27" creationId="{A30FA182-41FC-4E9A-8596-6A0C33035A6E}"/>
          </ac:spMkLst>
        </pc:spChg>
        <pc:spChg chg="add mod">
          <ac:chgData name="Simona Yaneva (1605683)" userId="S::1605683@student.uwtsd.ac.uk::bf931baf-78c8-492d-bd4f-b525c2bbe6c7" providerId="AD" clId="Web-{7BB0A208-06CD-47C7-8F1F-E55E78984756}" dt="2018-10-24T19:31:56.557" v="1953" actId="1076"/>
          <ac:spMkLst>
            <pc:docMk/>
            <pc:sldMk cId="109857222" sldId="256"/>
            <ac:spMk id="28" creationId="{5651E663-9C83-4A6C-BE1E-5F15102E2E6B}"/>
          </ac:spMkLst>
        </pc:spChg>
        <pc:spChg chg="add del mod">
          <ac:chgData name="Simona Yaneva (1605683)" userId="S::1605683@student.uwtsd.ac.uk::bf931baf-78c8-492d-bd4f-b525c2bbe6c7" providerId="AD" clId="Web-{7BB0A208-06CD-47C7-8F1F-E55E78984756}" dt="2018-10-24T18:08:17.729" v="1211"/>
          <ac:spMkLst>
            <pc:docMk/>
            <pc:sldMk cId="109857222" sldId="256"/>
            <ac:spMk id="29" creationId="{D7735D19-69D3-4C13-9774-77EAF809163E}"/>
          </ac:spMkLst>
        </pc:spChg>
        <pc:picChg chg="mod">
          <ac:chgData name="Simona Yaneva (1605683)" userId="S::1605683@student.uwtsd.ac.uk::bf931baf-78c8-492d-bd4f-b525c2bbe6c7" providerId="AD" clId="Web-{7BB0A208-06CD-47C7-8F1F-E55E78984756}" dt="2018-10-24T17:22:03.157" v="1059" actId="1076"/>
          <ac:picMkLst>
            <pc:docMk/>
            <pc:sldMk cId="109857222" sldId="256"/>
            <ac:picMk id="4" creationId="{3260C0A0-26E6-4994-81C9-63A3D778F4C7}"/>
          </ac:picMkLst>
        </pc:picChg>
        <pc:picChg chg="add mod">
          <ac:chgData name="Simona Yaneva (1605683)" userId="S::1605683@student.uwtsd.ac.uk::bf931baf-78c8-492d-bd4f-b525c2bbe6c7" providerId="AD" clId="Web-{7BB0A208-06CD-47C7-8F1F-E55E78984756}" dt="2018-10-24T19:32:51.791" v="1957" actId="14100"/>
          <ac:picMkLst>
            <pc:docMk/>
            <pc:sldMk cId="109857222" sldId="256"/>
            <ac:picMk id="5" creationId="{5C16A9F0-6892-425C-AFF7-CD0F374C26AE}"/>
          </ac:picMkLst>
        </pc:picChg>
        <pc:picChg chg="mod">
          <ac:chgData name="Simona Yaneva (1605683)" userId="S::1605683@student.uwtsd.ac.uk::bf931baf-78c8-492d-bd4f-b525c2bbe6c7" providerId="AD" clId="Web-{7BB0A208-06CD-47C7-8F1F-E55E78984756}" dt="2018-10-24T18:10:23.526" v="1219" actId="14100"/>
          <ac:picMkLst>
            <pc:docMk/>
            <pc:sldMk cId="109857222" sldId="256"/>
            <ac:picMk id="6" creationId="{22198C8C-981A-4A6B-8A26-364970B39A86}"/>
          </ac:picMkLst>
        </pc:picChg>
        <pc:picChg chg="add mod">
          <ac:chgData name="Simona Yaneva (1605683)" userId="S::1605683@student.uwtsd.ac.uk::bf931baf-78c8-492d-bd4f-b525c2bbe6c7" providerId="AD" clId="Web-{7BB0A208-06CD-47C7-8F1F-E55E78984756}" dt="2018-10-24T19:41:55.741" v="1962" actId="1076"/>
          <ac:picMkLst>
            <pc:docMk/>
            <pc:sldMk cId="109857222" sldId="256"/>
            <ac:picMk id="7" creationId="{DB5DB03C-428F-419F-8709-D3118A84D0A3}"/>
          </ac:picMkLst>
        </pc:picChg>
        <pc:picChg chg="mod">
          <ac:chgData name="Simona Yaneva (1605683)" userId="S::1605683@student.uwtsd.ac.uk::bf931baf-78c8-492d-bd4f-b525c2bbe6c7" providerId="AD" clId="Web-{7BB0A208-06CD-47C7-8F1F-E55E78984756}" dt="2018-10-24T17:23:57.393" v="1080" actId="1076"/>
          <ac:picMkLst>
            <pc:docMk/>
            <pc:sldMk cId="109857222" sldId="256"/>
            <ac:picMk id="8" creationId="{7ABAE780-0F18-41DD-BA9D-1B76887BDBB3}"/>
          </ac:picMkLst>
        </pc:picChg>
        <pc:picChg chg="add del mod">
          <ac:chgData name="Simona Yaneva (1605683)" userId="S::1605683@student.uwtsd.ac.uk::bf931baf-78c8-492d-bd4f-b525c2bbe6c7" providerId="AD" clId="Web-{7BB0A208-06CD-47C7-8F1F-E55E78984756}" dt="2018-10-24T16:59:00.818" v="867"/>
          <ac:picMkLst>
            <pc:docMk/>
            <pc:sldMk cId="109857222" sldId="256"/>
            <ac:picMk id="9" creationId="{D1B64E51-BC3E-4851-BE9A-F9AA2AEBE93A}"/>
          </ac:picMkLst>
        </pc:picChg>
        <pc:picChg chg="add del mod">
          <ac:chgData name="Simona Yaneva (1605683)" userId="S::1605683@student.uwtsd.ac.uk::bf931baf-78c8-492d-bd4f-b525c2bbe6c7" providerId="AD" clId="Web-{7BB0A208-06CD-47C7-8F1F-E55E78984756}" dt="2018-10-24T16:58:57.083" v="866"/>
          <ac:picMkLst>
            <pc:docMk/>
            <pc:sldMk cId="109857222" sldId="256"/>
            <ac:picMk id="16" creationId="{FFD44EC7-6391-4A1C-B78B-E9EA0540827B}"/>
          </ac:picMkLst>
        </pc:picChg>
        <pc:picChg chg="add mod">
          <ac:chgData name="Simona Yaneva (1605683)" userId="S::1605683@student.uwtsd.ac.uk::bf931baf-78c8-492d-bd4f-b525c2bbe6c7" providerId="AD" clId="Web-{7BB0A208-06CD-47C7-8F1F-E55E78984756}" dt="2018-10-24T19:30:15.401" v="1946" actId="14100"/>
          <ac:picMkLst>
            <pc:docMk/>
            <pc:sldMk cId="109857222" sldId="256"/>
            <ac:picMk id="18" creationId="{54525E26-99D9-4777-B0C8-18647C1A4D19}"/>
          </ac:picMkLst>
        </pc:picChg>
        <pc:picChg chg="add mod">
          <ac:chgData name="Simona Yaneva (1605683)" userId="S::1605683@student.uwtsd.ac.uk::bf931baf-78c8-492d-bd4f-b525c2bbe6c7" providerId="AD" clId="Web-{7BB0A208-06CD-47C7-8F1F-E55E78984756}" dt="2018-10-24T19:32:12.010" v="1955" actId="14100"/>
          <ac:picMkLst>
            <pc:docMk/>
            <pc:sldMk cId="109857222" sldId="256"/>
            <ac:picMk id="21" creationId="{A78C8EC1-0D07-4479-8806-2C37A838C3A6}"/>
          </ac:picMkLst>
        </pc:picChg>
        <pc:picChg chg="add mod">
          <ac:chgData name="Simona Yaneva (1605683)" userId="S::1605683@student.uwtsd.ac.uk::bf931baf-78c8-492d-bd4f-b525c2bbe6c7" providerId="AD" clId="Web-{7BB0A208-06CD-47C7-8F1F-E55E78984756}" dt="2018-10-24T19:29:52.917" v="1939" actId="14100"/>
          <ac:picMkLst>
            <pc:docMk/>
            <pc:sldMk cId="109857222" sldId="256"/>
            <ac:picMk id="23" creationId="{EBF50489-695E-4AEF-BBD5-888C182EBEEE}"/>
          </ac:picMkLst>
        </pc:picChg>
      </pc:sldChg>
    </pc:docChg>
  </pc:docChgLst>
  <pc:docChgLst>
    <pc:chgData name="Simona Yaneva (1605683)" userId="S::1605683@student.uwtsd.ac.uk::bf931baf-78c8-492d-bd4f-b525c2bbe6c7" providerId="AD" clId="Web-{A8DD85D2-8685-78B4-7417-9583ACEEB38B}"/>
    <pc:docChg chg="modSld">
      <pc:chgData name="Simona Yaneva (1605683)" userId="S::1605683@student.uwtsd.ac.uk::bf931baf-78c8-492d-bd4f-b525c2bbe6c7" providerId="AD" clId="Web-{A8DD85D2-8685-78B4-7417-9583ACEEB38B}" dt="2018-10-29T13:30:27.041" v="292" actId="20577"/>
      <pc:docMkLst>
        <pc:docMk/>
      </pc:docMkLst>
      <pc:sldChg chg="addSp delSp modSp">
        <pc:chgData name="Simona Yaneva (1605683)" userId="S::1605683@student.uwtsd.ac.uk::bf931baf-78c8-492d-bd4f-b525c2bbe6c7" providerId="AD" clId="Web-{A8DD85D2-8685-78B4-7417-9583ACEEB38B}" dt="2018-10-29T13:30:27.041" v="292" actId="20577"/>
        <pc:sldMkLst>
          <pc:docMk/>
          <pc:sldMk cId="109857222" sldId="256"/>
        </pc:sldMkLst>
        <pc:spChg chg="mod">
          <ac:chgData name="Simona Yaneva (1605683)" userId="S::1605683@student.uwtsd.ac.uk::bf931baf-78c8-492d-bd4f-b525c2bbe6c7" providerId="AD" clId="Web-{A8DD85D2-8685-78B4-7417-9583ACEEB38B}" dt="2018-10-29T09:14:52.260" v="228" actId="1076"/>
          <ac:spMkLst>
            <pc:docMk/>
            <pc:sldMk cId="109857222" sldId="256"/>
            <ac:spMk id="4" creationId="{4EEA641D-3299-4B24-899C-366F4C4DA312}"/>
          </ac:spMkLst>
        </pc:spChg>
        <pc:spChg chg="mod">
          <ac:chgData name="Simona Yaneva (1605683)" userId="S::1605683@student.uwtsd.ac.uk::bf931baf-78c8-492d-bd4f-b525c2bbe6c7" providerId="AD" clId="Web-{A8DD85D2-8685-78B4-7417-9583ACEEB38B}" dt="2018-10-29T09:18:11.511" v="230" actId="1076"/>
          <ac:spMkLst>
            <pc:docMk/>
            <pc:sldMk cId="109857222" sldId="256"/>
            <ac:spMk id="8" creationId="{C62D160B-E167-450C-A342-E78C8E582C26}"/>
          </ac:spMkLst>
        </pc:spChg>
        <pc:spChg chg="mod">
          <ac:chgData name="Simona Yaneva (1605683)" userId="S::1605683@student.uwtsd.ac.uk::bf931baf-78c8-492d-bd4f-b525c2bbe6c7" providerId="AD" clId="Web-{A8DD85D2-8685-78B4-7417-9583ACEEB38B}" dt="2018-10-29T08:36:32.755" v="111" actId="20577"/>
          <ac:spMkLst>
            <pc:docMk/>
            <pc:sldMk cId="109857222" sldId="256"/>
            <ac:spMk id="13" creationId="{A7C31359-45A9-47A4-A051-A10720206F82}"/>
          </ac:spMkLst>
        </pc:spChg>
        <pc:spChg chg="mod">
          <ac:chgData name="Simona Yaneva (1605683)" userId="S::1605683@student.uwtsd.ac.uk::bf931baf-78c8-492d-bd4f-b525c2bbe6c7" providerId="AD" clId="Web-{A8DD85D2-8685-78B4-7417-9583ACEEB38B}" dt="2018-10-29T13:30:27.041" v="292" actId="20577"/>
          <ac:spMkLst>
            <pc:docMk/>
            <pc:sldMk cId="109857222" sldId="256"/>
            <ac:spMk id="14" creationId="{B72221F7-6C80-493E-8755-B6AAED92B7AA}"/>
          </ac:spMkLst>
        </pc:spChg>
        <pc:spChg chg="mod">
          <ac:chgData name="Simona Yaneva (1605683)" userId="S::1605683@student.uwtsd.ac.uk::bf931baf-78c8-492d-bd4f-b525c2bbe6c7" providerId="AD" clId="Web-{A8DD85D2-8685-78B4-7417-9583ACEEB38B}" dt="2018-10-29T08:37:16.988" v="164" actId="20577"/>
          <ac:spMkLst>
            <pc:docMk/>
            <pc:sldMk cId="109857222" sldId="256"/>
            <ac:spMk id="18" creationId="{53F055C3-CA11-493E-97DF-99EB9841887E}"/>
          </ac:spMkLst>
        </pc:spChg>
        <pc:spChg chg="del">
          <ac:chgData name="Simona Yaneva (1605683)" userId="S::1605683@student.uwtsd.ac.uk::bf931baf-78c8-492d-bd4f-b525c2bbe6c7" providerId="AD" clId="Web-{A8DD85D2-8685-78B4-7417-9583ACEEB38B}" dt="2018-10-29T08:30:41.959" v="15"/>
          <ac:spMkLst>
            <pc:docMk/>
            <pc:sldMk cId="109857222" sldId="256"/>
            <ac:spMk id="26" creationId="{CE96EC81-9346-4FE8-83E8-C7C6BFAC9837}"/>
          </ac:spMkLst>
        </pc:spChg>
        <pc:spChg chg="add mod">
          <ac:chgData name="Simona Yaneva (1605683)" userId="S::1605683@student.uwtsd.ac.uk::bf931baf-78c8-492d-bd4f-b525c2bbe6c7" providerId="AD" clId="Web-{A8DD85D2-8685-78B4-7417-9583ACEEB38B}" dt="2018-10-29T09:11:41.587" v="191" actId="1076"/>
          <ac:spMkLst>
            <pc:docMk/>
            <pc:sldMk cId="109857222" sldId="256"/>
            <ac:spMk id="27" creationId="{7CECFD0C-45BE-4738-B2CE-010CB1F01B9E}"/>
          </ac:spMkLst>
        </pc:spChg>
        <pc:spChg chg="add del">
          <ac:chgData name="Simona Yaneva (1605683)" userId="S::1605683@student.uwtsd.ac.uk::bf931baf-78c8-492d-bd4f-b525c2bbe6c7" providerId="AD" clId="Web-{A8DD85D2-8685-78B4-7417-9583ACEEB38B}" dt="2018-10-29T09:12:20.806" v="199"/>
          <ac:spMkLst>
            <pc:docMk/>
            <pc:sldMk cId="109857222" sldId="256"/>
            <ac:spMk id="29" creationId="{0EF55979-5379-4D6C-93E3-FB583ED9C9D2}"/>
          </ac:spMkLst>
        </pc:spChg>
        <pc:spChg chg="mod">
          <ac:chgData name="Simona Yaneva (1605683)" userId="S::1605683@student.uwtsd.ac.uk::bf931baf-78c8-492d-bd4f-b525c2bbe6c7" providerId="AD" clId="Web-{A8DD85D2-8685-78B4-7417-9583ACEEB38B}" dt="2018-10-29T09:15:20.057" v="229" actId="20577"/>
          <ac:spMkLst>
            <pc:docMk/>
            <pc:sldMk cId="109857222" sldId="256"/>
            <ac:spMk id="55" creationId="{B8DA6BAF-0768-4FBA-94BF-540C61170A64}"/>
          </ac:spMkLst>
        </pc:spChg>
        <pc:picChg chg="mod">
          <ac:chgData name="Simona Yaneva (1605683)" userId="S::1605683@student.uwtsd.ac.uk::bf931baf-78c8-492d-bd4f-b525c2bbe6c7" providerId="AD" clId="Web-{A8DD85D2-8685-78B4-7417-9583ACEEB38B}" dt="2018-10-29T08:57:13.162" v="188" actId="1076"/>
          <ac:picMkLst>
            <pc:docMk/>
            <pc:sldMk cId="109857222" sldId="256"/>
            <ac:picMk id="16" creationId="{BD49CE15-1248-4CE4-B973-7C52617F486E}"/>
          </ac:picMkLst>
        </pc:picChg>
      </pc:sldChg>
    </pc:docChg>
  </pc:docChgLst>
  <pc:docChgLst>
    <pc:chgData name="Simona Yaneva (1605683)" userId="S::1605683@student.uwtsd.ac.uk::bf931baf-78c8-492d-bd4f-b525c2bbe6c7" providerId="AD" clId="Web-{2C2FA36F-433F-D020-3391-DCBDCB47CFA5}"/>
    <pc:docChg chg="modSld">
      <pc:chgData name="Simona Yaneva (1605683)" userId="S::1605683@student.uwtsd.ac.uk::bf931baf-78c8-492d-bd4f-b525c2bbe6c7" providerId="AD" clId="Web-{2C2FA36F-433F-D020-3391-DCBDCB47CFA5}" dt="2018-10-27T10:17:30.502" v="1" actId="20577"/>
      <pc:docMkLst>
        <pc:docMk/>
      </pc:docMkLst>
      <pc:sldChg chg="modSp">
        <pc:chgData name="Simona Yaneva (1605683)" userId="S::1605683@student.uwtsd.ac.uk::bf931baf-78c8-492d-bd4f-b525c2bbe6c7" providerId="AD" clId="Web-{2C2FA36F-433F-D020-3391-DCBDCB47CFA5}" dt="2018-10-27T10:17:30.502" v="1" actId="20577"/>
        <pc:sldMkLst>
          <pc:docMk/>
          <pc:sldMk cId="109857222" sldId="256"/>
        </pc:sldMkLst>
        <pc:spChg chg="mod">
          <ac:chgData name="Simona Yaneva (1605683)" userId="S::1605683@student.uwtsd.ac.uk::bf931baf-78c8-492d-bd4f-b525c2bbe6c7" providerId="AD" clId="Web-{2C2FA36F-433F-D020-3391-DCBDCB47CFA5}" dt="2018-10-27T10:17:30.502" v="1" actId="20577"/>
          <ac:spMkLst>
            <pc:docMk/>
            <pc:sldMk cId="109857222" sldId="256"/>
            <ac:spMk id="58" creationId="{518C074A-7876-488F-9D9D-46388560076B}"/>
          </ac:spMkLst>
        </pc:spChg>
      </pc:sldChg>
    </pc:docChg>
  </pc:docChgLst>
  <pc:docChgLst>
    <pc:chgData name="Simona Yaneva (1605683)" userId="S::1605683@student.uwtsd.ac.uk::bf931baf-78c8-492d-bd4f-b525c2bbe6c7" providerId="AD" clId="Web-{E9C47A5D-35BF-AA71-9FF4-A551803E0C5A}"/>
    <pc:docChg chg="modSld">
      <pc:chgData name="Simona Yaneva (1605683)" userId="S::1605683@student.uwtsd.ac.uk::bf931baf-78c8-492d-bd4f-b525c2bbe6c7" providerId="AD" clId="Web-{E9C47A5D-35BF-AA71-9FF4-A551803E0C5A}" dt="2018-10-26T12:41:22.234" v="420" actId="20577"/>
      <pc:docMkLst>
        <pc:docMk/>
      </pc:docMkLst>
      <pc:sldChg chg="addSp delSp modSp">
        <pc:chgData name="Simona Yaneva (1605683)" userId="S::1605683@student.uwtsd.ac.uk::bf931baf-78c8-492d-bd4f-b525c2bbe6c7" providerId="AD" clId="Web-{E9C47A5D-35BF-AA71-9FF4-A551803E0C5A}" dt="2018-10-26T12:41:22.234" v="420" actId="20577"/>
        <pc:sldMkLst>
          <pc:docMk/>
          <pc:sldMk cId="109857222" sldId="256"/>
        </pc:sldMkLst>
        <pc:spChg chg="del">
          <ac:chgData name="Simona Yaneva (1605683)" userId="S::1605683@student.uwtsd.ac.uk::bf931baf-78c8-492d-bd4f-b525c2bbe6c7" providerId="AD" clId="Web-{E9C47A5D-35BF-AA71-9FF4-A551803E0C5A}" dt="2018-10-26T11:02:06.018" v="281"/>
          <ac:spMkLst>
            <pc:docMk/>
            <pc:sldMk cId="109857222" sldId="256"/>
            <ac:spMk id="10" creationId="{1E085B82-4F2A-498E-9535-255EF9D0195C}"/>
          </ac:spMkLst>
        </pc:spChg>
        <pc:spChg chg="del">
          <ac:chgData name="Simona Yaneva (1605683)" userId="S::1605683@student.uwtsd.ac.uk::bf931baf-78c8-492d-bd4f-b525c2bbe6c7" providerId="AD" clId="Web-{E9C47A5D-35BF-AA71-9FF4-A551803E0C5A}" dt="2018-10-26T11:02:57.068" v="287"/>
          <ac:spMkLst>
            <pc:docMk/>
            <pc:sldMk cId="109857222" sldId="256"/>
            <ac:spMk id="14" creationId="{57183DCB-45E0-4054-B1CE-84C750C73AFA}"/>
          </ac:spMkLst>
        </pc:spChg>
        <pc:spChg chg="mod">
          <ac:chgData name="Simona Yaneva (1605683)" userId="S::1605683@student.uwtsd.ac.uk::bf931baf-78c8-492d-bd4f-b525c2bbe6c7" providerId="AD" clId="Web-{E9C47A5D-35BF-AA71-9FF4-A551803E0C5A}" dt="2018-10-26T11:00:20.401" v="274" actId="1076"/>
          <ac:spMkLst>
            <pc:docMk/>
            <pc:sldMk cId="109857222" sldId="256"/>
            <ac:spMk id="20" creationId="{A18D9149-5C5E-4128-86F4-DC186E5EE65C}"/>
          </ac:spMkLst>
        </pc:spChg>
        <pc:spChg chg="mod">
          <ac:chgData name="Simona Yaneva (1605683)" userId="S::1605683@student.uwtsd.ac.uk::bf931baf-78c8-492d-bd4f-b525c2bbe6c7" providerId="AD" clId="Web-{E9C47A5D-35BF-AA71-9FF4-A551803E0C5A}" dt="2018-10-26T10:58:40.941" v="255" actId="1076"/>
          <ac:spMkLst>
            <pc:docMk/>
            <pc:sldMk cId="109857222" sldId="256"/>
            <ac:spMk id="23" creationId="{F1CE53CB-4F19-4CC0-9C61-BF36BBB22765}"/>
          </ac:spMkLst>
        </pc:spChg>
        <pc:spChg chg="mod">
          <ac:chgData name="Simona Yaneva (1605683)" userId="S::1605683@student.uwtsd.ac.uk::bf931baf-78c8-492d-bd4f-b525c2bbe6c7" providerId="AD" clId="Web-{E9C47A5D-35BF-AA71-9FF4-A551803E0C5A}" dt="2018-10-26T10:58:20.393" v="253" actId="14100"/>
          <ac:spMkLst>
            <pc:docMk/>
            <pc:sldMk cId="109857222" sldId="256"/>
            <ac:spMk id="24" creationId="{FDB0524B-53CF-4913-9A59-28198BB1F15A}"/>
          </ac:spMkLst>
        </pc:spChg>
        <pc:spChg chg="del">
          <ac:chgData name="Simona Yaneva (1605683)" userId="S::1605683@student.uwtsd.ac.uk::bf931baf-78c8-492d-bd4f-b525c2bbe6c7" providerId="AD" clId="Web-{E9C47A5D-35BF-AA71-9FF4-A551803E0C5A}" dt="2018-10-26T11:02:40.754" v="283"/>
          <ac:spMkLst>
            <pc:docMk/>
            <pc:sldMk cId="109857222" sldId="256"/>
            <ac:spMk id="25" creationId="{21AAB96B-19E5-4BF3-B66B-D114443D8FA7}"/>
          </ac:spMkLst>
        </pc:spChg>
        <pc:spChg chg="mod">
          <ac:chgData name="Simona Yaneva (1605683)" userId="S::1605683@student.uwtsd.ac.uk::bf931baf-78c8-492d-bd4f-b525c2bbe6c7" providerId="AD" clId="Web-{E9C47A5D-35BF-AA71-9FF4-A551803E0C5A}" dt="2018-10-26T12:39:41.265" v="401" actId="20577"/>
          <ac:spMkLst>
            <pc:docMk/>
            <pc:sldMk cId="109857222" sldId="256"/>
            <ac:spMk id="27" creationId="{A7FCC920-94AB-4B01-AC5A-998FFF03F654}"/>
          </ac:spMkLst>
        </pc:spChg>
        <pc:spChg chg="mod">
          <ac:chgData name="Simona Yaneva (1605683)" userId="S::1605683@student.uwtsd.ac.uk::bf931baf-78c8-492d-bd4f-b525c2bbe6c7" providerId="AD" clId="Web-{E9C47A5D-35BF-AA71-9FF4-A551803E0C5A}" dt="2018-10-26T11:03:59.603" v="291" actId="14100"/>
          <ac:spMkLst>
            <pc:docMk/>
            <pc:sldMk cId="109857222" sldId="256"/>
            <ac:spMk id="28" creationId="{5651E663-9C83-4A6C-BE1E-5F15102E2E6B}"/>
          </ac:spMkLst>
        </pc:spChg>
        <pc:spChg chg="mod">
          <ac:chgData name="Simona Yaneva (1605683)" userId="S::1605683@student.uwtsd.ac.uk::bf931baf-78c8-492d-bd4f-b525c2bbe6c7" providerId="AD" clId="Web-{E9C47A5D-35BF-AA71-9FF4-A551803E0C5A}" dt="2018-10-26T11:54:01.917" v="399" actId="1076"/>
          <ac:spMkLst>
            <pc:docMk/>
            <pc:sldMk cId="109857222" sldId="256"/>
            <ac:spMk id="29" creationId="{0FC5A4D1-8818-4FB5-88FC-B847A69A9171}"/>
          </ac:spMkLst>
        </pc:spChg>
        <pc:spChg chg="mod">
          <ac:chgData name="Simona Yaneva (1605683)" userId="S::1605683@student.uwtsd.ac.uk::bf931baf-78c8-492d-bd4f-b525c2bbe6c7" providerId="AD" clId="Web-{E9C47A5D-35BF-AA71-9FF4-A551803E0C5A}" dt="2018-10-26T11:53:39.634" v="398" actId="1076"/>
          <ac:spMkLst>
            <pc:docMk/>
            <pc:sldMk cId="109857222" sldId="256"/>
            <ac:spMk id="53" creationId="{2146BB4D-31C5-4B5C-8802-F99EA1CA7EA9}"/>
          </ac:spMkLst>
        </pc:spChg>
        <pc:spChg chg="mod">
          <ac:chgData name="Simona Yaneva (1605683)" userId="S::1605683@student.uwtsd.ac.uk::bf931baf-78c8-492d-bd4f-b525c2bbe6c7" providerId="AD" clId="Web-{E9C47A5D-35BF-AA71-9FF4-A551803E0C5A}" dt="2018-10-26T11:36:18.613" v="390" actId="1076"/>
          <ac:spMkLst>
            <pc:docMk/>
            <pc:sldMk cId="109857222" sldId="256"/>
            <ac:spMk id="54" creationId="{19618CF1-6BE3-42EB-B918-1512E1723214}"/>
          </ac:spMkLst>
        </pc:spChg>
        <pc:spChg chg="mod">
          <ac:chgData name="Simona Yaneva (1605683)" userId="S::1605683@student.uwtsd.ac.uk::bf931baf-78c8-492d-bd4f-b525c2bbe6c7" providerId="AD" clId="Web-{E9C47A5D-35BF-AA71-9FF4-A551803E0C5A}" dt="2018-10-26T12:41:22.234" v="420" actId="20577"/>
          <ac:spMkLst>
            <pc:docMk/>
            <pc:sldMk cId="109857222" sldId="256"/>
            <ac:spMk id="55" creationId="{B8DA6BAF-0768-4FBA-94BF-540C61170A64}"/>
          </ac:spMkLst>
        </pc:spChg>
        <pc:spChg chg="mod">
          <ac:chgData name="Simona Yaneva (1605683)" userId="S::1605683@student.uwtsd.ac.uk::bf931baf-78c8-492d-bd4f-b525c2bbe6c7" providerId="AD" clId="Web-{E9C47A5D-35BF-AA71-9FF4-A551803E0C5A}" dt="2018-10-26T11:06:27.645" v="355" actId="20577"/>
          <ac:spMkLst>
            <pc:docMk/>
            <pc:sldMk cId="109857222" sldId="256"/>
            <ac:spMk id="56" creationId="{D7244654-9429-4B3E-9B83-B8E585D99634}"/>
          </ac:spMkLst>
        </pc:spChg>
        <pc:spChg chg="mod">
          <ac:chgData name="Simona Yaneva (1605683)" userId="S::1605683@student.uwtsd.ac.uk::bf931baf-78c8-492d-bd4f-b525c2bbe6c7" providerId="AD" clId="Web-{E9C47A5D-35BF-AA71-9FF4-A551803E0C5A}" dt="2018-10-26T11:52:36.598" v="394" actId="1076"/>
          <ac:spMkLst>
            <pc:docMk/>
            <pc:sldMk cId="109857222" sldId="256"/>
            <ac:spMk id="57" creationId="{3CB742F3-64CC-4CF0-B510-47CD7C208455}"/>
          </ac:spMkLst>
        </pc:spChg>
        <pc:spChg chg="mod">
          <ac:chgData name="Simona Yaneva (1605683)" userId="S::1605683@student.uwtsd.ac.uk::bf931baf-78c8-492d-bd4f-b525c2bbe6c7" providerId="AD" clId="Web-{E9C47A5D-35BF-AA71-9FF4-A551803E0C5A}" dt="2018-10-26T11:36:01.941" v="387" actId="1076"/>
          <ac:spMkLst>
            <pc:docMk/>
            <pc:sldMk cId="109857222" sldId="256"/>
            <ac:spMk id="58" creationId="{518C074A-7876-488F-9D9D-46388560076B}"/>
          </ac:spMkLst>
        </pc:spChg>
        <pc:picChg chg="add del mod">
          <ac:chgData name="Simona Yaneva (1605683)" userId="S::1605683@student.uwtsd.ac.uk::bf931baf-78c8-492d-bd4f-b525c2bbe6c7" providerId="AD" clId="Web-{E9C47A5D-35BF-AA71-9FF4-A551803E0C5A}" dt="2018-10-26T10:54:57.613" v="218"/>
          <ac:picMkLst>
            <pc:docMk/>
            <pc:sldMk cId="109857222" sldId="256"/>
            <ac:picMk id="2" creationId="{BB069FEC-AEF1-4C5C-ABC4-AE1370B9009C}"/>
          </ac:picMkLst>
        </pc:picChg>
        <pc:picChg chg="del">
          <ac:chgData name="Simona Yaneva (1605683)" userId="S::1605683@student.uwtsd.ac.uk::bf931baf-78c8-492d-bd4f-b525c2bbe6c7" providerId="AD" clId="Web-{E9C47A5D-35BF-AA71-9FF4-A551803E0C5A}" dt="2018-10-26T10:52:44.933" v="201"/>
          <ac:picMkLst>
            <pc:docMk/>
            <pc:sldMk cId="109857222" sldId="256"/>
            <ac:picMk id="4" creationId="{3260C0A0-26E6-4994-81C9-63A3D778F4C7}"/>
          </ac:picMkLst>
        </pc:picChg>
        <pc:picChg chg="mod">
          <ac:chgData name="Simona Yaneva (1605683)" userId="S::1605683@student.uwtsd.ac.uk::bf931baf-78c8-492d-bd4f-b525c2bbe6c7" providerId="AD" clId="Web-{E9C47A5D-35BF-AA71-9FF4-A551803E0C5A}" dt="2018-10-26T11:52:53.396" v="395" actId="1076"/>
          <ac:picMkLst>
            <pc:docMk/>
            <pc:sldMk cId="109857222" sldId="256"/>
            <ac:picMk id="5" creationId="{5C16A9F0-6892-425C-AFF7-CD0F374C26AE}"/>
          </ac:picMkLst>
        </pc:picChg>
        <pc:picChg chg="add mod">
          <ac:chgData name="Simona Yaneva (1605683)" userId="S::1605683@student.uwtsd.ac.uk::bf931baf-78c8-492d-bd4f-b525c2bbe6c7" providerId="AD" clId="Web-{E9C47A5D-35BF-AA71-9FF4-A551803E0C5A}" dt="2018-10-26T11:01:45.157" v="280" actId="14100"/>
          <ac:picMkLst>
            <pc:docMk/>
            <pc:sldMk cId="109857222" sldId="256"/>
            <ac:picMk id="6" creationId="{5567C548-7B62-4B2D-AC14-955240DB0E23}"/>
          </ac:picMkLst>
        </pc:picChg>
        <pc:picChg chg="mod">
          <ac:chgData name="Simona Yaneva (1605683)" userId="S::1605683@student.uwtsd.ac.uk::bf931baf-78c8-492d-bd4f-b525c2bbe6c7" providerId="AD" clId="Web-{E9C47A5D-35BF-AA71-9FF4-A551803E0C5A}" dt="2018-10-26T11:03:36.164" v="289" actId="14100"/>
          <ac:picMkLst>
            <pc:docMk/>
            <pc:sldMk cId="109857222" sldId="256"/>
            <ac:picMk id="7" creationId="{5F8F679A-4175-4DEB-8CE3-950E5288FE52}"/>
          </ac:picMkLst>
        </pc:picChg>
        <pc:picChg chg="mod">
          <ac:chgData name="Simona Yaneva (1605683)" userId="S::1605683@student.uwtsd.ac.uk::bf931baf-78c8-492d-bd4f-b525c2bbe6c7" providerId="AD" clId="Web-{E9C47A5D-35BF-AA71-9FF4-A551803E0C5A}" dt="2018-10-26T11:00:00.134" v="272" actId="1076"/>
          <ac:picMkLst>
            <pc:docMk/>
            <pc:sldMk cId="109857222" sldId="256"/>
            <ac:picMk id="9" creationId="{36B1EE58-F2FD-4F68-9D06-1ED8FC8DD1AD}"/>
          </ac:picMkLst>
        </pc:picChg>
        <pc:picChg chg="mod">
          <ac:chgData name="Simona Yaneva (1605683)" userId="S::1605683@student.uwtsd.ac.uk::bf931baf-78c8-492d-bd4f-b525c2bbe6c7" providerId="AD" clId="Web-{E9C47A5D-35BF-AA71-9FF4-A551803E0C5A}" dt="2018-10-26T10:58:41.097" v="256" actId="1076"/>
          <ac:picMkLst>
            <pc:docMk/>
            <pc:sldMk cId="109857222" sldId="256"/>
            <ac:picMk id="11" creationId="{2D55E72E-6F1B-4B54-8C73-645A0ED72A9D}"/>
          </ac:picMkLst>
        </pc:picChg>
        <pc:picChg chg="del">
          <ac:chgData name="Simona Yaneva (1605683)" userId="S::1605683@student.uwtsd.ac.uk::bf931baf-78c8-492d-bd4f-b525c2bbe6c7" providerId="AD" clId="Web-{E9C47A5D-35BF-AA71-9FF4-A551803E0C5A}" dt="2018-10-26T11:02:42.489" v="284"/>
          <ac:picMkLst>
            <pc:docMk/>
            <pc:sldMk cId="109857222" sldId="256"/>
            <ac:picMk id="15" creationId="{BE1FCFEB-DA90-4CDC-BCCD-1371EDEF19BD}"/>
          </ac:picMkLst>
        </pc:picChg>
        <pc:picChg chg="del">
          <ac:chgData name="Simona Yaneva (1605683)" userId="S::1605683@student.uwtsd.ac.uk::bf931baf-78c8-492d-bd4f-b525c2bbe6c7" providerId="AD" clId="Web-{E9C47A5D-35BF-AA71-9FF4-A551803E0C5A}" dt="2018-10-26T11:02:45.989" v="285"/>
          <ac:picMkLst>
            <pc:docMk/>
            <pc:sldMk cId="109857222" sldId="256"/>
            <ac:picMk id="16" creationId="{611CD1A4-AF7C-4C0D-B4B5-6D16E437548F}"/>
          </ac:picMkLst>
        </pc:picChg>
        <pc:picChg chg="mod">
          <ac:chgData name="Simona Yaneva (1605683)" userId="S::1605683@student.uwtsd.ac.uk::bf931baf-78c8-492d-bd4f-b525c2bbe6c7" providerId="AD" clId="Web-{E9C47A5D-35BF-AA71-9FF4-A551803E0C5A}" dt="2018-10-26T11:03:44.571" v="290" actId="14100"/>
          <ac:picMkLst>
            <pc:docMk/>
            <pc:sldMk cId="109857222" sldId="256"/>
            <ac:picMk id="19" creationId="{6F6038AE-A10B-4286-9998-2FBA1E1A1053}"/>
          </ac:picMkLst>
        </pc:picChg>
        <pc:picChg chg="del">
          <ac:chgData name="Simona Yaneva (1605683)" userId="S::1605683@student.uwtsd.ac.uk::bf931baf-78c8-492d-bd4f-b525c2bbe6c7" providerId="AD" clId="Web-{E9C47A5D-35BF-AA71-9FF4-A551803E0C5A}" dt="2018-10-26T11:02:33.676" v="282"/>
          <ac:picMkLst>
            <pc:docMk/>
            <pc:sldMk cId="109857222" sldId="256"/>
            <ac:picMk id="26" creationId="{1167BFC9-825E-45D0-985D-F91993D03CA5}"/>
          </ac:picMkLst>
        </pc:picChg>
        <pc:picChg chg="del">
          <ac:chgData name="Simona Yaneva (1605683)" userId="S::1605683@student.uwtsd.ac.uk::bf931baf-78c8-492d-bd4f-b525c2bbe6c7" providerId="AD" clId="Web-{E9C47A5D-35BF-AA71-9FF4-A551803E0C5A}" dt="2018-10-26T11:02:47.708" v="286"/>
          <ac:picMkLst>
            <pc:docMk/>
            <pc:sldMk cId="109857222" sldId="256"/>
            <ac:picMk id="49" creationId="{92E2F8AC-9737-4127-9697-912800A24DCE}"/>
          </ac:picMkLst>
        </pc:picChg>
        <pc:picChg chg="mod">
          <ac:chgData name="Simona Yaneva (1605683)" userId="S::1605683@student.uwtsd.ac.uk::bf931baf-78c8-492d-bd4f-b525c2bbe6c7" providerId="AD" clId="Web-{E9C47A5D-35BF-AA71-9FF4-A551803E0C5A}" dt="2018-10-26T11:53:25.149" v="396" actId="1076"/>
          <ac:picMkLst>
            <pc:docMk/>
            <pc:sldMk cId="109857222" sldId="256"/>
            <ac:picMk id="51" creationId="{CF5B6BAD-B69F-4EF7-9DA9-4D71BE4E13C9}"/>
          </ac:picMkLst>
        </pc:picChg>
      </pc:sldChg>
    </pc:docChg>
  </pc:docChgLst>
  <pc:docChgLst>
    <pc:chgData name="Caitlin Vivian (1800517)" userId="S::1800517@student.uwtsd.ac.uk::515136e7-53f5-43f0-8d18-ebb1ede887e3" providerId="AD" clId="Web-{0969BDB9-44B9-48CA-BFAA-C529D9DA4DA4}"/>
    <pc:docChg chg="mod modSld modMainMaster setSldSz">
      <pc:chgData name="Caitlin Vivian (1800517)" userId="S::1800517@student.uwtsd.ac.uk::515136e7-53f5-43f0-8d18-ebb1ede887e3" providerId="AD" clId="Web-{0969BDB9-44B9-48CA-BFAA-C529D9DA4DA4}" dt="2018-10-22T15:53:40.715" v="341"/>
      <pc:docMkLst>
        <pc:docMk/>
      </pc:docMkLst>
      <pc:sldChg chg="addSp delSp modSp">
        <pc:chgData name="Caitlin Vivian (1800517)" userId="S::1800517@student.uwtsd.ac.uk::515136e7-53f5-43f0-8d18-ebb1ede887e3" providerId="AD" clId="Web-{0969BDB9-44B9-48CA-BFAA-C529D9DA4DA4}" dt="2018-10-22T15:53:40.715" v="341"/>
        <pc:sldMkLst>
          <pc:docMk/>
          <pc:sldMk cId="109857222" sldId="256"/>
        </pc:sldMkLst>
        <pc:spChg chg="del">
          <ac:chgData name="Caitlin Vivian (1800517)" userId="S::1800517@student.uwtsd.ac.uk::515136e7-53f5-43f0-8d18-ebb1ede887e3" providerId="AD" clId="Web-{0969BDB9-44B9-48CA-BFAA-C529D9DA4DA4}" dt="2018-10-22T15:26:20.543" v="1"/>
          <ac:spMkLst>
            <pc:docMk/>
            <pc:sldMk cId="109857222" sldId="256"/>
            <ac:spMk id="2" creationId="{00000000-0000-0000-0000-000000000000}"/>
          </ac:spMkLst>
        </pc:spChg>
        <pc:spChg chg="del">
          <ac:chgData name="Caitlin Vivian (1800517)" userId="S::1800517@student.uwtsd.ac.uk::515136e7-53f5-43f0-8d18-ebb1ede887e3" providerId="AD" clId="Web-{0969BDB9-44B9-48CA-BFAA-C529D9DA4DA4}" dt="2018-10-22T15:26:17.714" v="0"/>
          <ac:spMkLst>
            <pc:docMk/>
            <pc:sldMk cId="109857222" sldId="256"/>
            <ac:spMk id="3" creationId="{00000000-0000-0000-0000-000000000000}"/>
          </ac:spMkLst>
        </pc:spChg>
        <pc:spChg chg="add del">
          <ac:chgData name="Caitlin Vivian (1800517)" userId="S::1800517@student.uwtsd.ac.uk::515136e7-53f5-43f0-8d18-ebb1ede887e3" providerId="AD" clId="Web-{0969BDB9-44B9-48CA-BFAA-C529D9DA4DA4}" dt="2018-10-22T15:45:05.877" v="124"/>
          <ac:spMkLst>
            <pc:docMk/>
            <pc:sldMk cId="109857222" sldId="256"/>
            <ac:spMk id="12" creationId="{686C6A21-50F9-436E-8BC1-F361612BC16F}"/>
          </ac:spMkLst>
        </pc:spChg>
        <pc:spChg chg="add mod">
          <ac:chgData name="Caitlin Vivian (1800517)" userId="S::1800517@student.uwtsd.ac.uk::515136e7-53f5-43f0-8d18-ebb1ede887e3" providerId="AD" clId="Web-{0969BDB9-44B9-48CA-BFAA-C529D9DA4DA4}" dt="2018-10-22T15:53:07.198" v="339" actId="1076"/>
          <ac:spMkLst>
            <pc:docMk/>
            <pc:sldMk cId="109857222" sldId="256"/>
            <ac:spMk id="13" creationId="{A7C31359-45A9-47A4-A051-A10720206F82}"/>
          </ac:spMkLst>
        </pc:spChg>
        <pc:picChg chg="add mod">
          <ac:chgData name="Caitlin Vivian (1800517)" userId="S::1800517@student.uwtsd.ac.uk::515136e7-53f5-43f0-8d18-ebb1ede887e3" providerId="AD" clId="Web-{0969BDB9-44B9-48CA-BFAA-C529D9DA4DA4}" dt="2018-10-22T15:52:17.354" v="318" actId="1076"/>
          <ac:picMkLst>
            <pc:docMk/>
            <pc:sldMk cId="109857222" sldId="256"/>
            <ac:picMk id="4" creationId="{3260C0A0-26E6-4994-81C9-63A3D778F4C7}"/>
          </ac:picMkLst>
        </pc:picChg>
        <pc:picChg chg="add mod">
          <ac:chgData name="Caitlin Vivian (1800517)" userId="S::1800517@student.uwtsd.ac.uk::515136e7-53f5-43f0-8d18-ebb1ede887e3" providerId="AD" clId="Web-{0969BDB9-44B9-48CA-BFAA-C529D9DA4DA4}" dt="2018-10-22T15:52:59.776" v="338" actId="1076"/>
          <ac:picMkLst>
            <pc:docMk/>
            <pc:sldMk cId="109857222" sldId="256"/>
            <ac:picMk id="6" creationId="{22198C8C-981A-4A6B-8A26-364970B39A86}"/>
          </ac:picMkLst>
        </pc:picChg>
        <pc:picChg chg="add mod">
          <ac:chgData name="Caitlin Vivian (1800517)" userId="S::1800517@student.uwtsd.ac.uk::515136e7-53f5-43f0-8d18-ebb1ede887e3" providerId="AD" clId="Web-{0969BDB9-44B9-48CA-BFAA-C529D9DA4DA4}" dt="2018-10-22T15:41:48.232" v="40" actId="1076"/>
          <ac:picMkLst>
            <pc:docMk/>
            <pc:sldMk cId="109857222" sldId="256"/>
            <ac:picMk id="8" creationId="{7ABAE780-0F18-41DD-BA9D-1B76887BDBB3}"/>
          </ac:picMkLst>
        </pc:picChg>
        <pc:picChg chg="add del mod">
          <ac:chgData name="Caitlin Vivian (1800517)" userId="S::1800517@student.uwtsd.ac.uk::515136e7-53f5-43f0-8d18-ebb1ede887e3" providerId="AD" clId="Web-{0969BDB9-44B9-48CA-BFAA-C529D9DA4DA4}" dt="2018-10-22T15:53:40.715" v="341"/>
          <ac:picMkLst>
            <pc:docMk/>
            <pc:sldMk cId="109857222" sldId="256"/>
            <ac:picMk id="10" creationId="{E556EC8F-444F-4CC8-AA3E-3AE9BD5DDAD9}"/>
          </ac:picMkLst>
        </pc:picChg>
      </pc:sldChg>
      <pc:sldMasterChg chg="modSp modSldLayout">
        <pc:chgData name="Caitlin Vivian (1800517)" userId="S::1800517@student.uwtsd.ac.uk::515136e7-53f5-43f0-8d18-ebb1ede887e3" providerId="AD" clId="Web-{0969BDB9-44B9-48CA-BFAA-C529D9DA4DA4}" dt="2018-10-22T15:39:24.855" v="25"/>
        <pc:sldMasterMkLst>
          <pc:docMk/>
          <pc:sldMasterMk cId="2460954070" sldId="2147483660"/>
        </pc:sldMasterMkLst>
        <pc:spChg chg="mod">
          <ac:chgData name="Caitlin Vivian (1800517)" userId="S::1800517@student.uwtsd.ac.uk::515136e7-53f5-43f0-8d18-ebb1ede887e3" providerId="AD" clId="Web-{0969BDB9-44B9-48CA-BFAA-C529D9DA4DA4}" dt="2018-10-22T15:39:24.855" v="25"/>
          <ac:spMkLst>
            <pc:docMk/>
            <pc:sldMasterMk cId="2460954070" sldId="2147483660"/>
            <ac:spMk id="2"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ac:spMk id="3"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ac:spMk id="4"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ac:spMk id="5"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ac:spMk id="6" creationId="{00000000-0000-0000-0000-000000000000}"/>
          </ac:spMkLst>
        </pc:spChg>
        <pc:sldLayoutChg chg="modSp">
          <pc:chgData name="Caitlin Vivian (1800517)" userId="S::1800517@student.uwtsd.ac.uk::515136e7-53f5-43f0-8d18-ebb1ede887e3" providerId="AD" clId="Web-{0969BDB9-44B9-48CA-BFAA-C529D9DA4DA4}" dt="2018-10-22T15:39:24.855" v="25"/>
          <pc:sldLayoutMkLst>
            <pc:docMk/>
            <pc:sldMasterMk cId="2460954070" sldId="2147483660"/>
            <pc:sldLayoutMk cId="2385387890" sldId="2147483661"/>
          </pc:sldLayoutMkLst>
          <pc:spChg chg="mod">
            <ac:chgData name="Caitlin Vivian (1800517)" userId="S::1800517@student.uwtsd.ac.uk::515136e7-53f5-43f0-8d18-ebb1ede887e3" providerId="AD" clId="Web-{0969BDB9-44B9-48CA-BFAA-C529D9DA4DA4}" dt="2018-10-22T15:39:24.855" v="25"/>
            <ac:spMkLst>
              <pc:docMk/>
              <pc:sldMasterMk cId="2460954070" sldId="2147483660"/>
              <pc:sldLayoutMk cId="2385387890" sldId="2147483661"/>
              <ac:spMk id="2"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pc:sldLayoutMk cId="2385387890" sldId="2147483661"/>
              <ac:spMk id="3" creationId="{00000000-0000-0000-0000-000000000000}"/>
            </ac:spMkLst>
          </pc:spChg>
        </pc:sldLayoutChg>
        <pc:sldLayoutChg chg="modSp">
          <pc:chgData name="Caitlin Vivian (1800517)" userId="S::1800517@student.uwtsd.ac.uk::515136e7-53f5-43f0-8d18-ebb1ede887e3" providerId="AD" clId="Web-{0969BDB9-44B9-48CA-BFAA-C529D9DA4DA4}" dt="2018-10-22T15:39:24.855" v="25"/>
          <pc:sldLayoutMkLst>
            <pc:docMk/>
            <pc:sldMasterMk cId="2460954070" sldId="2147483660"/>
            <pc:sldLayoutMk cId="2591524520" sldId="2147483663"/>
          </pc:sldLayoutMkLst>
          <pc:spChg chg="mod">
            <ac:chgData name="Caitlin Vivian (1800517)" userId="S::1800517@student.uwtsd.ac.uk::515136e7-53f5-43f0-8d18-ebb1ede887e3" providerId="AD" clId="Web-{0969BDB9-44B9-48CA-BFAA-C529D9DA4DA4}" dt="2018-10-22T15:39:24.855" v="25"/>
            <ac:spMkLst>
              <pc:docMk/>
              <pc:sldMasterMk cId="2460954070" sldId="2147483660"/>
              <pc:sldLayoutMk cId="2591524520" sldId="2147483663"/>
              <ac:spMk id="2"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pc:sldLayoutMk cId="2591524520" sldId="2147483663"/>
              <ac:spMk id="3" creationId="{00000000-0000-0000-0000-000000000000}"/>
            </ac:spMkLst>
          </pc:spChg>
        </pc:sldLayoutChg>
        <pc:sldLayoutChg chg="modSp">
          <pc:chgData name="Caitlin Vivian (1800517)" userId="S::1800517@student.uwtsd.ac.uk::515136e7-53f5-43f0-8d18-ebb1ede887e3" providerId="AD" clId="Web-{0969BDB9-44B9-48CA-BFAA-C529D9DA4DA4}" dt="2018-10-22T15:39:24.855" v="25"/>
          <pc:sldLayoutMkLst>
            <pc:docMk/>
            <pc:sldMasterMk cId="2460954070" sldId="2147483660"/>
            <pc:sldLayoutMk cId="1203092039" sldId="2147483664"/>
          </pc:sldLayoutMkLst>
          <pc:spChg chg="mod">
            <ac:chgData name="Caitlin Vivian (1800517)" userId="S::1800517@student.uwtsd.ac.uk::515136e7-53f5-43f0-8d18-ebb1ede887e3" providerId="AD" clId="Web-{0969BDB9-44B9-48CA-BFAA-C529D9DA4DA4}" dt="2018-10-22T15:39:24.855" v="25"/>
            <ac:spMkLst>
              <pc:docMk/>
              <pc:sldMasterMk cId="2460954070" sldId="2147483660"/>
              <pc:sldLayoutMk cId="1203092039" sldId="2147483664"/>
              <ac:spMk id="3"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pc:sldLayoutMk cId="1203092039" sldId="2147483664"/>
              <ac:spMk id="4" creationId="{00000000-0000-0000-0000-000000000000}"/>
            </ac:spMkLst>
          </pc:spChg>
        </pc:sldLayoutChg>
        <pc:sldLayoutChg chg="modSp">
          <pc:chgData name="Caitlin Vivian (1800517)" userId="S::1800517@student.uwtsd.ac.uk::515136e7-53f5-43f0-8d18-ebb1ede887e3" providerId="AD" clId="Web-{0969BDB9-44B9-48CA-BFAA-C529D9DA4DA4}" dt="2018-10-22T15:39:24.855" v="25"/>
          <pc:sldLayoutMkLst>
            <pc:docMk/>
            <pc:sldMasterMk cId="2460954070" sldId="2147483660"/>
            <pc:sldLayoutMk cId="3733172339" sldId="2147483665"/>
          </pc:sldLayoutMkLst>
          <pc:spChg chg="mod">
            <ac:chgData name="Caitlin Vivian (1800517)" userId="S::1800517@student.uwtsd.ac.uk::515136e7-53f5-43f0-8d18-ebb1ede887e3" providerId="AD" clId="Web-{0969BDB9-44B9-48CA-BFAA-C529D9DA4DA4}" dt="2018-10-22T15:39:24.855" v="25"/>
            <ac:spMkLst>
              <pc:docMk/>
              <pc:sldMasterMk cId="2460954070" sldId="2147483660"/>
              <pc:sldLayoutMk cId="3733172339" sldId="2147483665"/>
              <ac:spMk id="2"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pc:sldLayoutMk cId="3733172339" sldId="2147483665"/>
              <ac:spMk id="3"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pc:sldLayoutMk cId="3733172339" sldId="2147483665"/>
              <ac:spMk id="4"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pc:sldLayoutMk cId="3733172339" sldId="2147483665"/>
              <ac:spMk id="5"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pc:sldLayoutMk cId="3733172339" sldId="2147483665"/>
              <ac:spMk id="6" creationId="{00000000-0000-0000-0000-000000000000}"/>
            </ac:spMkLst>
          </pc:spChg>
        </pc:sldLayoutChg>
        <pc:sldLayoutChg chg="modSp">
          <pc:chgData name="Caitlin Vivian (1800517)" userId="S::1800517@student.uwtsd.ac.uk::515136e7-53f5-43f0-8d18-ebb1ede887e3" providerId="AD" clId="Web-{0969BDB9-44B9-48CA-BFAA-C529D9DA4DA4}" dt="2018-10-22T15:39:24.855" v="25"/>
          <pc:sldLayoutMkLst>
            <pc:docMk/>
            <pc:sldMasterMk cId="2460954070" sldId="2147483660"/>
            <pc:sldLayoutMk cId="3171841454" sldId="2147483668"/>
          </pc:sldLayoutMkLst>
          <pc:spChg chg="mod">
            <ac:chgData name="Caitlin Vivian (1800517)" userId="S::1800517@student.uwtsd.ac.uk::515136e7-53f5-43f0-8d18-ebb1ede887e3" providerId="AD" clId="Web-{0969BDB9-44B9-48CA-BFAA-C529D9DA4DA4}" dt="2018-10-22T15:39:24.855" v="25"/>
            <ac:spMkLst>
              <pc:docMk/>
              <pc:sldMasterMk cId="2460954070" sldId="2147483660"/>
              <pc:sldLayoutMk cId="3171841454" sldId="2147483668"/>
              <ac:spMk id="2"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pc:sldLayoutMk cId="3171841454" sldId="2147483668"/>
              <ac:spMk id="3"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pc:sldLayoutMk cId="3171841454" sldId="2147483668"/>
              <ac:spMk id="4" creationId="{00000000-0000-0000-0000-000000000000}"/>
            </ac:spMkLst>
          </pc:spChg>
        </pc:sldLayoutChg>
        <pc:sldLayoutChg chg="modSp">
          <pc:chgData name="Caitlin Vivian (1800517)" userId="S::1800517@student.uwtsd.ac.uk::515136e7-53f5-43f0-8d18-ebb1ede887e3" providerId="AD" clId="Web-{0969BDB9-44B9-48CA-BFAA-C529D9DA4DA4}" dt="2018-10-22T15:39:24.855" v="25"/>
          <pc:sldLayoutMkLst>
            <pc:docMk/>
            <pc:sldMasterMk cId="2460954070" sldId="2147483660"/>
            <pc:sldLayoutMk cId="1718958274" sldId="2147483669"/>
          </pc:sldLayoutMkLst>
          <pc:spChg chg="mod">
            <ac:chgData name="Caitlin Vivian (1800517)" userId="S::1800517@student.uwtsd.ac.uk::515136e7-53f5-43f0-8d18-ebb1ede887e3" providerId="AD" clId="Web-{0969BDB9-44B9-48CA-BFAA-C529D9DA4DA4}" dt="2018-10-22T15:39:24.855" v="25"/>
            <ac:spMkLst>
              <pc:docMk/>
              <pc:sldMasterMk cId="2460954070" sldId="2147483660"/>
              <pc:sldLayoutMk cId="1718958274" sldId="2147483669"/>
              <ac:spMk id="2"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pc:sldLayoutMk cId="1718958274" sldId="2147483669"/>
              <ac:spMk id="3"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pc:sldLayoutMk cId="1718958274" sldId="2147483669"/>
              <ac:spMk id="4" creationId="{00000000-0000-0000-0000-000000000000}"/>
            </ac:spMkLst>
          </pc:spChg>
        </pc:sldLayoutChg>
        <pc:sldLayoutChg chg="modSp">
          <pc:chgData name="Caitlin Vivian (1800517)" userId="S::1800517@student.uwtsd.ac.uk::515136e7-53f5-43f0-8d18-ebb1ede887e3" providerId="AD" clId="Web-{0969BDB9-44B9-48CA-BFAA-C529D9DA4DA4}" dt="2018-10-22T15:39:24.855" v="25"/>
          <pc:sldLayoutMkLst>
            <pc:docMk/>
            <pc:sldMasterMk cId="2460954070" sldId="2147483660"/>
            <pc:sldLayoutMk cId="3479445657" sldId="2147483671"/>
          </pc:sldLayoutMkLst>
          <pc:spChg chg="mod">
            <ac:chgData name="Caitlin Vivian (1800517)" userId="S::1800517@student.uwtsd.ac.uk::515136e7-53f5-43f0-8d18-ebb1ede887e3" providerId="AD" clId="Web-{0969BDB9-44B9-48CA-BFAA-C529D9DA4DA4}" dt="2018-10-22T15:39:24.855" v="25"/>
            <ac:spMkLst>
              <pc:docMk/>
              <pc:sldMasterMk cId="2460954070" sldId="2147483660"/>
              <pc:sldLayoutMk cId="3479445657" sldId="2147483671"/>
              <ac:spMk id="2" creationId="{00000000-0000-0000-0000-000000000000}"/>
            </ac:spMkLst>
          </pc:spChg>
          <pc:spChg chg="mod">
            <ac:chgData name="Caitlin Vivian (1800517)" userId="S::1800517@student.uwtsd.ac.uk::515136e7-53f5-43f0-8d18-ebb1ede887e3" providerId="AD" clId="Web-{0969BDB9-44B9-48CA-BFAA-C529D9DA4DA4}" dt="2018-10-22T15:39:24.855" v="25"/>
            <ac:spMkLst>
              <pc:docMk/>
              <pc:sldMasterMk cId="2460954070" sldId="2147483660"/>
              <pc:sldLayoutMk cId="3479445657" sldId="2147483671"/>
              <ac:spMk id="3" creationId="{00000000-0000-0000-0000-000000000000}"/>
            </ac:spMkLst>
          </pc:spChg>
        </pc:sldLayoutChg>
      </pc:sldMasterChg>
      <pc:sldMasterChg chg="modSp modSldLayout">
        <pc:chgData name="Caitlin Vivian (1800517)" userId="S::1800517@student.uwtsd.ac.uk::515136e7-53f5-43f0-8d18-ebb1ede887e3" providerId="AD" clId="Web-{0969BDB9-44B9-48CA-BFAA-C529D9DA4DA4}" dt="2018-10-22T15:39:50.542" v="26"/>
        <pc:sldMasterMkLst>
          <pc:docMk/>
          <pc:sldMasterMk cId="1129060962" sldId="2147483672"/>
        </pc:sldMasterMkLst>
        <pc:spChg chg="mod">
          <ac:chgData name="Caitlin Vivian (1800517)" userId="S::1800517@student.uwtsd.ac.uk::515136e7-53f5-43f0-8d18-ebb1ede887e3" providerId="AD" clId="Web-{0969BDB9-44B9-48CA-BFAA-C529D9DA4DA4}" dt="2018-10-22T15:39:50.542" v="26"/>
          <ac:spMkLst>
            <pc:docMk/>
            <pc:sldMasterMk cId="1129060962" sldId="2147483672"/>
            <ac:spMk id="2"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ac:spMk id="3"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ac:spMk id="4"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ac:spMk id="5"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ac:spMk id="6" creationId="{00000000-0000-0000-0000-000000000000}"/>
          </ac:spMkLst>
        </pc:spChg>
        <pc:sldLayoutChg chg="modSp">
          <pc:chgData name="Caitlin Vivian (1800517)" userId="S::1800517@student.uwtsd.ac.uk::515136e7-53f5-43f0-8d18-ebb1ede887e3" providerId="AD" clId="Web-{0969BDB9-44B9-48CA-BFAA-C529D9DA4DA4}" dt="2018-10-22T15:39:50.542" v="26"/>
          <pc:sldLayoutMkLst>
            <pc:docMk/>
            <pc:sldMasterMk cId="1129060962" sldId="2147483672"/>
            <pc:sldLayoutMk cId="2254655429" sldId="2147483673"/>
          </pc:sldLayoutMkLst>
          <pc:spChg chg="mod">
            <ac:chgData name="Caitlin Vivian (1800517)" userId="S::1800517@student.uwtsd.ac.uk::515136e7-53f5-43f0-8d18-ebb1ede887e3" providerId="AD" clId="Web-{0969BDB9-44B9-48CA-BFAA-C529D9DA4DA4}" dt="2018-10-22T15:39:50.542" v="26"/>
            <ac:spMkLst>
              <pc:docMk/>
              <pc:sldMasterMk cId="1129060962" sldId="2147483672"/>
              <pc:sldLayoutMk cId="2254655429" sldId="2147483673"/>
              <ac:spMk id="2"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pc:sldLayoutMk cId="2254655429" sldId="2147483673"/>
              <ac:spMk id="3" creationId="{00000000-0000-0000-0000-000000000000}"/>
            </ac:spMkLst>
          </pc:spChg>
        </pc:sldLayoutChg>
        <pc:sldLayoutChg chg="modSp">
          <pc:chgData name="Caitlin Vivian (1800517)" userId="S::1800517@student.uwtsd.ac.uk::515136e7-53f5-43f0-8d18-ebb1ede887e3" providerId="AD" clId="Web-{0969BDB9-44B9-48CA-BFAA-C529D9DA4DA4}" dt="2018-10-22T15:39:50.542" v="26"/>
          <pc:sldLayoutMkLst>
            <pc:docMk/>
            <pc:sldMasterMk cId="1129060962" sldId="2147483672"/>
            <pc:sldLayoutMk cId="3205901765" sldId="2147483675"/>
          </pc:sldLayoutMkLst>
          <pc:spChg chg="mod">
            <ac:chgData name="Caitlin Vivian (1800517)" userId="S::1800517@student.uwtsd.ac.uk::515136e7-53f5-43f0-8d18-ebb1ede887e3" providerId="AD" clId="Web-{0969BDB9-44B9-48CA-BFAA-C529D9DA4DA4}" dt="2018-10-22T15:39:50.542" v="26"/>
            <ac:spMkLst>
              <pc:docMk/>
              <pc:sldMasterMk cId="1129060962" sldId="2147483672"/>
              <pc:sldLayoutMk cId="3205901765" sldId="2147483675"/>
              <ac:spMk id="2"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pc:sldLayoutMk cId="3205901765" sldId="2147483675"/>
              <ac:spMk id="3" creationId="{00000000-0000-0000-0000-000000000000}"/>
            </ac:spMkLst>
          </pc:spChg>
        </pc:sldLayoutChg>
        <pc:sldLayoutChg chg="modSp">
          <pc:chgData name="Caitlin Vivian (1800517)" userId="S::1800517@student.uwtsd.ac.uk::515136e7-53f5-43f0-8d18-ebb1ede887e3" providerId="AD" clId="Web-{0969BDB9-44B9-48CA-BFAA-C529D9DA4DA4}" dt="2018-10-22T15:39:50.542" v="26"/>
          <pc:sldLayoutMkLst>
            <pc:docMk/>
            <pc:sldMasterMk cId="1129060962" sldId="2147483672"/>
            <pc:sldLayoutMk cId="969924051" sldId="2147483676"/>
          </pc:sldLayoutMkLst>
          <pc:spChg chg="mod">
            <ac:chgData name="Caitlin Vivian (1800517)" userId="S::1800517@student.uwtsd.ac.uk::515136e7-53f5-43f0-8d18-ebb1ede887e3" providerId="AD" clId="Web-{0969BDB9-44B9-48CA-BFAA-C529D9DA4DA4}" dt="2018-10-22T15:39:50.542" v="26"/>
            <ac:spMkLst>
              <pc:docMk/>
              <pc:sldMasterMk cId="1129060962" sldId="2147483672"/>
              <pc:sldLayoutMk cId="969924051" sldId="2147483676"/>
              <ac:spMk id="3"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pc:sldLayoutMk cId="969924051" sldId="2147483676"/>
              <ac:spMk id="4" creationId="{00000000-0000-0000-0000-000000000000}"/>
            </ac:spMkLst>
          </pc:spChg>
        </pc:sldLayoutChg>
        <pc:sldLayoutChg chg="modSp">
          <pc:chgData name="Caitlin Vivian (1800517)" userId="S::1800517@student.uwtsd.ac.uk::515136e7-53f5-43f0-8d18-ebb1ede887e3" providerId="AD" clId="Web-{0969BDB9-44B9-48CA-BFAA-C529D9DA4DA4}" dt="2018-10-22T15:39:50.542" v="26"/>
          <pc:sldLayoutMkLst>
            <pc:docMk/>
            <pc:sldMasterMk cId="1129060962" sldId="2147483672"/>
            <pc:sldLayoutMk cId="4025605261" sldId="2147483677"/>
          </pc:sldLayoutMkLst>
          <pc:spChg chg="mod">
            <ac:chgData name="Caitlin Vivian (1800517)" userId="S::1800517@student.uwtsd.ac.uk::515136e7-53f5-43f0-8d18-ebb1ede887e3" providerId="AD" clId="Web-{0969BDB9-44B9-48CA-BFAA-C529D9DA4DA4}" dt="2018-10-22T15:39:50.542" v="26"/>
            <ac:spMkLst>
              <pc:docMk/>
              <pc:sldMasterMk cId="1129060962" sldId="2147483672"/>
              <pc:sldLayoutMk cId="4025605261" sldId="2147483677"/>
              <ac:spMk id="2"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pc:sldLayoutMk cId="4025605261" sldId="2147483677"/>
              <ac:spMk id="3"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pc:sldLayoutMk cId="4025605261" sldId="2147483677"/>
              <ac:spMk id="4"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pc:sldLayoutMk cId="4025605261" sldId="2147483677"/>
              <ac:spMk id="5"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pc:sldLayoutMk cId="4025605261" sldId="2147483677"/>
              <ac:spMk id="6" creationId="{00000000-0000-0000-0000-000000000000}"/>
            </ac:spMkLst>
          </pc:spChg>
        </pc:sldLayoutChg>
        <pc:sldLayoutChg chg="modSp">
          <pc:chgData name="Caitlin Vivian (1800517)" userId="S::1800517@student.uwtsd.ac.uk::515136e7-53f5-43f0-8d18-ebb1ede887e3" providerId="AD" clId="Web-{0969BDB9-44B9-48CA-BFAA-C529D9DA4DA4}" dt="2018-10-22T15:39:50.542" v="26"/>
          <pc:sldLayoutMkLst>
            <pc:docMk/>
            <pc:sldMasterMk cId="1129060962" sldId="2147483672"/>
            <pc:sldLayoutMk cId="948053205" sldId="2147483680"/>
          </pc:sldLayoutMkLst>
          <pc:spChg chg="mod">
            <ac:chgData name="Caitlin Vivian (1800517)" userId="S::1800517@student.uwtsd.ac.uk::515136e7-53f5-43f0-8d18-ebb1ede887e3" providerId="AD" clId="Web-{0969BDB9-44B9-48CA-BFAA-C529D9DA4DA4}" dt="2018-10-22T15:39:50.542" v="26"/>
            <ac:spMkLst>
              <pc:docMk/>
              <pc:sldMasterMk cId="1129060962" sldId="2147483672"/>
              <pc:sldLayoutMk cId="948053205" sldId="2147483680"/>
              <ac:spMk id="2"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pc:sldLayoutMk cId="948053205" sldId="2147483680"/>
              <ac:spMk id="3"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pc:sldLayoutMk cId="948053205" sldId="2147483680"/>
              <ac:spMk id="4" creationId="{00000000-0000-0000-0000-000000000000}"/>
            </ac:spMkLst>
          </pc:spChg>
        </pc:sldLayoutChg>
        <pc:sldLayoutChg chg="modSp">
          <pc:chgData name="Caitlin Vivian (1800517)" userId="S::1800517@student.uwtsd.ac.uk::515136e7-53f5-43f0-8d18-ebb1ede887e3" providerId="AD" clId="Web-{0969BDB9-44B9-48CA-BFAA-C529D9DA4DA4}" dt="2018-10-22T15:39:50.542" v="26"/>
          <pc:sldLayoutMkLst>
            <pc:docMk/>
            <pc:sldMasterMk cId="1129060962" sldId="2147483672"/>
            <pc:sldLayoutMk cId="1853082565" sldId="2147483681"/>
          </pc:sldLayoutMkLst>
          <pc:spChg chg="mod">
            <ac:chgData name="Caitlin Vivian (1800517)" userId="S::1800517@student.uwtsd.ac.uk::515136e7-53f5-43f0-8d18-ebb1ede887e3" providerId="AD" clId="Web-{0969BDB9-44B9-48CA-BFAA-C529D9DA4DA4}" dt="2018-10-22T15:39:50.542" v="26"/>
            <ac:spMkLst>
              <pc:docMk/>
              <pc:sldMasterMk cId="1129060962" sldId="2147483672"/>
              <pc:sldLayoutMk cId="1853082565" sldId="2147483681"/>
              <ac:spMk id="2"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pc:sldLayoutMk cId="1853082565" sldId="2147483681"/>
              <ac:spMk id="3"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pc:sldLayoutMk cId="1853082565" sldId="2147483681"/>
              <ac:spMk id="4" creationId="{00000000-0000-0000-0000-000000000000}"/>
            </ac:spMkLst>
          </pc:spChg>
        </pc:sldLayoutChg>
        <pc:sldLayoutChg chg="modSp">
          <pc:chgData name="Caitlin Vivian (1800517)" userId="S::1800517@student.uwtsd.ac.uk::515136e7-53f5-43f0-8d18-ebb1ede887e3" providerId="AD" clId="Web-{0969BDB9-44B9-48CA-BFAA-C529D9DA4DA4}" dt="2018-10-22T15:39:50.542" v="26"/>
          <pc:sldLayoutMkLst>
            <pc:docMk/>
            <pc:sldMasterMk cId="1129060962" sldId="2147483672"/>
            <pc:sldLayoutMk cId="3555785625" sldId="2147483683"/>
          </pc:sldLayoutMkLst>
          <pc:spChg chg="mod">
            <ac:chgData name="Caitlin Vivian (1800517)" userId="S::1800517@student.uwtsd.ac.uk::515136e7-53f5-43f0-8d18-ebb1ede887e3" providerId="AD" clId="Web-{0969BDB9-44B9-48CA-BFAA-C529D9DA4DA4}" dt="2018-10-22T15:39:50.542" v="26"/>
            <ac:spMkLst>
              <pc:docMk/>
              <pc:sldMasterMk cId="1129060962" sldId="2147483672"/>
              <pc:sldLayoutMk cId="3555785625" sldId="2147483683"/>
              <ac:spMk id="2" creationId="{00000000-0000-0000-0000-000000000000}"/>
            </ac:spMkLst>
          </pc:spChg>
          <pc:spChg chg="mod">
            <ac:chgData name="Caitlin Vivian (1800517)" userId="S::1800517@student.uwtsd.ac.uk::515136e7-53f5-43f0-8d18-ebb1ede887e3" providerId="AD" clId="Web-{0969BDB9-44B9-48CA-BFAA-C529D9DA4DA4}" dt="2018-10-22T15:39:50.542" v="26"/>
            <ac:spMkLst>
              <pc:docMk/>
              <pc:sldMasterMk cId="1129060962" sldId="2147483672"/>
              <pc:sldLayoutMk cId="3555785625" sldId="2147483683"/>
              <ac:spMk id="3" creationId="{00000000-0000-0000-0000-000000000000}"/>
            </ac:spMkLst>
          </pc:spChg>
        </pc:sldLayoutChg>
      </pc:sldMasterChg>
    </pc:docChg>
  </pc:docChgLst>
  <pc:docChgLst>
    <pc:chgData name="Simona Yaneva (1605683)" userId="S::1605683@student.uwtsd.ac.uk::bf931baf-78c8-492d-bd4f-b525c2bbe6c7" providerId="AD" clId="Web-{A4D2930F-10A1-994B-C18E-FDEE8FE8309F}"/>
    <pc:docChg chg="modSld">
      <pc:chgData name="Simona Yaneva (1605683)" userId="S::1605683@student.uwtsd.ac.uk::bf931baf-78c8-492d-bd4f-b525c2bbe6c7" providerId="AD" clId="Web-{A4D2930F-10A1-994B-C18E-FDEE8FE8309F}" dt="2018-10-26T16:48:03.938" v="78" actId="14100"/>
      <pc:docMkLst>
        <pc:docMk/>
      </pc:docMkLst>
      <pc:sldChg chg="addSp delSp modSp">
        <pc:chgData name="Simona Yaneva (1605683)" userId="S::1605683@student.uwtsd.ac.uk::bf931baf-78c8-492d-bd4f-b525c2bbe6c7" providerId="AD" clId="Web-{A4D2930F-10A1-994B-C18E-FDEE8FE8309F}" dt="2018-10-26T16:48:03.938" v="78" actId="14100"/>
        <pc:sldMkLst>
          <pc:docMk/>
          <pc:sldMk cId="109857222" sldId="256"/>
        </pc:sldMkLst>
        <pc:spChg chg="mod">
          <ac:chgData name="Simona Yaneva (1605683)" userId="S::1605683@student.uwtsd.ac.uk::bf931baf-78c8-492d-bd4f-b525c2bbe6c7" providerId="AD" clId="Web-{A4D2930F-10A1-994B-C18E-FDEE8FE8309F}" dt="2018-10-26T13:18:48.174" v="51" actId="1076"/>
          <ac:spMkLst>
            <pc:docMk/>
            <pc:sldMk cId="109857222" sldId="256"/>
            <ac:spMk id="13" creationId="{A7C31359-45A9-47A4-A051-A10720206F82}"/>
          </ac:spMkLst>
        </pc:spChg>
        <pc:spChg chg="mod">
          <ac:chgData name="Simona Yaneva (1605683)" userId="S::1605683@student.uwtsd.ac.uk::bf931baf-78c8-492d-bd4f-b525c2bbe6c7" providerId="AD" clId="Web-{A4D2930F-10A1-994B-C18E-FDEE8FE8309F}" dt="2018-10-26T13:19:48.284" v="56" actId="1076"/>
          <ac:spMkLst>
            <pc:docMk/>
            <pc:sldMk cId="109857222" sldId="256"/>
            <ac:spMk id="18" creationId="{53F055C3-CA11-493E-97DF-99EB9841887E}"/>
          </ac:spMkLst>
        </pc:spChg>
        <pc:spChg chg="mod">
          <ac:chgData name="Simona Yaneva (1605683)" userId="S::1605683@student.uwtsd.ac.uk::bf931baf-78c8-492d-bd4f-b525c2bbe6c7" providerId="AD" clId="Web-{A4D2930F-10A1-994B-C18E-FDEE8FE8309F}" dt="2018-10-26T13:20:23.378" v="63" actId="1076"/>
          <ac:spMkLst>
            <pc:docMk/>
            <pc:sldMk cId="109857222" sldId="256"/>
            <ac:spMk id="20" creationId="{A18D9149-5C5E-4128-86F4-DC186E5EE65C}"/>
          </ac:spMkLst>
        </pc:spChg>
        <pc:spChg chg="mod">
          <ac:chgData name="Simona Yaneva (1605683)" userId="S::1605683@student.uwtsd.ac.uk::bf931baf-78c8-492d-bd4f-b525c2bbe6c7" providerId="AD" clId="Web-{A4D2930F-10A1-994B-C18E-FDEE8FE8309F}" dt="2018-10-26T16:42:45.204" v="71" actId="1076"/>
          <ac:spMkLst>
            <pc:docMk/>
            <pc:sldMk cId="109857222" sldId="256"/>
            <ac:spMk id="24" creationId="{FDB0524B-53CF-4913-9A59-28198BB1F15A}"/>
          </ac:spMkLst>
        </pc:spChg>
        <pc:spChg chg="add mod">
          <ac:chgData name="Simona Yaneva (1605683)" userId="S::1605683@student.uwtsd.ac.uk::bf931baf-78c8-492d-bd4f-b525c2bbe6c7" providerId="AD" clId="Web-{A4D2930F-10A1-994B-C18E-FDEE8FE8309F}" dt="2018-10-26T16:47:43.750" v="77" actId="1076"/>
          <ac:spMkLst>
            <pc:docMk/>
            <pc:sldMk cId="109857222" sldId="256"/>
            <ac:spMk id="26" creationId="{CE96EC81-9346-4FE8-83E8-C7C6BFAC9837}"/>
          </ac:spMkLst>
        </pc:spChg>
        <pc:spChg chg="del mod">
          <ac:chgData name="Simona Yaneva (1605683)" userId="S::1605683@student.uwtsd.ac.uk::bf931baf-78c8-492d-bd4f-b525c2bbe6c7" providerId="AD" clId="Web-{A4D2930F-10A1-994B-C18E-FDEE8FE8309F}" dt="2018-10-26T13:22:51.113" v="65"/>
          <ac:spMkLst>
            <pc:docMk/>
            <pc:sldMk cId="109857222" sldId="256"/>
            <ac:spMk id="27" creationId="{A7FCC920-94AB-4B01-AC5A-998FFF03F654}"/>
          </ac:spMkLst>
        </pc:spChg>
        <pc:spChg chg="mod">
          <ac:chgData name="Simona Yaneva (1605683)" userId="S::1605683@student.uwtsd.ac.uk::bf931baf-78c8-492d-bd4f-b525c2bbe6c7" providerId="AD" clId="Web-{A4D2930F-10A1-994B-C18E-FDEE8FE8309F}" dt="2018-10-26T13:08:42.718" v="1" actId="20577"/>
          <ac:spMkLst>
            <pc:docMk/>
            <pc:sldMk cId="109857222" sldId="256"/>
            <ac:spMk id="55" creationId="{B8DA6BAF-0768-4FBA-94BF-540C61170A64}"/>
          </ac:spMkLst>
        </pc:spChg>
        <pc:picChg chg="add mod">
          <ac:chgData name="Simona Yaneva (1605683)" userId="S::1605683@student.uwtsd.ac.uk::bf931baf-78c8-492d-bd4f-b525c2bbe6c7" providerId="AD" clId="Web-{A4D2930F-10A1-994B-C18E-FDEE8FE8309F}" dt="2018-10-26T16:48:03.938" v="78" actId="14100"/>
          <ac:picMkLst>
            <pc:docMk/>
            <pc:sldMk cId="109857222" sldId="256"/>
            <ac:picMk id="2" creationId="{F6358BF0-E096-4AF3-82E3-1B5B6BEBEE64}"/>
          </ac:picMkLst>
        </pc:picChg>
        <pc:picChg chg="mod">
          <ac:chgData name="Simona Yaneva (1605683)" userId="S::1605683@student.uwtsd.ac.uk::bf931baf-78c8-492d-bd4f-b525c2bbe6c7" providerId="AD" clId="Web-{A4D2930F-10A1-994B-C18E-FDEE8FE8309F}" dt="2018-10-26T16:42:45.313" v="72" actId="1076"/>
          <ac:picMkLst>
            <pc:docMk/>
            <pc:sldMk cId="109857222" sldId="256"/>
            <ac:picMk id="6" creationId="{5567C548-7B62-4B2D-AC14-955240DB0E23}"/>
          </ac:picMkLst>
        </pc:picChg>
        <pc:picChg chg="mod">
          <ac:chgData name="Simona Yaneva (1605683)" userId="S::1605683@student.uwtsd.ac.uk::bf931baf-78c8-492d-bd4f-b525c2bbe6c7" providerId="AD" clId="Web-{A4D2930F-10A1-994B-C18E-FDEE8FE8309F}" dt="2018-10-26T13:18:53.549" v="52" actId="1076"/>
          <ac:picMkLst>
            <pc:docMk/>
            <pc:sldMk cId="109857222" sldId="256"/>
            <ac:picMk id="7" creationId="{5F8F679A-4175-4DEB-8CE3-950E5288FE52}"/>
          </ac:picMkLst>
        </pc:picChg>
        <pc:picChg chg="mod">
          <ac:chgData name="Simona Yaneva (1605683)" userId="S::1605683@student.uwtsd.ac.uk::bf931baf-78c8-492d-bd4f-b525c2bbe6c7" providerId="AD" clId="Web-{A4D2930F-10A1-994B-C18E-FDEE8FE8309F}" dt="2018-10-26T13:20:27.487" v="64" actId="1076"/>
          <ac:picMkLst>
            <pc:docMk/>
            <pc:sldMk cId="109857222" sldId="256"/>
            <ac:picMk id="9" creationId="{36B1EE58-F2FD-4F68-9D06-1ED8FC8DD1AD}"/>
          </ac:picMkLst>
        </pc:picChg>
        <pc:picChg chg="del mod">
          <ac:chgData name="Simona Yaneva (1605683)" userId="S::1605683@student.uwtsd.ac.uk::bf931baf-78c8-492d-bd4f-b525c2bbe6c7" providerId="AD" clId="Web-{A4D2930F-10A1-994B-C18E-FDEE8FE8309F}" dt="2018-10-26T16:42:29.688" v="68"/>
          <ac:picMkLst>
            <pc:docMk/>
            <pc:sldMk cId="109857222" sldId="256"/>
            <ac:picMk id="19" creationId="{6F6038AE-A10B-4286-9998-2FBA1E1A105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70722" y="2851114"/>
            <a:ext cx="23224331" cy="6065167"/>
          </a:xfrm>
        </p:spPr>
        <p:txBody>
          <a:bodyPr anchor="b"/>
          <a:lstStyle>
            <a:lvl1pPr algn="ctr">
              <a:defRPr sz="15200"/>
            </a:lvl1pPr>
          </a:lstStyle>
          <a:p>
            <a:r>
              <a:rPr lang="en-US"/>
              <a:t>Click to edit Master title style</a:t>
            </a:r>
          </a:p>
        </p:txBody>
      </p:sp>
      <p:sp>
        <p:nvSpPr>
          <p:cNvPr id="3" name="Subtitle 2"/>
          <p:cNvSpPr>
            <a:spLocks noGrp="1"/>
          </p:cNvSpPr>
          <p:nvPr>
            <p:ph type="subTitle" idx="1"/>
          </p:nvPr>
        </p:nvSpPr>
        <p:spPr>
          <a:xfrm>
            <a:off x="3870722" y="9150177"/>
            <a:ext cx="23224331" cy="4206095"/>
          </a:xfrm>
        </p:spPr>
        <p:txBody>
          <a:bodyPr/>
          <a:lstStyle>
            <a:lvl1pPr marL="0" indent="0" algn="ctr">
              <a:buNone/>
              <a:defRPr sz="6100"/>
            </a:lvl1pPr>
            <a:lvl2pPr marL="1161197" indent="0" algn="ctr">
              <a:buNone/>
              <a:defRPr sz="5100"/>
            </a:lvl2pPr>
            <a:lvl3pPr marL="2322393" indent="0" algn="ctr">
              <a:buNone/>
              <a:defRPr sz="4600"/>
            </a:lvl3pPr>
            <a:lvl4pPr marL="3483590" indent="0" algn="ctr">
              <a:buNone/>
              <a:defRPr sz="4100"/>
            </a:lvl4pPr>
            <a:lvl5pPr marL="4644786" indent="0" algn="ctr">
              <a:buNone/>
              <a:defRPr sz="4100"/>
            </a:lvl5pPr>
            <a:lvl6pPr marL="5805983" indent="0" algn="ctr">
              <a:buNone/>
              <a:defRPr sz="4100"/>
            </a:lvl6pPr>
            <a:lvl7pPr marL="6967179" indent="0" algn="ctr">
              <a:buNone/>
              <a:defRPr sz="4100"/>
            </a:lvl7pPr>
            <a:lvl8pPr marL="8128376" indent="0" algn="ctr">
              <a:buNone/>
              <a:defRPr sz="4100"/>
            </a:lvl8pPr>
            <a:lvl9pPr marL="9289572" indent="0" algn="ctr">
              <a:buNone/>
              <a:defRPr sz="41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08144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29377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112769" y="4343211"/>
            <a:ext cx="26707981" cy="7246744"/>
          </a:xfrm>
        </p:spPr>
        <p:txBody>
          <a:bodyPr anchor="b"/>
          <a:lstStyle>
            <a:lvl1pPr>
              <a:defRPr sz="15200"/>
            </a:lvl1pPr>
          </a:lstStyle>
          <a:p>
            <a:r>
              <a:rPr lang="en-US"/>
              <a:t>Click to edit Master title style</a:t>
            </a:r>
          </a:p>
        </p:txBody>
      </p:sp>
      <p:sp>
        <p:nvSpPr>
          <p:cNvPr id="3" name="Text Placeholder 2"/>
          <p:cNvSpPr>
            <a:spLocks noGrp="1"/>
          </p:cNvSpPr>
          <p:nvPr>
            <p:ph type="body" idx="1"/>
          </p:nvPr>
        </p:nvSpPr>
        <p:spPr>
          <a:xfrm>
            <a:off x="2112769" y="11658512"/>
            <a:ext cx="26707981" cy="3810892"/>
          </a:xfrm>
        </p:spPr>
        <p:txBody>
          <a:bodyPr/>
          <a:lstStyle>
            <a:lvl1pPr marL="0" indent="0">
              <a:buNone/>
              <a:defRPr sz="6100">
                <a:solidFill>
                  <a:schemeClr val="tx1">
                    <a:tint val="75000"/>
                  </a:schemeClr>
                </a:solidFill>
              </a:defRPr>
            </a:lvl1pPr>
            <a:lvl2pPr marL="1161197" indent="0">
              <a:buNone/>
              <a:defRPr sz="5100">
                <a:solidFill>
                  <a:schemeClr val="tx1">
                    <a:tint val="75000"/>
                  </a:schemeClr>
                </a:solidFill>
              </a:defRPr>
            </a:lvl2pPr>
            <a:lvl3pPr marL="2322393" indent="0">
              <a:buNone/>
              <a:defRPr sz="4600">
                <a:solidFill>
                  <a:schemeClr val="tx1">
                    <a:tint val="75000"/>
                  </a:schemeClr>
                </a:solidFill>
              </a:defRPr>
            </a:lvl3pPr>
            <a:lvl4pPr marL="3483590" indent="0">
              <a:buNone/>
              <a:defRPr sz="4100">
                <a:solidFill>
                  <a:schemeClr val="tx1">
                    <a:tint val="75000"/>
                  </a:schemeClr>
                </a:solidFill>
              </a:defRPr>
            </a:lvl4pPr>
            <a:lvl5pPr marL="4644786" indent="0">
              <a:buNone/>
              <a:defRPr sz="4100">
                <a:solidFill>
                  <a:schemeClr val="tx1">
                    <a:tint val="75000"/>
                  </a:schemeClr>
                </a:solidFill>
              </a:defRPr>
            </a:lvl5pPr>
            <a:lvl6pPr marL="5805983" indent="0">
              <a:buNone/>
              <a:defRPr sz="4100">
                <a:solidFill>
                  <a:schemeClr val="tx1">
                    <a:tint val="75000"/>
                  </a:schemeClr>
                </a:solidFill>
              </a:defRPr>
            </a:lvl6pPr>
            <a:lvl7pPr marL="6967179" indent="0">
              <a:buNone/>
              <a:defRPr sz="4100">
                <a:solidFill>
                  <a:schemeClr val="tx1">
                    <a:tint val="75000"/>
                  </a:schemeClr>
                </a:solidFill>
              </a:defRPr>
            </a:lvl7pPr>
            <a:lvl8pPr marL="8128376" indent="0">
              <a:buNone/>
              <a:defRPr sz="4100">
                <a:solidFill>
                  <a:schemeClr val="tx1">
                    <a:tint val="75000"/>
                  </a:schemeClr>
                </a:solidFill>
              </a:defRPr>
            </a:lvl8pPr>
            <a:lvl9pPr marL="9289572" indent="0">
              <a:buNone/>
              <a:defRPr sz="4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49059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128897" y="4637595"/>
            <a:ext cx="13160454" cy="110536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5676424" y="4637595"/>
            <a:ext cx="13160454" cy="110536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69207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32930" y="927520"/>
            <a:ext cx="26707981" cy="3367298"/>
          </a:xfrm>
        </p:spPr>
        <p:txBody>
          <a:bodyPr/>
          <a:lstStyle/>
          <a:p>
            <a:r>
              <a:rPr lang="en-US"/>
              <a:t>Click to edit Master title style</a:t>
            </a:r>
          </a:p>
        </p:txBody>
      </p:sp>
      <p:sp>
        <p:nvSpPr>
          <p:cNvPr id="3" name="Text Placeholder 2"/>
          <p:cNvSpPr>
            <a:spLocks noGrp="1"/>
          </p:cNvSpPr>
          <p:nvPr>
            <p:ph type="body" idx="1"/>
          </p:nvPr>
        </p:nvSpPr>
        <p:spPr>
          <a:xfrm>
            <a:off x="2132932" y="4270621"/>
            <a:ext cx="13099973" cy="2092965"/>
          </a:xfrm>
        </p:spPr>
        <p:txBody>
          <a:bodyPr anchor="b"/>
          <a:lstStyle>
            <a:lvl1pPr marL="0" indent="0">
              <a:buNone/>
              <a:defRPr sz="6100" b="1"/>
            </a:lvl1pPr>
            <a:lvl2pPr marL="1161197" indent="0">
              <a:buNone/>
              <a:defRPr sz="5100" b="1"/>
            </a:lvl2pPr>
            <a:lvl3pPr marL="2322393" indent="0">
              <a:buNone/>
              <a:defRPr sz="4600" b="1"/>
            </a:lvl3pPr>
            <a:lvl4pPr marL="3483590" indent="0">
              <a:buNone/>
              <a:defRPr sz="4100" b="1"/>
            </a:lvl4pPr>
            <a:lvl5pPr marL="4644786" indent="0">
              <a:buNone/>
              <a:defRPr sz="4100" b="1"/>
            </a:lvl5pPr>
            <a:lvl6pPr marL="5805983" indent="0">
              <a:buNone/>
              <a:defRPr sz="4100" b="1"/>
            </a:lvl6pPr>
            <a:lvl7pPr marL="6967179" indent="0">
              <a:buNone/>
              <a:defRPr sz="4100" b="1"/>
            </a:lvl7pPr>
            <a:lvl8pPr marL="8128376" indent="0">
              <a:buNone/>
              <a:defRPr sz="4100" b="1"/>
            </a:lvl8pPr>
            <a:lvl9pPr marL="9289572" indent="0">
              <a:buNone/>
              <a:defRPr sz="4100" b="1"/>
            </a:lvl9pPr>
          </a:lstStyle>
          <a:p>
            <a:pPr lvl="0"/>
            <a:r>
              <a:rPr lang="en-US"/>
              <a:t>Click to edit Master text styles</a:t>
            </a:r>
          </a:p>
        </p:txBody>
      </p:sp>
      <p:sp>
        <p:nvSpPr>
          <p:cNvPr id="4" name="Content Placeholder 3"/>
          <p:cNvSpPr>
            <a:spLocks noGrp="1"/>
          </p:cNvSpPr>
          <p:nvPr>
            <p:ph sz="half" idx="2"/>
          </p:nvPr>
        </p:nvSpPr>
        <p:spPr>
          <a:xfrm>
            <a:off x="2132932" y="6363586"/>
            <a:ext cx="13099973" cy="93598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5676423" y="4270621"/>
            <a:ext cx="13164488" cy="2092965"/>
          </a:xfrm>
        </p:spPr>
        <p:txBody>
          <a:bodyPr anchor="b"/>
          <a:lstStyle>
            <a:lvl1pPr marL="0" indent="0">
              <a:buNone/>
              <a:defRPr sz="6100" b="1"/>
            </a:lvl1pPr>
            <a:lvl2pPr marL="1161197" indent="0">
              <a:buNone/>
              <a:defRPr sz="5100" b="1"/>
            </a:lvl2pPr>
            <a:lvl3pPr marL="2322393" indent="0">
              <a:buNone/>
              <a:defRPr sz="4600" b="1"/>
            </a:lvl3pPr>
            <a:lvl4pPr marL="3483590" indent="0">
              <a:buNone/>
              <a:defRPr sz="4100" b="1"/>
            </a:lvl4pPr>
            <a:lvl5pPr marL="4644786" indent="0">
              <a:buNone/>
              <a:defRPr sz="4100" b="1"/>
            </a:lvl5pPr>
            <a:lvl6pPr marL="5805983" indent="0">
              <a:buNone/>
              <a:defRPr sz="4100" b="1"/>
            </a:lvl6pPr>
            <a:lvl7pPr marL="6967179" indent="0">
              <a:buNone/>
              <a:defRPr sz="4100" b="1"/>
            </a:lvl7pPr>
            <a:lvl8pPr marL="8128376" indent="0">
              <a:buNone/>
              <a:defRPr sz="4100" b="1"/>
            </a:lvl8pPr>
            <a:lvl9pPr marL="9289572" indent="0">
              <a:buNone/>
              <a:defRPr sz="4100" b="1"/>
            </a:lvl9pPr>
          </a:lstStyle>
          <a:p>
            <a:pPr lvl="0"/>
            <a:r>
              <a:rPr lang="en-US"/>
              <a:t>Click to edit Master text styles</a:t>
            </a:r>
          </a:p>
        </p:txBody>
      </p:sp>
      <p:sp>
        <p:nvSpPr>
          <p:cNvPr id="6" name="Content Placeholder 5"/>
          <p:cNvSpPr>
            <a:spLocks noGrp="1"/>
          </p:cNvSpPr>
          <p:nvPr>
            <p:ph sz="quarter" idx="4"/>
          </p:nvPr>
        </p:nvSpPr>
        <p:spPr>
          <a:xfrm>
            <a:off x="15676423" y="6363586"/>
            <a:ext cx="13164488" cy="93598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86109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69657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88701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32931" y="1161415"/>
            <a:ext cx="9987268" cy="4064953"/>
          </a:xfrm>
        </p:spPr>
        <p:txBody>
          <a:bodyPr anchor="b"/>
          <a:lstStyle>
            <a:lvl1pPr>
              <a:defRPr sz="8100"/>
            </a:lvl1pPr>
          </a:lstStyle>
          <a:p>
            <a:r>
              <a:rPr lang="en-US"/>
              <a:t>Click to edit Master title style</a:t>
            </a:r>
          </a:p>
        </p:txBody>
      </p:sp>
      <p:sp>
        <p:nvSpPr>
          <p:cNvPr id="3" name="Content Placeholder 2"/>
          <p:cNvSpPr>
            <a:spLocks noGrp="1"/>
          </p:cNvSpPr>
          <p:nvPr>
            <p:ph idx="1"/>
          </p:nvPr>
        </p:nvSpPr>
        <p:spPr>
          <a:xfrm>
            <a:off x="13164487" y="2508335"/>
            <a:ext cx="15676424" cy="12380361"/>
          </a:xfrm>
        </p:spPr>
        <p:txBody>
          <a:bodyPr/>
          <a:lstStyle>
            <a:lvl1pPr>
              <a:defRPr sz="8100"/>
            </a:lvl1pPr>
            <a:lvl2pPr>
              <a:defRPr sz="7100"/>
            </a:lvl2pPr>
            <a:lvl3pPr>
              <a:defRPr sz="6100"/>
            </a:lvl3pPr>
            <a:lvl4pPr>
              <a:defRPr sz="5100"/>
            </a:lvl4pPr>
            <a:lvl5pPr>
              <a:defRPr sz="5100"/>
            </a:lvl5pPr>
            <a:lvl6pPr>
              <a:defRPr sz="5100"/>
            </a:lvl6pPr>
            <a:lvl7pPr>
              <a:defRPr sz="5100"/>
            </a:lvl7pPr>
            <a:lvl8pPr>
              <a:defRPr sz="5100"/>
            </a:lvl8pPr>
            <a:lvl9pPr>
              <a:defRPr sz="5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32931" y="5226368"/>
            <a:ext cx="9987268" cy="9682492"/>
          </a:xfrm>
        </p:spPr>
        <p:txBody>
          <a:bodyPr/>
          <a:lstStyle>
            <a:lvl1pPr marL="0" indent="0">
              <a:buNone/>
              <a:defRPr sz="4100"/>
            </a:lvl1pPr>
            <a:lvl2pPr marL="1161197" indent="0">
              <a:buNone/>
              <a:defRPr sz="3600"/>
            </a:lvl2pPr>
            <a:lvl3pPr marL="2322393" indent="0">
              <a:buNone/>
              <a:defRPr sz="3000"/>
            </a:lvl3pPr>
            <a:lvl4pPr marL="3483590" indent="0">
              <a:buNone/>
              <a:defRPr sz="2500"/>
            </a:lvl4pPr>
            <a:lvl5pPr marL="4644786" indent="0">
              <a:buNone/>
              <a:defRPr sz="2500"/>
            </a:lvl5pPr>
            <a:lvl6pPr marL="5805983" indent="0">
              <a:buNone/>
              <a:defRPr sz="2500"/>
            </a:lvl6pPr>
            <a:lvl7pPr marL="6967179" indent="0">
              <a:buNone/>
              <a:defRPr sz="2500"/>
            </a:lvl7pPr>
            <a:lvl8pPr marL="8128376" indent="0">
              <a:buNone/>
              <a:defRPr sz="2500"/>
            </a:lvl8pPr>
            <a:lvl9pPr marL="9289572" indent="0">
              <a:buNone/>
              <a:defRPr sz="25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5726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32931" y="1161415"/>
            <a:ext cx="9987268" cy="4064953"/>
          </a:xfrm>
        </p:spPr>
        <p:txBody>
          <a:bodyPr anchor="b"/>
          <a:lstStyle>
            <a:lvl1pPr>
              <a:defRPr sz="8100"/>
            </a:lvl1pPr>
          </a:lstStyle>
          <a:p>
            <a:r>
              <a:rPr lang="en-US"/>
              <a:t>Click to edit Master title style</a:t>
            </a:r>
          </a:p>
        </p:txBody>
      </p:sp>
      <p:sp>
        <p:nvSpPr>
          <p:cNvPr id="3" name="Picture Placeholder 2"/>
          <p:cNvSpPr>
            <a:spLocks noGrp="1" noChangeAspect="1"/>
          </p:cNvSpPr>
          <p:nvPr>
            <p:ph type="pic" idx="1"/>
          </p:nvPr>
        </p:nvSpPr>
        <p:spPr>
          <a:xfrm>
            <a:off x="13164487" y="2508335"/>
            <a:ext cx="15676424" cy="12380361"/>
          </a:xfrm>
        </p:spPr>
        <p:txBody>
          <a:bodyPr anchor="t"/>
          <a:lstStyle>
            <a:lvl1pPr marL="0" indent="0">
              <a:buNone/>
              <a:defRPr sz="8100"/>
            </a:lvl1pPr>
            <a:lvl2pPr marL="1161197" indent="0">
              <a:buNone/>
              <a:defRPr sz="7100"/>
            </a:lvl2pPr>
            <a:lvl3pPr marL="2322393" indent="0">
              <a:buNone/>
              <a:defRPr sz="6100"/>
            </a:lvl3pPr>
            <a:lvl4pPr marL="3483590" indent="0">
              <a:buNone/>
              <a:defRPr sz="5100"/>
            </a:lvl4pPr>
            <a:lvl5pPr marL="4644786" indent="0">
              <a:buNone/>
              <a:defRPr sz="5100"/>
            </a:lvl5pPr>
            <a:lvl6pPr marL="5805983" indent="0">
              <a:buNone/>
              <a:defRPr sz="5100"/>
            </a:lvl6pPr>
            <a:lvl7pPr marL="6967179" indent="0">
              <a:buNone/>
              <a:defRPr sz="5100"/>
            </a:lvl7pPr>
            <a:lvl8pPr marL="8128376" indent="0">
              <a:buNone/>
              <a:defRPr sz="5100"/>
            </a:lvl8pPr>
            <a:lvl9pPr marL="9289572" indent="0">
              <a:buNone/>
              <a:defRPr sz="5100"/>
            </a:lvl9pPr>
          </a:lstStyle>
          <a:p>
            <a:endParaRPr lang="en-US"/>
          </a:p>
        </p:txBody>
      </p:sp>
      <p:sp>
        <p:nvSpPr>
          <p:cNvPr id="4" name="Text Placeholder 3"/>
          <p:cNvSpPr>
            <a:spLocks noGrp="1"/>
          </p:cNvSpPr>
          <p:nvPr>
            <p:ph type="body" sz="half" idx="2"/>
          </p:nvPr>
        </p:nvSpPr>
        <p:spPr>
          <a:xfrm>
            <a:off x="2132931" y="5226368"/>
            <a:ext cx="9987268" cy="9682492"/>
          </a:xfrm>
        </p:spPr>
        <p:txBody>
          <a:bodyPr/>
          <a:lstStyle>
            <a:lvl1pPr marL="0" indent="0">
              <a:buNone/>
              <a:defRPr sz="4100"/>
            </a:lvl1pPr>
            <a:lvl2pPr marL="1161197" indent="0">
              <a:buNone/>
              <a:defRPr sz="3600"/>
            </a:lvl2pPr>
            <a:lvl3pPr marL="2322393" indent="0">
              <a:buNone/>
              <a:defRPr sz="3000"/>
            </a:lvl3pPr>
            <a:lvl4pPr marL="3483590" indent="0">
              <a:buNone/>
              <a:defRPr sz="2500"/>
            </a:lvl4pPr>
            <a:lvl5pPr marL="4644786" indent="0">
              <a:buNone/>
              <a:defRPr sz="2500"/>
            </a:lvl5pPr>
            <a:lvl6pPr marL="5805983" indent="0">
              <a:buNone/>
              <a:defRPr sz="2500"/>
            </a:lvl6pPr>
            <a:lvl7pPr marL="6967179" indent="0">
              <a:buNone/>
              <a:defRPr sz="2500"/>
            </a:lvl7pPr>
            <a:lvl8pPr marL="8128376" indent="0">
              <a:buNone/>
              <a:defRPr sz="2500"/>
            </a:lvl8pPr>
            <a:lvl9pPr marL="9289572" indent="0">
              <a:buNone/>
              <a:defRPr sz="25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63047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791398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159883" y="927519"/>
            <a:ext cx="6676995" cy="1476368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128897" y="927519"/>
            <a:ext cx="19643914" cy="14763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061429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28897" y="927520"/>
            <a:ext cx="26707981" cy="33672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128897" y="4637595"/>
            <a:ext cx="26707981" cy="110536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128897" y="16146896"/>
            <a:ext cx="6967299" cy="927519"/>
          </a:xfrm>
          <a:prstGeom prst="rect">
            <a:avLst/>
          </a:prstGeom>
        </p:spPr>
        <p:txBody>
          <a:bodyPr vert="horz" lIns="91440" tIns="45720" rIns="91440" bIns="45720" rtlCol="0" anchor="ctr"/>
          <a:lstStyle>
            <a:lvl1pPr algn="l">
              <a:defRPr sz="3000">
                <a:solidFill>
                  <a:schemeClr val="tx1">
                    <a:tint val="75000"/>
                  </a:schemeClr>
                </a:solidFill>
              </a:defRPr>
            </a:lvl1pPr>
          </a:lstStyle>
          <a:p>
            <a:fld id="{846CE7D5-CF57-46EF-B807-FDD0502418D4}" type="datetimeFigureOut">
              <a:rPr lang="en-US" smtClean="0"/>
              <a:t>10/29/2018</a:t>
            </a:fld>
            <a:endParaRPr lang="en-US"/>
          </a:p>
        </p:txBody>
      </p:sp>
      <p:sp>
        <p:nvSpPr>
          <p:cNvPr id="5" name="Footer Placeholder 4"/>
          <p:cNvSpPr>
            <a:spLocks noGrp="1"/>
          </p:cNvSpPr>
          <p:nvPr>
            <p:ph type="ftr" sz="quarter" idx="3"/>
          </p:nvPr>
        </p:nvSpPr>
        <p:spPr>
          <a:xfrm>
            <a:off x="10257413" y="16146896"/>
            <a:ext cx="10450949" cy="927519"/>
          </a:xfrm>
          <a:prstGeom prst="rect">
            <a:avLst/>
          </a:prstGeom>
        </p:spPr>
        <p:txBody>
          <a:bodyPr vert="horz" lIns="91440" tIns="45720" rIns="91440" bIns="45720" rtlCol="0" anchor="ctr"/>
          <a:lstStyle>
            <a:lvl1pPr algn="ctr">
              <a:defRPr sz="3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869579" y="16146896"/>
            <a:ext cx="6967299" cy="927519"/>
          </a:xfrm>
          <a:prstGeom prst="rect">
            <a:avLst/>
          </a:prstGeom>
        </p:spPr>
        <p:txBody>
          <a:bodyPr vert="horz" lIns="91440" tIns="45720" rIns="91440" bIns="45720" rtlCol="0" anchor="ctr"/>
          <a:lstStyle>
            <a:lvl1pPr algn="r">
              <a:defRPr sz="30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98134146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2322393" rtl="0" eaLnBrk="1" latinLnBrk="0" hangingPunct="1">
        <a:lnSpc>
          <a:spcPct val="90000"/>
        </a:lnSpc>
        <a:spcBef>
          <a:spcPct val="0"/>
        </a:spcBef>
        <a:buNone/>
        <a:defRPr sz="11200" kern="1200">
          <a:solidFill>
            <a:schemeClr val="tx1"/>
          </a:solidFill>
          <a:latin typeface="+mj-lt"/>
          <a:ea typeface="+mj-ea"/>
          <a:cs typeface="+mj-cs"/>
        </a:defRPr>
      </a:lvl1pPr>
    </p:titleStyle>
    <p:bodyStyle>
      <a:lvl1pPr marL="580598" indent="-580598" algn="l" defTabSz="2322393" rtl="0" eaLnBrk="1" latinLnBrk="0" hangingPunct="1">
        <a:lnSpc>
          <a:spcPct val="90000"/>
        </a:lnSpc>
        <a:spcBef>
          <a:spcPts val="2540"/>
        </a:spcBef>
        <a:buFont typeface="Arial" panose="020B0604020202020204" pitchFamily="34" charset="0"/>
        <a:buChar char="•"/>
        <a:defRPr sz="7100" kern="1200">
          <a:solidFill>
            <a:schemeClr val="tx1"/>
          </a:solidFill>
          <a:latin typeface="+mn-lt"/>
          <a:ea typeface="+mn-ea"/>
          <a:cs typeface="+mn-cs"/>
        </a:defRPr>
      </a:lvl1pPr>
      <a:lvl2pPr marL="1741795" indent="-580598" algn="l" defTabSz="2322393" rtl="0" eaLnBrk="1" latinLnBrk="0" hangingPunct="1">
        <a:lnSpc>
          <a:spcPct val="90000"/>
        </a:lnSpc>
        <a:spcBef>
          <a:spcPts val="1270"/>
        </a:spcBef>
        <a:buFont typeface="Arial" panose="020B0604020202020204" pitchFamily="34" charset="0"/>
        <a:buChar char="•"/>
        <a:defRPr sz="6100" kern="1200">
          <a:solidFill>
            <a:schemeClr val="tx1"/>
          </a:solidFill>
          <a:latin typeface="+mn-lt"/>
          <a:ea typeface="+mn-ea"/>
          <a:cs typeface="+mn-cs"/>
        </a:defRPr>
      </a:lvl2pPr>
      <a:lvl3pPr marL="2902991" indent="-580598" algn="l" defTabSz="2322393" rtl="0" eaLnBrk="1" latinLnBrk="0" hangingPunct="1">
        <a:lnSpc>
          <a:spcPct val="90000"/>
        </a:lnSpc>
        <a:spcBef>
          <a:spcPts val="1270"/>
        </a:spcBef>
        <a:buFont typeface="Arial" panose="020B0604020202020204" pitchFamily="34" charset="0"/>
        <a:buChar char="•"/>
        <a:defRPr sz="5100" kern="1200">
          <a:solidFill>
            <a:schemeClr val="tx1"/>
          </a:solidFill>
          <a:latin typeface="+mn-lt"/>
          <a:ea typeface="+mn-ea"/>
          <a:cs typeface="+mn-cs"/>
        </a:defRPr>
      </a:lvl3pPr>
      <a:lvl4pPr marL="4064188" indent="-580598" algn="l" defTabSz="2322393" rtl="0" eaLnBrk="1" latinLnBrk="0" hangingPunct="1">
        <a:lnSpc>
          <a:spcPct val="90000"/>
        </a:lnSpc>
        <a:spcBef>
          <a:spcPts val="1270"/>
        </a:spcBef>
        <a:buFont typeface="Arial" panose="020B0604020202020204" pitchFamily="34" charset="0"/>
        <a:buChar char="•"/>
        <a:defRPr sz="4600" kern="1200">
          <a:solidFill>
            <a:schemeClr val="tx1"/>
          </a:solidFill>
          <a:latin typeface="+mn-lt"/>
          <a:ea typeface="+mn-ea"/>
          <a:cs typeface="+mn-cs"/>
        </a:defRPr>
      </a:lvl4pPr>
      <a:lvl5pPr marL="5225385" indent="-580598" algn="l" defTabSz="2322393" rtl="0" eaLnBrk="1" latinLnBrk="0" hangingPunct="1">
        <a:lnSpc>
          <a:spcPct val="90000"/>
        </a:lnSpc>
        <a:spcBef>
          <a:spcPts val="1270"/>
        </a:spcBef>
        <a:buFont typeface="Arial" panose="020B0604020202020204" pitchFamily="34" charset="0"/>
        <a:buChar char="•"/>
        <a:defRPr sz="4600" kern="1200">
          <a:solidFill>
            <a:schemeClr val="tx1"/>
          </a:solidFill>
          <a:latin typeface="+mn-lt"/>
          <a:ea typeface="+mn-ea"/>
          <a:cs typeface="+mn-cs"/>
        </a:defRPr>
      </a:lvl5pPr>
      <a:lvl6pPr marL="6386581" indent="-580598" algn="l" defTabSz="2322393" rtl="0" eaLnBrk="1" latinLnBrk="0" hangingPunct="1">
        <a:lnSpc>
          <a:spcPct val="90000"/>
        </a:lnSpc>
        <a:spcBef>
          <a:spcPts val="1270"/>
        </a:spcBef>
        <a:buFont typeface="Arial" panose="020B0604020202020204" pitchFamily="34" charset="0"/>
        <a:buChar char="•"/>
        <a:defRPr sz="4600" kern="1200">
          <a:solidFill>
            <a:schemeClr val="tx1"/>
          </a:solidFill>
          <a:latin typeface="+mn-lt"/>
          <a:ea typeface="+mn-ea"/>
          <a:cs typeface="+mn-cs"/>
        </a:defRPr>
      </a:lvl6pPr>
      <a:lvl7pPr marL="7547778" indent="-580598" algn="l" defTabSz="2322393" rtl="0" eaLnBrk="1" latinLnBrk="0" hangingPunct="1">
        <a:lnSpc>
          <a:spcPct val="90000"/>
        </a:lnSpc>
        <a:spcBef>
          <a:spcPts val="1270"/>
        </a:spcBef>
        <a:buFont typeface="Arial" panose="020B0604020202020204" pitchFamily="34" charset="0"/>
        <a:buChar char="•"/>
        <a:defRPr sz="4600" kern="1200">
          <a:solidFill>
            <a:schemeClr val="tx1"/>
          </a:solidFill>
          <a:latin typeface="+mn-lt"/>
          <a:ea typeface="+mn-ea"/>
          <a:cs typeface="+mn-cs"/>
        </a:defRPr>
      </a:lvl7pPr>
      <a:lvl8pPr marL="8708974" indent="-580598" algn="l" defTabSz="2322393" rtl="0" eaLnBrk="1" latinLnBrk="0" hangingPunct="1">
        <a:lnSpc>
          <a:spcPct val="90000"/>
        </a:lnSpc>
        <a:spcBef>
          <a:spcPts val="1270"/>
        </a:spcBef>
        <a:buFont typeface="Arial" panose="020B0604020202020204" pitchFamily="34" charset="0"/>
        <a:buChar char="•"/>
        <a:defRPr sz="4600" kern="1200">
          <a:solidFill>
            <a:schemeClr val="tx1"/>
          </a:solidFill>
          <a:latin typeface="+mn-lt"/>
          <a:ea typeface="+mn-ea"/>
          <a:cs typeface="+mn-cs"/>
        </a:defRPr>
      </a:lvl8pPr>
      <a:lvl9pPr marL="9870171" indent="-580598" algn="l" defTabSz="2322393" rtl="0" eaLnBrk="1" latinLnBrk="0" hangingPunct="1">
        <a:lnSpc>
          <a:spcPct val="90000"/>
        </a:lnSpc>
        <a:spcBef>
          <a:spcPts val="1270"/>
        </a:spcBef>
        <a:buFont typeface="Arial" panose="020B0604020202020204" pitchFamily="34" charset="0"/>
        <a:buChar char="•"/>
        <a:defRPr sz="4600" kern="1200">
          <a:solidFill>
            <a:schemeClr val="tx1"/>
          </a:solidFill>
          <a:latin typeface="+mn-lt"/>
          <a:ea typeface="+mn-ea"/>
          <a:cs typeface="+mn-cs"/>
        </a:defRPr>
      </a:lvl9pPr>
    </p:bodyStyle>
    <p:otherStyle>
      <a:defPPr>
        <a:defRPr lang="en-US"/>
      </a:defPPr>
      <a:lvl1pPr marL="0" algn="l" defTabSz="2322393" rtl="0" eaLnBrk="1" latinLnBrk="0" hangingPunct="1">
        <a:defRPr sz="4600" kern="1200">
          <a:solidFill>
            <a:schemeClr val="tx1"/>
          </a:solidFill>
          <a:latin typeface="+mn-lt"/>
          <a:ea typeface="+mn-ea"/>
          <a:cs typeface="+mn-cs"/>
        </a:defRPr>
      </a:lvl1pPr>
      <a:lvl2pPr marL="1161197" algn="l" defTabSz="2322393" rtl="0" eaLnBrk="1" latinLnBrk="0" hangingPunct="1">
        <a:defRPr sz="4600" kern="1200">
          <a:solidFill>
            <a:schemeClr val="tx1"/>
          </a:solidFill>
          <a:latin typeface="+mn-lt"/>
          <a:ea typeface="+mn-ea"/>
          <a:cs typeface="+mn-cs"/>
        </a:defRPr>
      </a:lvl2pPr>
      <a:lvl3pPr marL="2322393" algn="l" defTabSz="2322393" rtl="0" eaLnBrk="1" latinLnBrk="0" hangingPunct="1">
        <a:defRPr sz="4600" kern="1200">
          <a:solidFill>
            <a:schemeClr val="tx1"/>
          </a:solidFill>
          <a:latin typeface="+mn-lt"/>
          <a:ea typeface="+mn-ea"/>
          <a:cs typeface="+mn-cs"/>
        </a:defRPr>
      </a:lvl3pPr>
      <a:lvl4pPr marL="3483590" algn="l" defTabSz="2322393" rtl="0" eaLnBrk="1" latinLnBrk="0" hangingPunct="1">
        <a:defRPr sz="4600" kern="1200">
          <a:solidFill>
            <a:schemeClr val="tx1"/>
          </a:solidFill>
          <a:latin typeface="+mn-lt"/>
          <a:ea typeface="+mn-ea"/>
          <a:cs typeface="+mn-cs"/>
        </a:defRPr>
      </a:lvl4pPr>
      <a:lvl5pPr marL="4644786" algn="l" defTabSz="2322393" rtl="0" eaLnBrk="1" latinLnBrk="0" hangingPunct="1">
        <a:defRPr sz="4600" kern="1200">
          <a:solidFill>
            <a:schemeClr val="tx1"/>
          </a:solidFill>
          <a:latin typeface="+mn-lt"/>
          <a:ea typeface="+mn-ea"/>
          <a:cs typeface="+mn-cs"/>
        </a:defRPr>
      </a:lvl5pPr>
      <a:lvl6pPr marL="5805983" algn="l" defTabSz="2322393" rtl="0" eaLnBrk="1" latinLnBrk="0" hangingPunct="1">
        <a:defRPr sz="4600" kern="1200">
          <a:solidFill>
            <a:schemeClr val="tx1"/>
          </a:solidFill>
          <a:latin typeface="+mn-lt"/>
          <a:ea typeface="+mn-ea"/>
          <a:cs typeface="+mn-cs"/>
        </a:defRPr>
      </a:lvl6pPr>
      <a:lvl7pPr marL="6967179" algn="l" defTabSz="2322393" rtl="0" eaLnBrk="1" latinLnBrk="0" hangingPunct="1">
        <a:defRPr sz="4600" kern="1200">
          <a:solidFill>
            <a:schemeClr val="tx1"/>
          </a:solidFill>
          <a:latin typeface="+mn-lt"/>
          <a:ea typeface="+mn-ea"/>
          <a:cs typeface="+mn-cs"/>
        </a:defRPr>
      </a:lvl7pPr>
      <a:lvl8pPr marL="8128376" algn="l" defTabSz="2322393" rtl="0" eaLnBrk="1" latinLnBrk="0" hangingPunct="1">
        <a:defRPr sz="4600" kern="1200">
          <a:solidFill>
            <a:schemeClr val="tx1"/>
          </a:solidFill>
          <a:latin typeface="+mn-lt"/>
          <a:ea typeface="+mn-ea"/>
          <a:cs typeface="+mn-cs"/>
        </a:defRPr>
      </a:lvl8pPr>
      <a:lvl9pPr marL="9289572" algn="l" defTabSz="2322393" rtl="0" eaLnBrk="1" latinLnBrk="0" hangingPunct="1">
        <a:defRPr sz="4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hc.unesco.org/" TargetMode="External"/><Relationship Id="rId13" Type="http://schemas.openxmlformats.org/officeDocument/2006/relationships/image" Target="../media/image5.jpeg"/><Relationship Id="rId18" Type="http://schemas.openxmlformats.org/officeDocument/2006/relationships/image" Target="../media/image10.png"/><Relationship Id="rId3" Type="http://schemas.openxmlformats.org/officeDocument/2006/relationships/image" Target="../media/image1.jpeg"/><Relationship Id="rId7" Type="http://schemas.openxmlformats.org/officeDocument/2006/relationships/hyperlink" Target="https://www.jewishvirtuallibrary.org/masada-desert-fortress" TargetMode="External"/><Relationship Id="rId12" Type="http://schemas.openxmlformats.org/officeDocument/2006/relationships/image" Target="../media/image4.jpeg"/><Relationship Id="rId17" Type="http://schemas.openxmlformats.org/officeDocument/2006/relationships/image" Target="../media/image9.svg"/><Relationship Id="rId2" Type="http://schemas.openxmlformats.org/officeDocument/2006/relationships/hyperlink" Target="http://solomon-temple.html" TargetMode="External"/><Relationship Id="rId16"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hyperlink" Target="https://www.jewishvirtuallibrary.org/" TargetMode="External"/><Relationship Id="rId11" Type="http://schemas.openxmlformats.org/officeDocument/2006/relationships/image" Target="../media/image3.jpeg"/><Relationship Id="rId5" Type="http://schemas.openxmlformats.org/officeDocument/2006/relationships/hyperlink" Target="http://www.sacred-texts.com/jud/josephus/war-7.htm" TargetMode="External"/><Relationship Id="rId15" Type="http://schemas.openxmlformats.org/officeDocument/2006/relationships/image" Target="../media/image7.png"/><Relationship Id="rId10" Type="http://schemas.openxmlformats.org/officeDocument/2006/relationships/image" Target="../media/image2.png"/><Relationship Id="rId19" Type="http://schemas.openxmlformats.org/officeDocument/2006/relationships/image" Target="../media/image11.svg"/><Relationship Id="rId4" Type="http://schemas.openxmlformats.org/officeDocument/2006/relationships/hyperlink" Target="http://www.sacred-texts.com/" TargetMode="External"/><Relationship Id="rId9" Type="http://schemas.openxmlformats.org/officeDocument/2006/relationships/hyperlink" Target="http://whc.unesco.org/en/list/1040" TargetMode="External"/><Relationship Id="rId1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A7C31359-45A9-47A4-A051-A10720206F82}"/>
              </a:ext>
            </a:extLst>
          </p:cNvPr>
          <p:cNvSpPr txBox="1"/>
          <p:nvPr/>
        </p:nvSpPr>
        <p:spPr>
          <a:xfrm>
            <a:off x="35310" y="5952608"/>
            <a:ext cx="7953237" cy="1157842"/>
          </a:xfrm>
          <a:prstGeom prst="rect">
            <a:avLst/>
          </a:prstGeom>
        </p:spPr>
        <p:txBody>
          <a:bodyPr rot="0" spcFirstLastPara="0" vertOverflow="overflow" horzOverflow="overflow" vert="horz" wrap="square" lIns="232243" tIns="116122" rIns="232243" bIns="116122" numCol="1" spcCol="0" rtlCol="0" fromWordArt="0" anchor="t" anchorCtr="0" forceAA="0" compatLnSpc="1">
            <a:prstTxWarp prst="textNoShape">
              <a:avLst/>
            </a:prstTxWarp>
            <a:spAutoFit/>
          </a:bodyPr>
          <a:lstStyle>
            <a:defPPr>
              <a:defRPr lang="en-US"/>
            </a:defPPr>
            <a:lvl1pPr marL="0" algn="l" defTabSz="2322576" rtl="0" eaLnBrk="1" latinLnBrk="0" hangingPunct="1">
              <a:defRPr sz="4572" kern="1200">
                <a:solidFill>
                  <a:schemeClr val="tx1"/>
                </a:solidFill>
                <a:latin typeface="+mn-lt"/>
                <a:ea typeface="+mn-ea"/>
                <a:cs typeface="+mn-cs"/>
              </a:defRPr>
            </a:lvl1pPr>
            <a:lvl2pPr marL="1161288" algn="l" defTabSz="2322576" rtl="0" eaLnBrk="1" latinLnBrk="0" hangingPunct="1">
              <a:defRPr sz="4572" kern="1200">
                <a:solidFill>
                  <a:schemeClr val="tx1"/>
                </a:solidFill>
                <a:latin typeface="+mn-lt"/>
                <a:ea typeface="+mn-ea"/>
                <a:cs typeface="+mn-cs"/>
              </a:defRPr>
            </a:lvl2pPr>
            <a:lvl3pPr marL="2322576" algn="l" defTabSz="2322576" rtl="0" eaLnBrk="1" latinLnBrk="0" hangingPunct="1">
              <a:defRPr sz="4572" kern="1200">
                <a:solidFill>
                  <a:schemeClr val="tx1"/>
                </a:solidFill>
                <a:latin typeface="+mn-lt"/>
                <a:ea typeface="+mn-ea"/>
                <a:cs typeface="+mn-cs"/>
              </a:defRPr>
            </a:lvl3pPr>
            <a:lvl4pPr marL="3483864" algn="l" defTabSz="2322576" rtl="0" eaLnBrk="1" latinLnBrk="0" hangingPunct="1">
              <a:defRPr sz="4572" kern="1200">
                <a:solidFill>
                  <a:schemeClr val="tx1"/>
                </a:solidFill>
                <a:latin typeface="+mn-lt"/>
                <a:ea typeface="+mn-ea"/>
                <a:cs typeface="+mn-cs"/>
              </a:defRPr>
            </a:lvl4pPr>
            <a:lvl5pPr marL="4645152" algn="l" defTabSz="2322576" rtl="0" eaLnBrk="1" latinLnBrk="0" hangingPunct="1">
              <a:defRPr sz="4572" kern="1200">
                <a:solidFill>
                  <a:schemeClr val="tx1"/>
                </a:solidFill>
                <a:latin typeface="+mn-lt"/>
                <a:ea typeface="+mn-ea"/>
                <a:cs typeface="+mn-cs"/>
              </a:defRPr>
            </a:lvl5pPr>
            <a:lvl6pPr marL="5806440" algn="l" defTabSz="2322576" rtl="0" eaLnBrk="1" latinLnBrk="0" hangingPunct="1">
              <a:defRPr sz="4572" kern="1200">
                <a:solidFill>
                  <a:schemeClr val="tx1"/>
                </a:solidFill>
                <a:latin typeface="+mn-lt"/>
                <a:ea typeface="+mn-ea"/>
                <a:cs typeface="+mn-cs"/>
              </a:defRPr>
            </a:lvl6pPr>
            <a:lvl7pPr marL="6967728" algn="l" defTabSz="2322576" rtl="0" eaLnBrk="1" latinLnBrk="0" hangingPunct="1">
              <a:defRPr sz="4572" kern="1200">
                <a:solidFill>
                  <a:schemeClr val="tx1"/>
                </a:solidFill>
                <a:latin typeface="+mn-lt"/>
                <a:ea typeface="+mn-ea"/>
                <a:cs typeface="+mn-cs"/>
              </a:defRPr>
            </a:lvl7pPr>
            <a:lvl8pPr marL="8129016" algn="l" defTabSz="2322576" rtl="0" eaLnBrk="1" latinLnBrk="0" hangingPunct="1">
              <a:defRPr sz="4572" kern="1200">
                <a:solidFill>
                  <a:schemeClr val="tx1"/>
                </a:solidFill>
                <a:latin typeface="+mn-lt"/>
                <a:ea typeface="+mn-ea"/>
                <a:cs typeface="+mn-cs"/>
              </a:defRPr>
            </a:lvl8pPr>
            <a:lvl9pPr marL="9290304" algn="l" defTabSz="2322576" rtl="0" eaLnBrk="1" latinLnBrk="0" hangingPunct="1">
              <a:defRPr sz="4572" kern="1200">
                <a:solidFill>
                  <a:schemeClr val="tx1"/>
                </a:solidFill>
                <a:latin typeface="+mn-lt"/>
                <a:ea typeface="+mn-ea"/>
                <a:cs typeface="+mn-cs"/>
              </a:defRPr>
            </a:lvl9pPr>
          </a:lstStyle>
          <a:p>
            <a:r>
              <a:rPr lang="en-US" sz="2000" dirty="0">
                <a:cs typeface="Calibri"/>
              </a:rPr>
              <a:t>Fig.1 - The </a:t>
            </a:r>
            <a:r>
              <a:rPr lang="en-US" sz="2000">
                <a:cs typeface="Calibri"/>
              </a:rPr>
              <a:t>first</a:t>
            </a:r>
            <a:r>
              <a:rPr lang="en-US" sz="2000" dirty="0">
                <a:cs typeface="Calibri"/>
              </a:rPr>
              <a:t> Jewish Temple, </a:t>
            </a:r>
            <a:r>
              <a:rPr lang="en-US" sz="2000" dirty="0">
                <a:cs typeface="Calibri"/>
                <a:hlinkClick r:id="rId2"/>
              </a:rPr>
              <a:t>http://brodiganpractice.blogspot.com/2014/10/the-first-jewish-temple-solomon-temple.html</a:t>
            </a:r>
            <a:r>
              <a:rPr lang="en-US" sz="2000" dirty="0">
                <a:cs typeface="Calibri"/>
              </a:rPr>
              <a:t> (accessed on 25 October 2018)</a:t>
            </a:r>
            <a:endParaRPr lang="en-US" sz="2000"/>
          </a:p>
        </p:txBody>
      </p:sp>
      <p:pic>
        <p:nvPicPr>
          <p:cNvPr id="5" name="Picture 6" descr="A picture containing ground, outdoor, building, fence&#10;&#10;Description generated with very high confidence">
            <a:extLst>
              <a:ext uri="{FF2B5EF4-FFF2-40B4-BE49-F238E27FC236}">
                <a16:creationId xmlns:a16="http://schemas.microsoft.com/office/drawing/2014/main" id="{5C16A9F0-6892-425C-AFF7-CD0F374C26AE}"/>
              </a:ext>
            </a:extLst>
          </p:cNvPr>
          <p:cNvPicPr>
            <a:picLocks noChangeAspect="1"/>
          </p:cNvPicPr>
          <p:nvPr/>
        </p:nvPicPr>
        <p:blipFill>
          <a:blip r:embed="rId3"/>
          <a:stretch>
            <a:fillRect/>
          </a:stretch>
        </p:blipFill>
        <p:spPr>
          <a:xfrm>
            <a:off x="12246549" y="6099341"/>
            <a:ext cx="8402743" cy="3821252"/>
          </a:xfrm>
          <a:prstGeom prst="rect">
            <a:avLst/>
          </a:prstGeom>
        </p:spPr>
      </p:pic>
      <p:sp>
        <p:nvSpPr>
          <p:cNvPr id="28" name="Rectangle: Rounded Corners 27">
            <a:extLst>
              <a:ext uri="{FF2B5EF4-FFF2-40B4-BE49-F238E27FC236}">
                <a16:creationId xmlns:a16="http://schemas.microsoft.com/office/drawing/2014/main" id="{5651E663-9C83-4A6C-BE1E-5F15102E2E6B}"/>
              </a:ext>
            </a:extLst>
          </p:cNvPr>
          <p:cNvSpPr/>
          <p:nvPr/>
        </p:nvSpPr>
        <p:spPr>
          <a:xfrm>
            <a:off x="239073" y="13841402"/>
            <a:ext cx="11914943" cy="3313954"/>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000" b="1" dirty="0">
              <a:solidFill>
                <a:schemeClr val="tx1"/>
              </a:solidFill>
              <a:cs typeface="Calibri"/>
            </a:endParaRPr>
          </a:p>
          <a:p>
            <a:r>
              <a:rPr lang="en-US" sz="2800" b="1" dirty="0">
                <a:solidFill>
                  <a:schemeClr val="tx1"/>
                </a:solidFill>
                <a:cs typeface="Calibri"/>
              </a:rPr>
              <a:t>Module name: Judaism and Christianity</a:t>
            </a:r>
            <a:endParaRPr lang="en-US" sz="2800" dirty="0">
              <a:solidFill>
                <a:schemeClr val="tx1"/>
              </a:solidFill>
              <a:cs typeface="Calibri"/>
            </a:endParaRPr>
          </a:p>
          <a:p>
            <a:r>
              <a:rPr lang="en-US" sz="2800" b="1" dirty="0">
                <a:solidFill>
                  <a:schemeClr val="tx1"/>
                </a:solidFill>
                <a:cs typeface="Calibri"/>
              </a:rPr>
              <a:t>Students: Simona </a:t>
            </a:r>
            <a:r>
              <a:rPr lang="en-US" sz="2800" b="1" dirty="0" err="1">
                <a:solidFill>
                  <a:schemeClr val="tx1"/>
                </a:solidFill>
                <a:cs typeface="Calibri"/>
              </a:rPr>
              <a:t>Yaneva</a:t>
            </a:r>
            <a:r>
              <a:rPr lang="en-US" sz="2800" b="1" dirty="0">
                <a:solidFill>
                  <a:schemeClr val="tx1"/>
                </a:solidFill>
                <a:cs typeface="Calibri"/>
              </a:rPr>
              <a:t> – 1605683,  Caitlin Vivian 1800517</a:t>
            </a:r>
          </a:p>
          <a:p>
            <a:endParaRPr lang="en-US" sz="1400" b="1" dirty="0">
              <a:solidFill>
                <a:schemeClr val="tx1"/>
              </a:solidFill>
              <a:cs typeface="Calibri"/>
            </a:endParaRPr>
          </a:p>
          <a:p>
            <a:r>
              <a:rPr lang="en-US" sz="1400" b="1" dirty="0">
                <a:solidFill>
                  <a:schemeClr val="tx1"/>
                </a:solidFill>
                <a:cs typeface="Calibri"/>
              </a:rPr>
              <a:t>Bibliography:</a:t>
            </a:r>
            <a:endParaRPr lang="en-US" sz="1400" dirty="0">
              <a:solidFill>
                <a:schemeClr val="tx1"/>
              </a:solidFill>
              <a:cs typeface="Calibri"/>
            </a:endParaRPr>
          </a:p>
          <a:p>
            <a:pPr marL="457200"/>
            <a:r>
              <a:rPr lang="en-US" sz="1400" dirty="0">
                <a:solidFill>
                  <a:schemeClr val="tx1"/>
                </a:solidFill>
                <a:cs typeface="Calibri"/>
              </a:rPr>
              <a:t>(NRSV), N. R. (1989). </a:t>
            </a:r>
            <a:r>
              <a:rPr lang="en-US" sz="1400" i="1" dirty="0">
                <a:solidFill>
                  <a:schemeClr val="tx1"/>
                </a:solidFill>
                <a:cs typeface="Calibri"/>
              </a:rPr>
              <a:t>Holy Bible.</a:t>
            </a:r>
            <a:r>
              <a:rPr lang="en-US" sz="1400" dirty="0">
                <a:solidFill>
                  <a:schemeClr val="tx1"/>
                </a:solidFill>
                <a:cs typeface="Calibri"/>
              </a:rPr>
              <a:t> London: National Council of Churches.</a:t>
            </a:r>
          </a:p>
          <a:p>
            <a:pPr marL="457200"/>
            <a:r>
              <a:rPr lang="en-US" sz="1400" dirty="0">
                <a:solidFill>
                  <a:schemeClr val="tx1"/>
                </a:solidFill>
                <a:cs typeface="Calibri"/>
              </a:rPr>
              <a:t>Fishman, I. (1970). </a:t>
            </a:r>
            <a:r>
              <a:rPr lang="en-US" sz="1400" i="1" dirty="0">
                <a:solidFill>
                  <a:schemeClr val="tx1"/>
                </a:solidFill>
                <a:cs typeface="Calibri"/>
              </a:rPr>
              <a:t>Introduction to Judaism.</a:t>
            </a:r>
            <a:r>
              <a:rPr lang="en-US" sz="1400" dirty="0">
                <a:solidFill>
                  <a:schemeClr val="tx1"/>
                </a:solidFill>
                <a:cs typeface="Calibri"/>
              </a:rPr>
              <a:t> Cambridge: </a:t>
            </a:r>
            <a:r>
              <a:rPr lang="en-US" sz="1400" err="1">
                <a:solidFill>
                  <a:schemeClr val="tx1"/>
                </a:solidFill>
                <a:cs typeface="Calibri"/>
              </a:rPr>
              <a:t>Vallentine</a:t>
            </a:r>
            <a:r>
              <a:rPr lang="en-US" sz="1400" dirty="0">
                <a:solidFill>
                  <a:schemeClr val="tx1"/>
                </a:solidFill>
                <a:cs typeface="Calibri"/>
              </a:rPr>
              <a:t> Mitchell &amp; Co Ltd.</a:t>
            </a:r>
          </a:p>
          <a:p>
            <a:pPr marL="457200"/>
            <a:r>
              <a:rPr lang="en-US" sz="1400" err="1">
                <a:solidFill>
                  <a:schemeClr val="tx1"/>
                </a:solidFill>
                <a:cs typeface="Calibri"/>
              </a:rPr>
              <a:t>Grabbe</a:t>
            </a:r>
            <a:r>
              <a:rPr lang="en-US" sz="1400" dirty="0">
                <a:solidFill>
                  <a:schemeClr val="tx1"/>
                </a:solidFill>
                <a:cs typeface="Calibri"/>
              </a:rPr>
              <a:t>, L. L. (1996). </a:t>
            </a:r>
            <a:r>
              <a:rPr lang="en-US" sz="1400" i="1" dirty="0">
                <a:solidFill>
                  <a:schemeClr val="tx1"/>
                </a:solidFill>
                <a:cs typeface="Calibri"/>
              </a:rPr>
              <a:t>An Introduction to First Century Judaism in the Second Temple Period.</a:t>
            </a:r>
            <a:r>
              <a:rPr lang="en-US" sz="1400" dirty="0">
                <a:solidFill>
                  <a:schemeClr val="tx1"/>
                </a:solidFill>
                <a:cs typeface="Calibri"/>
              </a:rPr>
              <a:t> Edinburgh: T&amp;T Clark Ltd.</a:t>
            </a:r>
          </a:p>
          <a:p>
            <a:pPr marL="457200"/>
            <a:r>
              <a:rPr lang="en-US" sz="1400" dirty="0">
                <a:solidFill>
                  <a:schemeClr val="tx1"/>
                </a:solidFill>
                <a:cs typeface="Calibri"/>
              </a:rPr>
              <a:t>Josephus, F. (2018, 10 25). </a:t>
            </a:r>
            <a:r>
              <a:rPr lang="en-US" sz="1400" i="1" dirty="0">
                <a:solidFill>
                  <a:schemeClr val="tx1"/>
                </a:solidFill>
                <a:cs typeface="Calibri"/>
              </a:rPr>
              <a:t>The Wars Of The Jews.</a:t>
            </a:r>
            <a:r>
              <a:rPr lang="en-US" sz="1400" dirty="0">
                <a:solidFill>
                  <a:schemeClr val="tx1"/>
                </a:solidFill>
                <a:cs typeface="Calibri"/>
              </a:rPr>
              <a:t> Retrieved from </a:t>
            </a:r>
            <a:r>
              <a:rPr lang="en-US" sz="1400" dirty="0">
                <a:solidFill>
                  <a:schemeClr val="tx1"/>
                </a:solidFill>
                <a:cs typeface="Calibri"/>
                <a:hlinkClick r:id="rId4"/>
              </a:rPr>
              <a:t>http://www.sacred-texts.com</a:t>
            </a:r>
            <a:r>
              <a:rPr lang="en-US" sz="1400" dirty="0">
                <a:solidFill>
                  <a:schemeClr val="tx1"/>
                </a:solidFill>
                <a:cs typeface="Calibri"/>
              </a:rPr>
              <a:t>: </a:t>
            </a:r>
            <a:r>
              <a:rPr lang="en-US" sz="1400" dirty="0">
                <a:solidFill>
                  <a:schemeClr val="tx1"/>
                </a:solidFill>
                <a:cs typeface="Calibri"/>
                <a:hlinkClick r:id="rId5"/>
              </a:rPr>
              <a:t>http://www.sacred-texts.com/jud/josephus/war-7.htm</a:t>
            </a:r>
            <a:endParaRPr lang="en-US" sz="1400" dirty="0">
              <a:solidFill>
                <a:schemeClr val="tx1"/>
              </a:solidFill>
              <a:cs typeface="Calibri"/>
            </a:endParaRPr>
          </a:p>
          <a:p>
            <a:pPr marL="457200"/>
            <a:r>
              <a:rPr lang="en-US" sz="1400" dirty="0">
                <a:solidFill>
                  <a:schemeClr val="tx1"/>
                </a:solidFill>
                <a:cs typeface="Calibri"/>
              </a:rPr>
              <a:t>Library, J. V. (2018, 10 25). </a:t>
            </a:r>
            <a:r>
              <a:rPr lang="en-US" sz="1400" i="1" dirty="0">
                <a:solidFill>
                  <a:schemeClr val="tx1"/>
                </a:solidFill>
                <a:cs typeface="Calibri"/>
              </a:rPr>
              <a:t>Archaeology in Israel: Masada Desert Fortress.</a:t>
            </a:r>
            <a:r>
              <a:rPr lang="en-US" sz="1400" dirty="0">
                <a:solidFill>
                  <a:schemeClr val="tx1"/>
                </a:solidFill>
                <a:cs typeface="Calibri"/>
              </a:rPr>
              <a:t> Retrieved from </a:t>
            </a:r>
            <a:r>
              <a:rPr lang="en-US" sz="1400" dirty="0">
                <a:solidFill>
                  <a:schemeClr val="tx1"/>
                </a:solidFill>
                <a:cs typeface="Calibri"/>
                <a:hlinkClick r:id="rId6"/>
              </a:rPr>
              <a:t>https://www.jewishvirtuallibrary.org</a:t>
            </a:r>
            <a:r>
              <a:rPr lang="en-US" sz="1400" dirty="0">
                <a:solidFill>
                  <a:schemeClr val="tx1"/>
                </a:solidFill>
                <a:cs typeface="Calibri"/>
              </a:rPr>
              <a:t>: </a:t>
            </a:r>
            <a:r>
              <a:rPr lang="en-US" sz="1400" dirty="0">
                <a:solidFill>
                  <a:schemeClr val="tx1"/>
                </a:solidFill>
                <a:cs typeface="Calibri"/>
                <a:hlinkClick r:id="rId7"/>
              </a:rPr>
              <a:t>https://www.jewishvirtuallibrary.org/masada-desert-fortress</a:t>
            </a:r>
            <a:endParaRPr lang="en-US" sz="1400" dirty="0">
              <a:solidFill>
                <a:schemeClr val="tx1"/>
              </a:solidFill>
              <a:cs typeface="Calibri"/>
            </a:endParaRPr>
          </a:p>
          <a:p>
            <a:pPr marL="457200"/>
            <a:r>
              <a:rPr lang="en-US" sz="1400" err="1">
                <a:solidFill>
                  <a:schemeClr val="tx1"/>
                </a:solidFill>
                <a:cs typeface="Calibri"/>
              </a:rPr>
              <a:t>Unesco</a:t>
            </a:r>
            <a:r>
              <a:rPr lang="en-US" sz="1400" dirty="0">
                <a:solidFill>
                  <a:schemeClr val="tx1"/>
                </a:solidFill>
                <a:cs typeface="Calibri"/>
              </a:rPr>
              <a:t>. (2018, 11 25). </a:t>
            </a:r>
            <a:r>
              <a:rPr lang="en-US" sz="1400" i="1" dirty="0">
                <a:solidFill>
                  <a:schemeClr val="tx1"/>
                </a:solidFill>
                <a:cs typeface="Calibri"/>
              </a:rPr>
              <a:t>Masada.</a:t>
            </a:r>
            <a:r>
              <a:rPr lang="en-US" sz="1400" dirty="0">
                <a:solidFill>
                  <a:schemeClr val="tx1"/>
                </a:solidFill>
                <a:cs typeface="Calibri"/>
              </a:rPr>
              <a:t> Retrieved from </a:t>
            </a:r>
            <a:r>
              <a:rPr lang="en-US" sz="1400" dirty="0">
                <a:solidFill>
                  <a:schemeClr val="tx1"/>
                </a:solidFill>
                <a:cs typeface="Calibri"/>
                <a:hlinkClick r:id="rId8"/>
              </a:rPr>
              <a:t>http://whc.unesco.org</a:t>
            </a:r>
            <a:r>
              <a:rPr lang="en-US" sz="1400" dirty="0">
                <a:solidFill>
                  <a:schemeClr val="tx1"/>
                </a:solidFill>
                <a:cs typeface="Calibri"/>
              </a:rPr>
              <a:t>: </a:t>
            </a:r>
            <a:r>
              <a:rPr lang="en-US" sz="1400" dirty="0">
                <a:solidFill>
                  <a:schemeClr val="tx1"/>
                </a:solidFill>
                <a:cs typeface="Calibri"/>
                <a:hlinkClick r:id="rId9"/>
              </a:rPr>
              <a:t>http://whc.unesco.org/en/list/1040</a:t>
            </a:r>
            <a:endParaRPr lang="en-US" sz="1400" dirty="0">
              <a:solidFill>
                <a:schemeClr val="tx1"/>
              </a:solidFill>
              <a:cs typeface="Calibri"/>
            </a:endParaRPr>
          </a:p>
          <a:p>
            <a:pPr marL="457200"/>
            <a:r>
              <a:rPr lang="en-US" sz="1400" err="1">
                <a:solidFill>
                  <a:schemeClr val="tx1"/>
                </a:solidFill>
                <a:cs typeface="Calibri"/>
              </a:rPr>
              <a:t>VanderKam</a:t>
            </a:r>
            <a:r>
              <a:rPr lang="en-US" sz="1400" dirty="0">
                <a:solidFill>
                  <a:schemeClr val="tx1"/>
                </a:solidFill>
                <a:cs typeface="Calibri"/>
              </a:rPr>
              <a:t>, J. C. (2001). </a:t>
            </a:r>
            <a:r>
              <a:rPr lang="en-US" sz="1400" i="1" dirty="0">
                <a:solidFill>
                  <a:schemeClr val="tx1"/>
                </a:solidFill>
                <a:cs typeface="Calibri"/>
              </a:rPr>
              <a:t>An Introduction to </a:t>
            </a:r>
            <a:r>
              <a:rPr lang="en-US" sz="1400" i="1" err="1">
                <a:solidFill>
                  <a:schemeClr val="tx1"/>
                </a:solidFill>
                <a:cs typeface="Calibri"/>
              </a:rPr>
              <a:t>Earlt</a:t>
            </a:r>
            <a:r>
              <a:rPr lang="en-US" sz="1400" i="1" dirty="0">
                <a:solidFill>
                  <a:schemeClr val="tx1"/>
                </a:solidFill>
                <a:cs typeface="Calibri"/>
              </a:rPr>
              <a:t> Judaism.</a:t>
            </a:r>
            <a:r>
              <a:rPr lang="en-US" sz="1400" dirty="0">
                <a:solidFill>
                  <a:schemeClr val="tx1"/>
                </a:solidFill>
                <a:cs typeface="Calibri"/>
              </a:rPr>
              <a:t> Cambridge: William B. Eerdmans Publishing Company.</a:t>
            </a:r>
          </a:p>
          <a:p>
            <a:pPr marL="457200"/>
            <a:endParaRPr lang="en-US" sz="1400" dirty="0">
              <a:solidFill>
                <a:schemeClr val="tx1"/>
              </a:solidFill>
              <a:cs typeface="Calibri"/>
            </a:endParaRPr>
          </a:p>
          <a:p>
            <a:endParaRPr lang="en-US" sz="2400" b="1" dirty="0">
              <a:solidFill>
                <a:schemeClr val="tx1"/>
              </a:solidFill>
              <a:cs typeface="Calibri"/>
            </a:endParaRPr>
          </a:p>
        </p:txBody>
      </p:sp>
      <p:pic>
        <p:nvPicPr>
          <p:cNvPr id="9" name="Picture 14" descr="A stone building&#10;&#10;Description generated with high confidence">
            <a:extLst>
              <a:ext uri="{FF2B5EF4-FFF2-40B4-BE49-F238E27FC236}">
                <a16:creationId xmlns:a16="http://schemas.microsoft.com/office/drawing/2014/main" id="{36B1EE58-F2FD-4F68-9D06-1ED8FC8DD1AD}"/>
              </a:ext>
            </a:extLst>
          </p:cNvPr>
          <p:cNvPicPr>
            <a:picLocks noChangeAspect="1"/>
          </p:cNvPicPr>
          <p:nvPr/>
        </p:nvPicPr>
        <p:blipFill>
          <a:blip r:embed="rId10"/>
          <a:stretch>
            <a:fillRect/>
          </a:stretch>
        </p:blipFill>
        <p:spPr>
          <a:xfrm>
            <a:off x="20930243" y="6096685"/>
            <a:ext cx="6778721" cy="4423722"/>
          </a:xfrm>
          <a:prstGeom prst="rect">
            <a:avLst/>
          </a:prstGeom>
        </p:spPr>
      </p:pic>
      <p:pic>
        <p:nvPicPr>
          <p:cNvPr id="7" name="Picture 7" descr="A blurry photo of a large building&#10;&#10;Description generated with high confidence">
            <a:extLst>
              <a:ext uri="{FF2B5EF4-FFF2-40B4-BE49-F238E27FC236}">
                <a16:creationId xmlns:a16="http://schemas.microsoft.com/office/drawing/2014/main" id="{5F8F679A-4175-4DEB-8CE3-950E5288FE52}"/>
              </a:ext>
            </a:extLst>
          </p:cNvPr>
          <p:cNvPicPr>
            <a:picLocks noChangeAspect="1"/>
          </p:cNvPicPr>
          <p:nvPr/>
        </p:nvPicPr>
        <p:blipFill>
          <a:blip r:embed="rId11"/>
          <a:stretch>
            <a:fillRect/>
          </a:stretch>
        </p:blipFill>
        <p:spPr>
          <a:xfrm>
            <a:off x="232368" y="228222"/>
            <a:ext cx="9571268" cy="5642139"/>
          </a:xfrm>
          <a:prstGeom prst="rect">
            <a:avLst/>
          </a:prstGeom>
        </p:spPr>
      </p:pic>
      <p:sp>
        <p:nvSpPr>
          <p:cNvPr id="18" name="TextBox 17">
            <a:extLst>
              <a:ext uri="{FF2B5EF4-FFF2-40B4-BE49-F238E27FC236}">
                <a16:creationId xmlns:a16="http://schemas.microsoft.com/office/drawing/2014/main" id="{53F055C3-CA11-493E-97DF-99EB9841887E}"/>
              </a:ext>
            </a:extLst>
          </p:cNvPr>
          <p:cNvSpPr txBox="1"/>
          <p:nvPr/>
        </p:nvSpPr>
        <p:spPr>
          <a:xfrm>
            <a:off x="70227" y="12306822"/>
            <a:ext cx="7624595" cy="1157842"/>
          </a:xfrm>
          <a:prstGeom prst="rect">
            <a:avLst/>
          </a:prstGeom>
        </p:spPr>
        <p:txBody>
          <a:bodyPr rot="0" spcFirstLastPara="0" vertOverflow="overflow" horzOverflow="overflow" vert="horz" wrap="square" lIns="232243" tIns="116122" rIns="232243" bIns="116122" numCol="1" spcCol="0" rtlCol="0" fromWordArt="0" anchor="t" anchorCtr="0" forceAA="0" compatLnSpc="1">
            <a:prstTxWarp prst="textNoShape">
              <a:avLst/>
            </a:prstTxWarp>
            <a:spAutoFit/>
          </a:bodyPr>
          <a:lstStyle>
            <a:defPPr>
              <a:defRPr lang="en-US"/>
            </a:defPPr>
            <a:lvl1pPr marL="0" algn="l" defTabSz="2322576" rtl="0" eaLnBrk="1" latinLnBrk="0" hangingPunct="1">
              <a:defRPr sz="4572" kern="1200">
                <a:solidFill>
                  <a:schemeClr val="tx1"/>
                </a:solidFill>
                <a:latin typeface="+mn-lt"/>
                <a:ea typeface="+mn-ea"/>
                <a:cs typeface="+mn-cs"/>
              </a:defRPr>
            </a:lvl1pPr>
            <a:lvl2pPr marL="1161288" algn="l" defTabSz="2322576" rtl="0" eaLnBrk="1" latinLnBrk="0" hangingPunct="1">
              <a:defRPr sz="4572" kern="1200">
                <a:solidFill>
                  <a:schemeClr val="tx1"/>
                </a:solidFill>
                <a:latin typeface="+mn-lt"/>
                <a:ea typeface="+mn-ea"/>
                <a:cs typeface="+mn-cs"/>
              </a:defRPr>
            </a:lvl2pPr>
            <a:lvl3pPr marL="2322576" algn="l" defTabSz="2322576" rtl="0" eaLnBrk="1" latinLnBrk="0" hangingPunct="1">
              <a:defRPr sz="4572" kern="1200">
                <a:solidFill>
                  <a:schemeClr val="tx1"/>
                </a:solidFill>
                <a:latin typeface="+mn-lt"/>
                <a:ea typeface="+mn-ea"/>
                <a:cs typeface="+mn-cs"/>
              </a:defRPr>
            </a:lvl3pPr>
            <a:lvl4pPr marL="3483864" algn="l" defTabSz="2322576" rtl="0" eaLnBrk="1" latinLnBrk="0" hangingPunct="1">
              <a:defRPr sz="4572" kern="1200">
                <a:solidFill>
                  <a:schemeClr val="tx1"/>
                </a:solidFill>
                <a:latin typeface="+mn-lt"/>
                <a:ea typeface="+mn-ea"/>
                <a:cs typeface="+mn-cs"/>
              </a:defRPr>
            </a:lvl4pPr>
            <a:lvl5pPr marL="4645152" algn="l" defTabSz="2322576" rtl="0" eaLnBrk="1" latinLnBrk="0" hangingPunct="1">
              <a:defRPr sz="4572" kern="1200">
                <a:solidFill>
                  <a:schemeClr val="tx1"/>
                </a:solidFill>
                <a:latin typeface="+mn-lt"/>
                <a:ea typeface="+mn-ea"/>
                <a:cs typeface="+mn-cs"/>
              </a:defRPr>
            </a:lvl5pPr>
            <a:lvl6pPr marL="5806440" algn="l" defTabSz="2322576" rtl="0" eaLnBrk="1" latinLnBrk="0" hangingPunct="1">
              <a:defRPr sz="4572" kern="1200">
                <a:solidFill>
                  <a:schemeClr val="tx1"/>
                </a:solidFill>
                <a:latin typeface="+mn-lt"/>
                <a:ea typeface="+mn-ea"/>
                <a:cs typeface="+mn-cs"/>
              </a:defRPr>
            </a:lvl6pPr>
            <a:lvl7pPr marL="6967728" algn="l" defTabSz="2322576" rtl="0" eaLnBrk="1" latinLnBrk="0" hangingPunct="1">
              <a:defRPr sz="4572" kern="1200">
                <a:solidFill>
                  <a:schemeClr val="tx1"/>
                </a:solidFill>
                <a:latin typeface="+mn-lt"/>
                <a:ea typeface="+mn-ea"/>
                <a:cs typeface="+mn-cs"/>
              </a:defRPr>
            </a:lvl7pPr>
            <a:lvl8pPr marL="8129016" algn="l" defTabSz="2322576" rtl="0" eaLnBrk="1" latinLnBrk="0" hangingPunct="1">
              <a:defRPr sz="4572" kern="1200">
                <a:solidFill>
                  <a:schemeClr val="tx1"/>
                </a:solidFill>
                <a:latin typeface="+mn-lt"/>
                <a:ea typeface="+mn-ea"/>
                <a:cs typeface="+mn-cs"/>
              </a:defRPr>
            </a:lvl8pPr>
            <a:lvl9pPr marL="9290304" algn="l" defTabSz="2322576" rtl="0" eaLnBrk="1" latinLnBrk="0" hangingPunct="1">
              <a:defRPr sz="4572" kern="1200">
                <a:solidFill>
                  <a:schemeClr val="tx1"/>
                </a:solidFill>
                <a:latin typeface="+mn-lt"/>
                <a:ea typeface="+mn-ea"/>
                <a:cs typeface="+mn-cs"/>
              </a:defRPr>
            </a:lvl9pPr>
          </a:lstStyle>
          <a:p>
            <a:r>
              <a:rPr lang="en-US" sz="2000" dirty="0">
                <a:cs typeface="Calibri"/>
              </a:rPr>
              <a:t>Fig.2 - Solomon`s temple inside, https://www.youtube.com/watch?v=y2tha7ogpec (accessed on 25 October 2018)</a:t>
            </a:r>
            <a:endParaRPr lang="en-US" sz="2000" dirty="0"/>
          </a:p>
        </p:txBody>
      </p:sp>
      <p:sp>
        <p:nvSpPr>
          <p:cNvPr id="20" name="TextBox 19">
            <a:extLst>
              <a:ext uri="{FF2B5EF4-FFF2-40B4-BE49-F238E27FC236}">
                <a16:creationId xmlns:a16="http://schemas.microsoft.com/office/drawing/2014/main" id="{A18D9149-5C5E-4128-86F4-DC186E5EE65C}"/>
              </a:ext>
            </a:extLst>
          </p:cNvPr>
          <p:cNvSpPr txBox="1"/>
          <p:nvPr/>
        </p:nvSpPr>
        <p:spPr>
          <a:xfrm>
            <a:off x="20739760" y="10483354"/>
            <a:ext cx="6638655" cy="1157842"/>
          </a:xfrm>
          <a:prstGeom prst="rect">
            <a:avLst/>
          </a:prstGeom>
        </p:spPr>
        <p:txBody>
          <a:bodyPr rot="0" spcFirstLastPara="0" vertOverflow="overflow" horzOverflow="overflow" vert="horz" wrap="square" lIns="232243" tIns="116122" rIns="232243" bIns="116122" numCol="1" spcCol="0" rtlCol="0" fromWordArt="0" anchor="t" anchorCtr="0" forceAA="0" compatLnSpc="1">
            <a:prstTxWarp prst="textNoShape">
              <a:avLst/>
            </a:prstTxWarp>
            <a:spAutoFit/>
          </a:bodyPr>
          <a:lstStyle>
            <a:defPPr>
              <a:defRPr lang="en-US"/>
            </a:defPPr>
            <a:lvl1pPr marL="0" algn="l" defTabSz="2322576" rtl="0" eaLnBrk="1" latinLnBrk="0" hangingPunct="1">
              <a:defRPr sz="4572" kern="1200">
                <a:solidFill>
                  <a:schemeClr val="tx1"/>
                </a:solidFill>
                <a:latin typeface="+mn-lt"/>
                <a:ea typeface="+mn-ea"/>
                <a:cs typeface="+mn-cs"/>
              </a:defRPr>
            </a:lvl1pPr>
            <a:lvl2pPr marL="1161288" algn="l" defTabSz="2322576" rtl="0" eaLnBrk="1" latinLnBrk="0" hangingPunct="1">
              <a:defRPr sz="4572" kern="1200">
                <a:solidFill>
                  <a:schemeClr val="tx1"/>
                </a:solidFill>
                <a:latin typeface="+mn-lt"/>
                <a:ea typeface="+mn-ea"/>
                <a:cs typeface="+mn-cs"/>
              </a:defRPr>
            </a:lvl2pPr>
            <a:lvl3pPr marL="2322576" algn="l" defTabSz="2322576" rtl="0" eaLnBrk="1" latinLnBrk="0" hangingPunct="1">
              <a:defRPr sz="4572" kern="1200">
                <a:solidFill>
                  <a:schemeClr val="tx1"/>
                </a:solidFill>
                <a:latin typeface="+mn-lt"/>
                <a:ea typeface="+mn-ea"/>
                <a:cs typeface="+mn-cs"/>
              </a:defRPr>
            </a:lvl3pPr>
            <a:lvl4pPr marL="3483864" algn="l" defTabSz="2322576" rtl="0" eaLnBrk="1" latinLnBrk="0" hangingPunct="1">
              <a:defRPr sz="4572" kern="1200">
                <a:solidFill>
                  <a:schemeClr val="tx1"/>
                </a:solidFill>
                <a:latin typeface="+mn-lt"/>
                <a:ea typeface="+mn-ea"/>
                <a:cs typeface="+mn-cs"/>
              </a:defRPr>
            </a:lvl4pPr>
            <a:lvl5pPr marL="4645152" algn="l" defTabSz="2322576" rtl="0" eaLnBrk="1" latinLnBrk="0" hangingPunct="1">
              <a:defRPr sz="4572" kern="1200">
                <a:solidFill>
                  <a:schemeClr val="tx1"/>
                </a:solidFill>
                <a:latin typeface="+mn-lt"/>
                <a:ea typeface="+mn-ea"/>
                <a:cs typeface="+mn-cs"/>
              </a:defRPr>
            </a:lvl5pPr>
            <a:lvl6pPr marL="5806440" algn="l" defTabSz="2322576" rtl="0" eaLnBrk="1" latinLnBrk="0" hangingPunct="1">
              <a:defRPr sz="4572" kern="1200">
                <a:solidFill>
                  <a:schemeClr val="tx1"/>
                </a:solidFill>
                <a:latin typeface="+mn-lt"/>
                <a:ea typeface="+mn-ea"/>
                <a:cs typeface="+mn-cs"/>
              </a:defRPr>
            </a:lvl6pPr>
            <a:lvl7pPr marL="6967728" algn="l" defTabSz="2322576" rtl="0" eaLnBrk="1" latinLnBrk="0" hangingPunct="1">
              <a:defRPr sz="4572" kern="1200">
                <a:solidFill>
                  <a:schemeClr val="tx1"/>
                </a:solidFill>
                <a:latin typeface="+mn-lt"/>
                <a:ea typeface="+mn-ea"/>
                <a:cs typeface="+mn-cs"/>
              </a:defRPr>
            </a:lvl7pPr>
            <a:lvl8pPr marL="8129016" algn="l" defTabSz="2322576" rtl="0" eaLnBrk="1" latinLnBrk="0" hangingPunct="1">
              <a:defRPr sz="4572" kern="1200">
                <a:solidFill>
                  <a:schemeClr val="tx1"/>
                </a:solidFill>
                <a:latin typeface="+mn-lt"/>
                <a:ea typeface="+mn-ea"/>
                <a:cs typeface="+mn-cs"/>
              </a:defRPr>
            </a:lvl8pPr>
            <a:lvl9pPr marL="9290304" algn="l" defTabSz="2322576" rtl="0" eaLnBrk="1" latinLnBrk="0" hangingPunct="1">
              <a:defRPr sz="4572" kern="1200">
                <a:solidFill>
                  <a:schemeClr val="tx1"/>
                </a:solidFill>
                <a:latin typeface="+mn-lt"/>
                <a:ea typeface="+mn-ea"/>
                <a:cs typeface="+mn-cs"/>
              </a:defRPr>
            </a:lvl9pPr>
          </a:lstStyle>
          <a:p>
            <a:r>
              <a:rPr lang="en-US" sz="2000" dirty="0">
                <a:cs typeface="Calibri"/>
              </a:rPr>
              <a:t>Fig.6 - The Ark Of Titus, https://www.agapebiblestudy.com/Advent%20Study/ArchOfTitusPage.htm(accessed on 25 October 2018)</a:t>
            </a:r>
          </a:p>
        </p:txBody>
      </p:sp>
      <p:sp>
        <p:nvSpPr>
          <p:cNvPr id="21" name="TextBox 20">
            <a:extLst>
              <a:ext uri="{FF2B5EF4-FFF2-40B4-BE49-F238E27FC236}">
                <a16:creationId xmlns:a16="http://schemas.microsoft.com/office/drawing/2014/main" id="{C9C0F347-F6A6-4502-94EF-A331902B9139}"/>
              </a:ext>
            </a:extLst>
          </p:cNvPr>
          <p:cNvSpPr txBox="1"/>
          <p:nvPr/>
        </p:nvSpPr>
        <p:spPr>
          <a:xfrm>
            <a:off x="12051290" y="9860103"/>
            <a:ext cx="8610530" cy="1157842"/>
          </a:xfrm>
          <a:prstGeom prst="rect">
            <a:avLst/>
          </a:prstGeom>
        </p:spPr>
        <p:txBody>
          <a:bodyPr rot="0" spcFirstLastPara="0" vertOverflow="overflow" horzOverflow="overflow" vert="horz" wrap="square" lIns="232243" tIns="116122" rIns="232243" bIns="116122" numCol="1" spcCol="0" rtlCol="0" fromWordArt="0" anchor="t" anchorCtr="0" forceAA="0" compatLnSpc="1">
            <a:prstTxWarp prst="textNoShape">
              <a:avLst/>
            </a:prstTxWarp>
            <a:spAutoFit/>
          </a:bodyPr>
          <a:lstStyle>
            <a:defPPr>
              <a:defRPr lang="en-US"/>
            </a:defPPr>
            <a:lvl1pPr marL="0" algn="l" defTabSz="2322576" rtl="0" eaLnBrk="1" latinLnBrk="0" hangingPunct="1">
              <a:defRPr sz="4572" kern="1200">
                <a:solidFill>
                  <a:schemeClr val="tx1"/>
                </a:solidFill>
                <a:latin typeface="+mn-lt"/>
                <a:ea typeface="+mn-ea"/>
                <a:cs typeface="+mn-cs"/>
              </a:defRPr>
            </a:lvl1pPr>
            <a:lvl2pPr marL="1161288" algn="l" defTabSz="2322576" rtl="0" eaLnBrk="1" latinLnBrk="0" hangingPunct="1">
              <a:defRPr sz="4572" kern="1200">
                <a:solidFill>
                  <a:schemeClr val="tx1"/>
                </a:solidFill>
                <a:latin typeface="+mn-lt"/>
                <a:ea typeface="+mn-ea"/>
                <a:cs typeface="+mn-cs"/>
              </a:defRPr>
            </a:lvl2pPr>
            <a:lvl3pPr marL="2322576" algn="l" defTabSz="2322576" rtl="0" eaLnBrk="1" latinLnBrk="0" hangingPunct="1">
              <a:defRPr sz="4572" kern="1200">
                <a:solidFill>
                  <a:schemeClr val="tx1"/>
                </a:solidFill>
                <a:latin typeface="+mn-lt"/>
                <a:ea typeface="+mn-ea"/>
                <a:cs typeface="+mn-cs"/>
              </a:defRPr>
            </a:lvl3pPr>
            <a:lvl4pPr marL="3483864" algn="l" defTabSz="2322576" rtl="0" eaLnBrk="1" latinLnBrk="0" hangingPunct="1">
              <a:defRPr sz="4572" kern="1200">
                <a:solidFill>
                  <a:schemeClr val="tx1"/>
                </a:solidFill>
                <a:latin typeface="+mn-lt"/>
                <a:ea typeface="+mn-ea"/>
                <a:cs typeface="+mn-cs"/>
              </a:defRPr>
            </a:lvl4pPr>
            <a:lvl5pPr marL="4645152" algn="l" defTabSz="2322576" rtl="0" eaLnBrk="1" latinLnBrk="0" hangingPunct="1">
              <a:defRPr sz="4572" kern="1200">
                <a:solidFill>
                  <a:schemeClr val="tx1"/>
                </a:solidFill>
                <a:latin typeface="+mn-lt"/>
                <a:ea typeface="+mn-ea"/>
                <a:cs typeface="+mn-cs"/>
              </a:defRPr>
            </a:lvl5pPr>
            <a:lvl6pPr marL="5806440" algn="l" defTabSz="2322576" rtl="0" eaLnBrk="1" latinLnBrk="0" hangingPunct="1">
              <a:defRPr sz="4572" kern="1200">
                <a:solidFill>
                  <a:schemeClr val="tx1"/>
                </a:solidFill>
                <a:latin typeface="+mn-lt"/>
                <a:ea typeface="+mn-ea"/>
                <a:cs typeface="+mn-cs"/>
              </a:defRPr>
            </a:lvl6pPr>
            <a:lvl7pPr marL="6967728" algn="l" defTabSz="2322576" rtl="0" eaLnBrk="1" latinLnBrk="0" hangingPunct="1">
              <a:defRPr sz="4572" kern="1200">
                <a:solidFill>
                  <a:schemeClr val="tx1"/>
                </a:solidFill>
                <a:latin typeface="+mn-lt"/>
                <a:ea typeface="+mn-ea"/>
                <a:cs typeface="+mn-cs"/>
              </a:defRPr>
            </a:lvl7pPr>
            <a:lvl8pPr marL="8129016" algn="l" defTabSz="2322576" rtl="0" eaLnBrk="1" latinLnBrk="0" hangingPunct="1">
              <a:defRPr sz="4572" kern="1200">
                <a:solidFill>
                  <a:schemeClr val="tx1"/>
                </a:solidFill>
                <a:latin typeface="+mn-lt"/>
                <a:ea typeface="+mn-ea"/>
                <a:cs typeface="+mn-cs"/>
              </a:defRPr>
            </a:lvl8pPr>
            <a:lvl9pPr marL="9290304" algn="l" defTabSz="2322576" rtl="0" eaLnBrk="1" latinLnBrk="0" hangingPunct="1">
              <a:defRPr sz="4572" kern="1200">
                <a:solidFill>
                  <a:schemeClr val="tx1"/>
                </a:solidFill>
                <a:latin typeface="+mn-lt"/>
                <a:ea typeface="+mn-ea"/>
                <a:cs typeface="+mn-cs"/>
              </a:defRPr>
            </a:lvl9pPr>
          </a:lstStyle>
          <a:p>
            <a:r>
              <a:rPr lang="en-US" sz="2000" dirty="0">
                <a:cs typeface="Calibri"/>
              </a:rPr>
              <a:t>Fig.3 - The Second Jewish Templehttps://www.realmofhistory.com/2017/11/14/animation-reconstruction-second-temple-jerusalem/.htm(accessed on 25 October 2018)</a:t>
            </a:r>
          </a:p>
        </p:txBody>
      </p:sp>
      <p:sp>
        <p:nvSpPr>
          <p:cNvPr id="23" name="TextBox 22">
            <a:extLst>
              <a:ext uri="{FF2B5EF4-FFF2-40B4-BE49-F238E27FC236}">
                <a16:creationId xmlns:a16="http://schemas.microsoft.com/office/drawing/2014/main" id="{F1CE53CB-4F19-4CC0-9C61-BF36BBB22765}"/>
              </a:ext>
            </a:extLst>
          </p:cNvPr>
          <p:cNvSpPr txBox="1"/>
          <p:nvPr/>
        </p:nvSpPr>
        <p:spPr>
          <a:xfrm>
            <a:off x="12125675" y="15886287"/>
            <a:ext cx="7478525" cy="1465618"/>
          </a:xfrm>
          <a:prstGeom prst="rect">
            <a:avLst/>
          </a:prstGeom>
        </p:spPr>
        <p:txBody>
          <a:bodyPr rot="0" spcFirstLastPara="0" vertOverflow="overflow" horzOverflow="overflow" vert="horz" wrap="square" lIns="232243" tIns="116122" rIns="232243" bIns="116122" numCol="1" spcCol="0" rtlCol="0" fromWordArt="0" anchor="t" anchorCtr="0" forceAA="0" compatLnSpc="1">
            <a:prstTxWarp prst="textNoShape">
              <a:avLst/>
            </a:prstTxWarp>
            <a:spAutoFit/>
          </a:bodyPr>
          <a:lstStyle>
            <a:defPPr>
              <a:defRPr lang="en-US"/>
            </a:defPPr>
            <a:lvl1pPr marL="0" algn="l" defTabSz="2322576" rtl="0" eaLnBrk="1" latinLnBrk="0" hangingPunct="1">
              <a:defRPr sz="4572" kern="1200">
                <a:solidFill>
                  <a:schemeClr val="tx1"/>
                </a:solidFill>
                <a:latin typeface="+mn-lt"/>
                <a:ea typeface="+mn-ea"/>
                <a:cs typeface="+mn-cs"/>
              </a:defRPr>
            </a:lvl1pPr>
            <a:lvl2pPr marL="1161288" algn="l" defTabSz="2322576" rtl="0" eaLnBrk="1" latinLnBrk="0" hangingPunct="1">
              <a:defRPr sz="4572" kern="1200">
                <a:solidFill>
                  <a:schemeClr val="tx1"/>
                </a:solidFill>
                <a:latin typeface="+mn-lt"/>
                <a:ea typeface="+mn-ea"/>
                <a:cs typeface="+mn-cs"/>
              </a:defRPr>
            </a:lvl2pPr>
            <a:lvl3pPr marL="2322576" algn="l" defTabSz="2322576" rtl="0" eaLnBrk="1" latinLnBrk="0" hangingPunct="1">
              <a:defRPr sz="4572" kern="1200">
                <a:solidFill>
                  <a:schemeClr val="tx1"/>
                </a:solidFill>
                <a:latin typeface="+mn-lt"/>
                <a:ea typeface="+mn-ea"/>
                <a:cs typeface="+mn-cs"/>
              </a:defRPr>
            </a:lvl3pPr>
            <a:lvl4pPr marL="3483864" algn="l" defTabSz="2322576" rtl="0" eaLnBrk="1" latinLnBrk="0" hangingPunct="1">
              <a:defRPr sz="4572" kern="1200">
                <a:solidFill>
                  <a:schemeClr val="tx1"/>
                </a:solidFill>
                <a:latin typeface="+mn-lt"/>
                <a:ea typeface="+mn-ea"/>
                <a:cs typeface="+mn-cs"/>
              </a:defRPr>
            </a:lvl4pPr>
            <a:lvl5pPr marL="4645152" algn="l" defTabSz="2322576" rtl="0" eaLnBrk="1" latinLnBrk="0" hangingPunct="1">
              <a:defRPr sz="4572" kern="1200">
                <a:solidFill>
                  <a:schemeClr val="tx1"/>
                </a:solidFill>
                <a:latin typeface="+mn-lt"/>
                <a:ea typeface="+mn-ea"/>
                <a:cs typeface="+mn-cs"/>
              </a:defRPr>
            </a:lvl5pPr>
            <a:lvl6pPr marL="5806440" algn="l" defTabSz="2322576" rtl="0" eaLnBrk="1" latinLnBrk="0" hangingPunct="1">
              <a:defRPr sz="4572" kern="1200">
                <a:solidFill>
                  <a:schemeClr val="tx1"/>
                </a:solidFill>
                <a:latin typeface="+mn-lt"/>
                <a:ea typeface="+mn-ea"/>
                <a:cs typeface="+mn-cs"/>
              </a:defRPr>
            </a:lvl6pPr>
            <a:lvl7pPr marL="6967728" algn="l" defTabSz="2322576" rtl="0" eaLnBrk="1" latinLnBrk="0" hangingPunct="1">
              <a:defRPr sz="4572" kern="1200">
                <a:solidFill>
                  <a:schemeClr val="tx1"/>
                </a:solidFill>
                <a:latin typeface="+mn-lt"/>
                <a:ea typeface="+mn-ea"/>
                <a:cs typeface="+mn-cs"/>
              </a:defRPr>
            </a:lvl7pPr>
            <a:lvl8pPr marL="8129016" algn="l" defTabSz="2322576" rtl="0" eaLnBrk="1" latinLnBrk="0" hangingPunct="1">
              <a:defRPr sz="4572" kern="1200">
                <a:solidFill>
                  <a:schemeClr val="tx1"/>
                </a:solidFill>
                <a:latin typeface="+mn-lt"/>
                <a:ea typeface="+mn-ea"/>
                <a:cs typeface="+mn-cs"/>
              </a:defRPr>
            </a:lvl8pPr>
            <a:lvl9pPr marL="9290304" algn="l" defTabSz="2322576" rtl="0" eaLnBrk="1" latinLnBrk="0" hangingPunct="1">
              <a:defRPr sz="4572" kern="1200">
                <a:solidFill>
                  <a:schemeClr val="tx1"/>
                </a:solidFill>
                <a:latin typeface="+mn-lt"/>
                <a:ea typeface="+mn-ea"/>
                <a:cs typeface="+mn-cs"/>
              </a:defRPr>
            </a:lvl9pPr>
          </a:lstStyle>
          <a:p>
            <a:r>
              <a:rPr lang="en-US" sz="2000" dirty="0">
                <a:cs typeface="Calibri"/>
              </a:rPr>
              <a:t>Fig.4 - The Jewish </a:t>
            </a:r>
            <a:r>
              <a:rPr lang="en-US" sz="2000">
                <a:cs typeface="Calibri"/>
              </a:rPr>
              <a:t>Menorah https://blogcatatanakhirzaman.wordpress.com/2016/11/18/menorah-dan-minyak-zaitun-murni-telah-siap-untuk-bait-suci-ke-3/ (accessed on 25 </a:t>
            </a:r>
            <a:r>
              <a:rPr lang="en-US" sz="2000" dirty="0">
                <a:cs typeface="Calibri"/>
              </a:rPr>
              <a:t>October 2018)</a:t>
            </a:r>
          </a:p>
        </p:txBody>
      </p:sp>
      <p:pic>
        <p:nvPicPr>
          <p:cNvPr id="11" name="Picture 11" descr="A group of people in a room&#10;&#10;Description generated with high confidence">
            <a:extLst>
              <a:ext uri="{FF2B5EF4-FFF2-40B4-BE49-F238E27FC236}">
                <a16:creationId xmlns:a16="http://schemas.microsoft.com/office/drawing/2014/main" id="{2D55E72E-6F1B-4B54-8C73-645A0ED72A9D}"/>
              </a:ext>
            </a:extLst>
          </p:cNvPr>
          <p:cNvPicPr>
            <a:picLocks noChangeAspect="1"/>
          </p:cNvPicPr>
          <p:nvPr/>
        </p:nvPicPr>
        <p:blipFill>
          <a:blip r:embed="rId12"/>
          <a:stretch>
            <a:fillRect/>
          </a:stretch>
        </p:blipFill>
        <p:spPr>
          <a:xfrm>
            <a:off x="12320683" y="12261263"/>
            <a:ext cx="7453322" cy="3672513"/>
          </a:xfrm>
          <a:prstGeom prst="rect">
            <a:avLst/>
          </a:prstGeom>
        </p:spPr>
      </p:pic>
      <p:sp>
        <p:nvSpPr>
          <p:cNvPr id="24" name="TextBox 23">
            <a:extLst>
              <a:ext uri="{FF2B5EF4-FFF2-40B4-BE49-F238E27FC236}">
                <a16:creationId xmlns:a16="http://schemas.microsoft.com/office/drawing/2014/main" id="{FDB0524B-53CF-4913-9A59-28198BB1F15A}"/>
              </a:ext>
            </a:extLst>
          </p:cNvPr>
          <p:cNvSpPr txBox="1"/>
          <p:nvPr/>
        </p:nvSpPr>
        <p:spPr>
          <a:xfrm>
            <a:off x="22788940" y="16179835"/>
            <a:ext cx="8135820" cy="1157842"/>
          </a:xfrm>
          <a:prstGeom prst="rect">
            <a:avLst/>
          </a:prstGeom>
        </p:spPr>
        <p:txBody>
          <a:bodyPr rot="0" spcFirstLastPara="0" vertOverflow="overflow" horzOverflow="overflow" vert="horz" wrap="square" lIns="232243" tIns="116122" rIns="232243" bIns="116122" numCol="1" spcCol="0" rtlCol="0" fromWordArt="0" anchor="t" anchorCtr="0" forceAA="0" compatLnSpc="1">
            <a:prstTxWarp prst="textNoShape">
              <a:avLst/>
            </a:prstTxWarp>
            <a:spAutoFit/>
          </a:bodyPr>
          <a:lstStyle>
            <a:defPPr>
              <a:defRPr lang="en-US"/>
            </a:defPPr>
            <a:lvl1pPr marL="0" algn="l" defTabSz="2322576" rtl="0" eaLnBrk="1" latinLnBrk="0" hangingPunct="1">
              <a:defRPr sz="4572" kern="1200">
                <a:solidFill>
                  <a:schemeClr val="tx1"/>
                </a:solidFill>
                <a:latin typeface="+mn-lt"/>
                <a:ea typeface="+mn-ea"/>
                <a:cs typeface="+mn-cs"/>
              </a:defRPr>
            </a:lvl1pPr>
            <a:lvl2pPr marL="1161288" algn="l" defTabSz="2322576" rtl="0" eaLnBrk="1" latinLnBrk="0" hangingPunct="1">
              <a:defRPr sz="4572" kern="1200">
                <a:solidFill>
                  <a:schemeClr val="tx1"/>
                </a:solidFill>
                <a:latin typeface="+mn-lt"/>
                <a:ea typeface="+mn-ea"/>
                <a:cs typeface="+mn-cs"/>
              </a:defRPr>
            </a:lvl2pPr>
            <a:lvl3pPr marL="2322576" algn="l" defTabSz="2322576" rtl="0" eaLnBrk="1" latinLnBrk="0" hangingPunct="1">
              <a:defRPr sz="4572" kern="1200">
                <a:solidFill>
                  <a:schemeClr val="tx1"/>
                </a:solidFill>
                <a:latin typeface="+mn-lt"/>
                <a:ea typeface="+mn-ea"/>
                <a:cs typeface="+mn-cs"/>
              </a:defRPr>
            </a:lvl3pPr>
            <a:lvl4pPr marL="3483864" algn="l" defTabSz="2322576" rtl="0" eaLnBrk="1" latinLnBrk="0" hangingPunct="1">
              <a:defRPr sz="4572" kern="1200">
                <a:solidFill>
                  <a:schemeClr val="tx1"/>
                </a:solidFill>
                <a:latin typeface="+mn-lt"/>
                <a:ea typeface="+mn-ea"/>
                <a:cs typeface="+mn-cs"/>
              </a:defRPr>
            </a:lvl4pPr>
            <a:lvl5pPr marL="4645152" algn="l" defTabSz="2322576" rtl="0" eaLnBrk="1" latinLnBrk="0" hangingPunct="1">
              <a:defRPr sz="4572" kern="1200">
                <a:solidFill>
                  <a:schemeClr val="tx1"/>
                </a:solidFill>
                <a:latin typeface="+mn-lt"/>
                <a:ea typeface="+mn-ea"/>
                <a:cs typeface="+mn-cs"/>
              </a:defRPr>
            </a:lvl5pPr>
            <a:lvl6pPr marL="5806440" algn="l" defTabSz="2322576" rtl="0" eaLnBrk="1" latinLnBrk="0" hangingPunct="1">
              <a:defRPr sz="4572" kern="1200">
                <a:solidFill>
                  <a:schemeClr val="tx1"/>
                </a:solidFill>
                <a:latin typeface="+mn-lt"/>
                <a:ea typeface="+mn-ea"/>
                <a:cs typeface="+mn-cs"/>
              </a:defRPr>
            </a:lvl6pPr>
            <a:lvl7pPr marL="6967728" algn="l" defTabSz="2322576" rtl="0" eaLnBrk="1" latinLnBrk="0" hangingPunct="1">
              <a:defRPr sz="4572" kern="1200">
                <a:solidFill>
                  <a:schemeClr val="tx1"/>
                </a:solidFill>
                <a:latin typeface="+mn-lt"/>
                <a:ea typeface="+mn-ea"/>
                <a:cs typeface="+mn-cs"/>
              </a:defRPr>
            </a:lvl7pPr>
            <a:lvl8pPr marL="8129016" algn="l" defTabSz="2322576" rtl="0" eaLnBrk="1" latinLnBrk="0" hangingPunct="1">
              <a:defRPr sz="4572" kern="1200">
                <a:solidFill>
                  <a:schemeClr val="tx1"/>
                </a:solidFill>
                <a:latin typeface="+mn-lt"/>
                <a:ea typeface="+mn-ea"/>
                <a:cs typeface="+mn-cs"/>
              </a:defRPr>
            </a:lvl8pPr>
            <a:lvl9pPr marL="9290304" algn="l" defTabSz="2322576" rtl="0" eaLnBrk="1" latinLnBrk="0" hangingPunct="1">
              <a:defRPr sz="4572" kern="1200">
                <a:solidFill>
                  <a:schemeClr val="tx1"/>
                </a:solidFill>
                <a:latin typeface="+mn-lt"/>
                <a:ea typeface="+mn-ea"/>
                <a:cs typeface="+mn-cs"/>
              </a:defRPr>
            </a:lvl9pPr>
          </a:lstStyle>
          <a:p>
            <a:r>
              <a:rPr lang="en-US" sz="2000">
                <a:cs typeface="Calibri"/>
              </a:rPr>
              <a:t>Fig.7 Jerusalem Today, </a:t>
            </a:r>
            <a:r>
              <a:rPr lang="en-US" sz="2000" dirty="0">
                <a:cs typeface="Calibri"/>
              </a:rPr>
              <a:t>https://www.reference.com/geography/continent-jerusalem-dd106e8f16c1620a?qo=contentSimilarQuestions</a:t>
            </a:r>
            <a:r>
              <a:rPr lang="en-US" sz="2000">
                <a:cs typeface="Calibri"/>
              </a:rPr>
              <a:t>(accessed on 25 October 2018)</a:t>
            </a:r>
          </a:p>
        </p:txBody>
      </p:sp>
      <p:pic>
        <p:nvPicPr>
          <p:cNvPr id="51" name="Picture 51">
            <a:extLst>
              <a:ext uri="{FF2B5EF4-FFF2-40B4-BE49-F238E27FC236}">
                <a16:creationId xmlns:a16="http://schemas.microsoft.com/office/drawing/2014/main" id="{CF5B6BAD-B69F-4EF7-9DA9-4D71BE4E13C9}"/>
              </a:ext>
            </a:extLst>
          </p:cNvPr>
          <p:cNvPicPr>
            <a:picLocks noChangeAspect="1"/>
          </p:cNvPicPr>
          <p:nvPr/>
        </p:nvPicPr>
        <p:blipFill>
          <a:blip r:embed="rId13"/>
          <a:stretch>
            <a:fillRect/>
          </a:stretch>
        </p:blipFill>
        <p:spPr>
          <a:xfrm>
            <a:off x="21173921" y="225255"/>
            <a:ext cx="3109588" cy="4699158"/>
          </a:xfrm>
          <a:prstGeom prst="rect">
            <a:avLst/>
          </a:prstGeom>
        </p:spPr>
      </p:pic>
      <p:sp>
        <p:nvSpPr>
          <p:cNvPr id="53" name="TextBox 52">
            <a:extLst>
              <a:ext uri="{FF2B5EF4-FFF2-40B4-BE49-F238E27FC236}">
                <a16:creationId xmlns:a16="http://schemas.microsoft.com/office/drawing/2014/main" id="{2146BB4D-31C5-4B5C-8802-F99EA1CA7EA9}"/>
              </a:ext>
            </a:extLst>
          </p:cNvPr>
          <p:cNvSpPr txBox="1"/>
          <p:nvPr/>
        </p:nvSpPr>
        <p:spPr>
          <a:xfrm>
            <a:off x="20854742" y="5002919"/>
            <a:ext cx="9377371" cy="850065"/>
          </a:xfrm>
          <a:prstGeom prst="rect">
            <a:avLst/>
          </a:prstGeom>
        </p:spPr>
        <p:txBody>
          <a:bodyPr rot="0" spcFirstLastPara="0" vertOverflow="overflow" horzOverflow="overflow" vert="horz" wrap="square" lIns="232243" tIns="116122" rIns="232243" bIns="116122" numCol="1" spcCol="0" rtlCol="0" fromWordArt="0" anchor="t" anchorCtr="0" forceAA="0" compatLnSpc="1">
            <a:prstTxWarp prst="textNoShape">
              <a:avLst/>
            </a:prstTxWarp>
            <a:spAutoFit/>
          </a:bodyPr>
          <a:lstStyle>
            <a:defPPr>
              <a:defRPr lang="en-US"/>
            </a:defPPr>
            <a:lvl1pPr marL="0" algn="l" defTabSz="2322576" rtl="0" eaLnBrk="1" latinLnBrk="0" hangingPunct="1">
              <a:defRPr sz="4572" kern="1200">
                <a:solidFill>
                  <a:schemeClr val="tx1"/>
                </a:solidFill>
                <a:latin typeface="+mn-lt"/>
                <a:ea typeface="+mn-ea"/>
                <a:cs typeface="+mn-cs"/>
              </a:defRPr>
            </a:lvl1pPr>
            <a:lvl2pPr marL="1161288" algn="l" defTabSz="2322576" rtl="0" eaLnBrk="1" latinLnBrk="0" hangingPunct="1">
              <a:defRPr sz="4572" kern="1200">
                <a:solidFill>
                  <a:schemeClr val="tx1"/>
                </a:solidFill>
                <a:latin typeface="+mn-lt"/>
                <a:ea typeface="+mn-ea"/>
                <a:cs typeface="+mn-cs"/>
              </a:defRPr>
            </a:lvl2pPr>
            <a:lvl3pPr marL="2322576" algn="l" defTabSz="2322576" rtl="0" eaLnBrk="1" latinLnBrk="0" hangingPunct="1">
              <a:defRPr sz="4572" kern="1200">
                <a:solidFill>
                  <a:schemeClr val="tx1"/>
                </a:solidFill>
                <a:latin typeface="+mn-lt"/>
                <a:ea typeface="+mn-ea"/>
                <a:cs typeface="+mn-cs"/>
              </a:defRPr>
            </a:lvl3pPr>
            <a:lvl4pPr marL="3483864" algn="l" defTabSz="2322576" rtl="0" eaLnBrk="1" latinLnBrk="0" hangingPunct="1">
              <a:defRPr sz="4572" kern="1200">
                <a:solidFill>
                  <a:schemeClr val="tx1"/>
                </a:solidFill>
                <a:latin typeface="+mn-lt"/>
                <a:ea typeface="+mn-ea"/>
                <a:cs typeface="+mn-cs"/>
              </a:defRPr>
            </a:lvl4pPr>
            <a:lvl5pPr marL="4645152" algn="l" defTabSz="2322576" rtl="0" eaLnBrk="1" latinLnBrk="0" hangingPunct="1">
              <a:defRPr sz="4572" kern="1200">
                <a:solidFill>
                  <a:schemeClr val="tx1"/>
                </a:solidFill>
                <a:latin typeface="+mn-lt"/>
                <a:ea typeface="+mn-ea"/>
                <a:cs typeface="+mn-cs"/>
              </a:defRPr>
            </a:lvl5pPr>
            <a:lvl6pPr marL="5806440" algn="l" defTabSz="2322576" rtl="0" eaLnBrk="1" latinLnBrk="0" hangingPunct="1">
              <a:defRPr sz="4572" kern="1200">
                <a:solidFill>
                  <a:schemeClr val="tx1"/>
                </a:solidFill>
                <a:latin typeface="+mn-lt"/>
                <a:ea typeface="+mn-ea"/>
                <a:cs typeface="+mn-cs"/>
              </a:defRPr>
            </a:lvl6pPr>
            <a:lvl7pPr marL="6967728" algn="l" defTabSz="2322576" rtl="0" eaLnBrk="1" latinLnBrk="0" hangingPunct="1">
              <a:defRPr sz="4572" kern="1200">
                <a:solidFill>
                  <a:schemeClr val="tx1"/>
                </a:solidFill>
                <a:latin typeface="+mn-lt"/>
                <a:ea typeface="+mn-ea"/>
                <a:cs typeface="+mn-cs"/>
              </a:defRPr>
            </a:lvl7pPr>
            <a:lvl8pPr marL="8129016" algn="l" defTabSz="2322576" rtl="0" eaLnBrk="1" latinLnBrk="0" hangingPunct="1">
              <a:defRPr sz="4572" kern="1200">
                <a:solidFill>
                  <a:schemeClr val="tx1"/>
                </a:solidFill>
                <a:latin typeface="+mn-lt"/>
                <a:ea typeface="+mn-ea"/>
                <a:cs typeface="+mn-cs"/>
              </a:defRPr>
            </a:lvl8pPr>
            <a:lvl9pPr marL="9290304" algn="l" defTabSz="2322576" rtl="0" eaLnBrk="1" latinLnBrk="0" hangingPunct="1">
              <a:defRPr sz="4572" kern="1200">
                <a:solidFill>
                  <a:schemeClr val="tx1"/>
                </a:solidFill>
                <a:latin typeface="+mn-lt"/>
                <a:ea typeface="+mn-ea"/>
                <a:cs typeface="+mn-cs"/>
              </a:defRPr>
            </a:lvl9pPr>
          </a:lstStyle>
          <a:p>
            <a:r>
              <a:rPr lang="en-US" sz="2000" dirty="0">
                <a:cs typeface="Calibri"/>
              </a:rPr>
              <a:t>Fig.5 - Flavius Josephus - The Wars of the Jews  https://newera.news/product/titus-flavius-josephus/(accessed on 25 October 2018)</a:t>
            </a:r>
          </a:p>
        </p:txBody>
      </p:sp>
      <p:sp>
        <p:nvSpPr>
          <p:cNvPr id="55" name="Rectangle: Rounded Corners 54">
            <a:extLst>
              <a:ext uri="{FF2B5EF4-FFF2-40B4-BE49-F238E27FC236}">
                <a16:creationId xmlns:a16="http://schemas.microsoft.com/office/drawing/2014/main" id="{B8DA6BAF-0768-4FBA-94BF-540C61170A64}"/>
              </a:ext>
            </a:extLst>
          </p:cNvPr>
          <p:cNvSpPr/>
          <p:nvPr/>
        </p:nvSpPr>
        <p:spPr>
          <a:xfrm>
            <a:off x="10202744" y="3484293"/>
            <a:ext cx="10562940" cy="2470094"/>
          </a:xfrm>
          <a:prstGeom prst="round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800" b="1">
                <a:solidFill>
                  <a:schemeClr val="tx1"/>
                </a:solidFill>
                <a:cs typeface="Calibri"/>
              </a:rPr>
              <a:t>"Then the king wrote to his whole kingdom that all should be one people", " All </a:t>
            </a:r>
            <a:r>
              <a:rPr lang="en-US" sz="2800" b="1" dirty="0">
                <a:solidFill>
                  <a:schemeClr val="tx1"/>
                </a:solidFill>
                <a:cs typeface="Calibri"/>
              </a:rPr>
              <a:t>the Gentiles accepted the command of the king. Many even from Israel gladly adopted his religion; they sacrificed to idols </a:t>
            </a:r>
            <a:r>
              <a:rPr lang="en-US" sz="2800" b="1">
                <a:solidFill>
                  <a:schemeClr val="tx1"/>
                </a:solidFill>
                <a:cs typeface="Calibri"/>
              </a:rPr>
              <a:t>and profaned the sabbath. -  </a:t>
            </a:r>
            <a:r>
              <a:rPr lang="en-US" sz="2800" b="1">
                <a:solidFill>
                  <a:schemeClr val="tx1"/>
                </a:solidFill>
              </a:rPr>
              <a:t>1 Maccabees 1:41, 43</a:t>
            </a:r>
            <a:endParaRPr lang="en-US" sz="2800" b="1">
              <a:solidFill>
                <a:schemeClr val="tx1"/>
              </a:solidFill>
              <a:cs typeface="Calibri"/>
            </a:endParaRPr>
          </a:p>
        </p:txBody>
      </p:sp>
      <p:sp>
        <p:nvSpPr>
          <p:cNvPr id="56" name="Rectangle: Rounded Corners 55">
            <a:extLst>
              <a:ext uri="{FF2B5EF4-FFF2-40B4-BE49-F238E27FC236}">
                <a16:creationId xmlns:a16="http://schemas.microsoft.com/office/drawing/2014/main" id="{D7244654-9429-4B3E-9B83-B8E585D99634}"/>
              </a:ext>
            </a:extLst>
          </p:cNvPr>
          <p:cNvSpPr/>
          <p:nvPr/>
        </p:nvSpPr>
        <p:spPr>
          <a:xfrm>
            <a:off x="27918591" y="6007366"/>
            <a:ext cx="2557630" cy="5427664"/>
          </a:xfrm>
          <a:prstGeom prst="round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800" b="1" dirty="0">
                <a:solidFill>
                  <a:schemeClr val="tx1"/>
                </a:solidFill>
                <a:cs typeface="Calibri"/>
              </a:rPr>
              <a:t>The second</a:t>
            </a:r>
            <a:endParaRPr lang="en-US" b="1">
              <a:solidFill>
                <a:schemeClr val="tx1"/>
              </a:solidFill>
              <a:cs typeface="Calibri"/>
            </a:endParaRPr>
          </a:p>
          <a:p>
            <a:pPr algn="just">
              <a:lnSpc>
                <a:spcPct val="150000"/>
              </a:lnSpc>
            </a:pPr>
            <a:r>
              <a:rPr lang="en-US" sz="2800" b="1" dirty="0">
                <a:solidFill>
                  <a:schemeClr val="tx1"/>
                </a:solidFill>
                <a:cs typeface="Calibri"/>
              </a:rPr>
              <a:t>temple in Jerusalem was destroyed by the Roman`s army in the 70AD. </a:t>
            </a:r>
            <a:endParaRPr lang="en-US" b="1" dirty="0">
              <a:solidFill>
                <a:schemeClr val="tx1"/>
              </a:solidFill>
            </a:endParaRPr>
          </a:p>
        </p:txBody>
      </p:sp>
      <p:sp>
        <p:nvSpPr>
          <p:cNvPr id="57" name="Rectangle: Rounded Corners 56">
            <a:extLst>
              <a:ext uri="{FF2B5EF4-FFF2-40B4-BE49-F238E27FC236}">
                <a16:creationId xmlns:a16="http://schemas.microsoft.com/office/drawing/2014/main" id="{3CB742F3-64CC-4CF0-B510-47CD7C208455}"/>
              </a:ext>
            </a:extLst>
          </p:cNvPr>
          <p:cNvSpPr/>
          <p:nvPr/>
        </p:nvSpPr>
        <p:spPr>
          <a:xfrm>
            <a:off x="12179100" y="11158576"/>
            <a:ext cx="7706420" cy="898879"/>
          </a:xfrm>
          <a:prstGeom prst="round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800">
                <a:solidFill>
                  <a:schemeClr val="tx1"/>
                </a:solidFill>
                <a:cs typeface="Calibri"/>
              </a:rPr>
              <a:t>The Festival of Hanukkah is still celebrated </a:t>
            </a:r>
            <a:r>
              <a:rPr lang="en-US" sz="2800" dirty="0">
                <a:solidFill>
                  <a:schemeClr val="tx1"/>
                </a:solidFill>
                <a:cs typeface="Calibri"/>
              </a:rPr>
              <a:t>today.</a:t>
            </a:r>
            <a:endParaRPr lang="en-US" sz="2800" dirty="0" err="1">
              <a:solidFill>
                <a:schemeClr val="tx1"/>
              </a:solidFill>
              <a:cs typeface="Calibri"/>
            </a:endParaRPr>
          </a:p>
        </p:txBody>
      </p:sp>
      <p:pic>
        <p:nvPicPr>
          <p:cNvPr id="6" name="Picture 7" descr="A group of people standing in front of a building&#10;&#10;Description generated with very high confidence">
            <a:extLst>
              <a:ext uri="{FF2B5EF4-FFF2-40B4-BE49-F238E27FC236}">
                <a16:creationId xmlns:a16="http://schemas.microsoft.com/office/drawing/2014/main" id="{5567C548-7B62-4B2D-AC14-955240DB0E23}"/>
              </a:ext>
            </a:extLst>
          </p:cNvPr>
          <p:cNvPicPr>
            <a:picLocks noChangeAspect="1"/>
          </p:cNvPicPr>
          <p:nvPr/>
        </p:nvPicPr>
        <p:blipFill>
          <a:blip r:embed="rId14"/>
          <a:stretch>
            <a:fillRect/>
          </a:stretch>
        </p:blipFill>
        <p:spPr>
          <a:xfrm>
            <a:off x="23056027" y="12024870"/>
            <a:ext cx="7416807" cy="4186157"/>
          </a:xfrm>
          <a:prstGeom prst="rect">
            <a:avLst/>
          </a:prstGeom>
        </p:spPr>
      </p:pic>
      <p:pic>
        <p:nvPicPr>
          <p:cNvPr id="2" name="Picture 2" descr="A picture containing building, outdoor&#10;&#10;Description generated with high confidence">
            <a:extLst>
              <a:ext uri="{FF2B5EF4-FFF2-40B4-BE49-F238E27FC236}">
                <a16:creationId xmlns:a16="http://schemas.microsoft.com/office/drawing/2014/main" id="{F6358BF0-E096-4AF3-82E3-1B5B6BEBEE64}"/>
              </a:ext>
            </a:extLst>
          </p:cNvPr>
          <p:cNvPicPr>
            <a:picLocks noChangeAspect="1"/>
          </p:cNvPicPr>
          <p:nvPr/>
        </p:nvPicPr>
        <p:blipFill>
          <a:blip r:embed="rId15"/>
          <a:stretch>
            <a:fillRect/>
          </a:stretch>
        </p:blipFill>
        <p:spPr>
          <a:xfrm>
            <a:off x="267546" y="7328998"/>
            <a:ext cx="8293198" cy="4954572"/>
          </a:xfrm>
          <a:prstGeom prst="rect">
            <a:avLst/>
          </a:prstGeom>
        </p:spPr>
      </p:pic>
      <p:sp>
        <p:nvSpPr>
          <p:cNvPr id="25" name="Rectangle: Rounded Corners 24">
            <a:extLst>
              <a:ext uri="{FF2B5EF4-FFF2-40B4-BE49-F238E27FC236}">
                <a16:creationId xmlns:a16="http://schemas.microsoft.com/office/drawing/2014/main" id="{37619055-351B-48B1-AE55-4248639C1D83}"/>
              </a:ext>
            </a:extLst>
          </p:cNvPr>
          <p:cNvSpPr/>
          <p:nvPr/>
        </p:nvSpPr>
        <p:spPr>
          <a:xfrm>
            <a:off x="-16781110" y="5326835"/>
            <a:ext cx="10773784" cy="20657538"/>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800" b="1" dirty="0">
                <a:solidFill>
                  <a:schemeClr val="tx1"/>
                </a:solidFill>
                <a:latin typeface="Calibri"/>
                <a:cs typeface="Calibri"/>
              </a:rPr>
              <a:t>1- </a:t>
            </a:r>
            <a:r>
              <a:rPr lang="en-US" sz="2800" b="1" dirty="0" err="1">
                <a:solidFill>
                  <a:schemeClr val="tx1"/>
                </a:solidFill>
                <a:latin typeface="Calibri"/>
                <a:cs typeface="Calibri"/>
              </a:rPr>
              <a:t>Cait</a:t>
            </a:r>
            <a:r>
              <a:rPr lang="en-US" sz="2800" b="1" dirty="0">
                <a:solidFill>
                  <a:schemeClr val="tx1"/>
                </a:solidFill>
                <a:latin typeface="Calibri"/>
                <a:cs typeface="Calibri"/>
              </a:rPr>
              <a:t> – the purpose of the temple and the reason for building it of  from King Solomon. - Include biblical referencing and scriptures 1min presentation. -1 min.</a:t>
            </a:r>
          </a:p>
          <a:p>
            <a:pPr algn="just">
              <a:lnSpc>
                <a:spcPct val="150000"/>
              </a:lnSpc>
            </a:pPr>
            <a:r>
              <a:rPr lang="en-US" sz="2800" b="1" dirty="0">
                <a:solidFill>
                  <a:schemeClr val="tx1"/>
                </a:solidFill>
                <a:latin typeface="Calibri"/>
                <a:cs typeface="Calibri"/>
              </a:rPr>
              <a:t>2- Simona  - the destruction at 587 </a:t>
            </a:r>
            <a:r>
              <a:rPr lang="en-US" sz="2800" b="1" dirty="0" err="1">
                <a:solidFill>
                  <a:schemeClr val="tx1"/>
                </a:solidFill>
                <a:latin typeface="Calibri"/>
                <a:cs typeface="Calibri"/>
              </a:rPr>
              <a:t>bce</a:t>
            </a:r>
            <a:r>
              <a:rPr lang="en-US" sz="2800" b="1" dirty="0">
                <a:solidFill>
                  <a:schemeClr val="tx1"/>
                </a:solidFill>
                <a:latin typeface="Calibri"/>
                <a:cs typeface="Calibri"/>
              </a:rPr>
              <a:t> by </a:t>
            </a:r>
            <a:r>
              <a:rPr lang="en-US" sz="2800" b="1" dirty="0" err="1">
                <a:solidFill>
                  <a:schemeClr val="tx1"/>
                </a:solidFill>
                <a:latin typeface="Calibri"/>
                <a:cs typeface="Calibri"/>
              </a:rPr>
              <a:t>babilonians</a:t>
            </a:r>
            <a:r>
              <a:rPr lang="en-US" sz="2800" b="1" dirty="0">
                <a:solidFill>
                  <a:schemeClr val="tx1"/>
                </a:solidFill>
                <a:latin typeface="Calibri"/>
                <a:cs typeface="Calibri"/>
              </a:rPr>
              <a:t>, - </a:t>
            </a:r>
            <a:r>
              <a:rPr lang="en-US" sz="2800" b="1" dirty="0" err="1">
                <a:solidFill>
                  <a:schemeClr val="tx1"/>
                </a:solidFill>
                <a:latin typeface="Calibri"/>
                <a:cs typeface="Calibri"/>
              </a:rPr>
              <a:t>jewish</a:t>
            </a:r>
            <a:r>
              <a:rPr lang="en-US" sz="2800" b="1" dirty="0">
                <a:solidFill>
                  <a:schemeClr val="tx1"/>
                </a:solidFill>
                <a:latin typeface="Calibri"/>
                <a:cs typeface="Calibri"/>
              </a:rPr>
              <a:t> are sent in exile</a:t>
            </a:r>
          </a:p>
          <a:p>
            <a:pPr algn="just">
              <a:lnSpc>
                <a:spcPct val="150000"/>
              </a:lnSpc>
            </a:pPr>
            <a:r>
              <a:rPr lang="en-US" sz="2800" b="1" dirty="0">
                <a:solidFill>
                  <a:schemeClr val="tx1"/>
                </a:solidFill>
                <a:latin typeface="Calibri"/>
                <a:cs typeface="Calibri"/>
              </a:rPr>
              <a:t>- 539 BCE </a:t>
            </a:r>
            <a:r>
              <a:rPr lang="en-US" sz="2800" b="1" dirty="0" err="1">
                <a:solidFill>
                  <a:schemeClr val="tx1"/>
                </a:solidFill>
                <a:latin typeface="Calibri"/>
                <a:cs typeface="Calibri"/>
              </a:rPr>
              <a:t>persians</a:t>
            </a:r>
            <a:r>
              <a:rPr lang="en-US" sz="2800" b="1" dirty="0">
                <a:solidFill>
                  <a:schemeClr val="tx1"/>
                </a:solidFill>
                <a:latin typeface="Calibri"/>
                <a:cs typeface="Calibri"/>
              </a:rPr>
              <a:t> concours </a:t>
            </a:r>
            <a:r>
              <a:rPr lang="en-US" sz="2800" b="1" dirty="0" err="1">
                <a:solidFill>
                  <a:schemeClr val="tx1"/>
                </a:solidFill>
                <a:latin typeface="Calibri"/>
                <a:cs typeface="Calibri"/>
              </a:rPr>
              <a:t>persian</a:t>
            </a:r>
            <a:r>
              <a:rPr lang="en-US" sz="2800" b="1" dirty="0">
                <a:solidFill>
                  <a:schemeClr val="tx1"/>
                </a:solidFill>
                <a:latin typeface="Calibri"/>
                <a:cs typeface="Calibri"/>
              </a:rPr>
              <a:t> army and Jews are allow to return to </a:t>
            </a:r>
            <a:r>
              <a:rPr lang="en-US" sz="2800" b="1" dirty="0" err="1">
                <a:solidFill>
                  <a:schemeClr val="tx1"/>
                </a:solidFill>
                <a:latin typeface="Calibri"/>
                <a:cs typeface="Calibri"/>
              </a:rPr>
              <a:t>jerusalem</a:t>
            </a:r>
          </a:p>
          <a:p>
            <a:pPr algn="just">
              <a:lnSpc>
                <a:spcPct val="150000"/>
              </a:lnSpc>
            </a:pPr>
            <a:r>
              <a:rPr lang="en-US" sz="2800" b="1" dirty="0">
                <a:solidFill>
                  <a:schemeClr val="tx1"/>
                </a:solidFill>
                <a:latin typeface="Calibri"/>
                <a:cs typeface="Calibri"/>
              </a:rPr>
              <a:t>- 332bce alexander the great invade the territory and spread the Hellenistic couture in his entire empire. </a:t>
            </a:r>
          </a:p>
          <a:p>
            <a:pPr algn="just">
              <a:lnSpc>
                <a:spcPct val="150000"/>
              </a:lnSpc>
            </a:pPr>
            <a:r>
              <a:rPr lang="en-US" sz="2800" b="1" dirty="0">
                <a:solidFill>
                  <a:schemeClr val="tx1"/>
                </a:solidFill>
                <a:latin typeface="Calibri"/>
                <a:cs typeface="Calibri"/>
              </a:rPr>
              <a:t>- 167 – 160 Maccabean revolt</a:t>
            </a:r>
          </a:p>
          <a:p>
            <a:pPr algn="just">
              <a:lnSpc>
                <a:spcPct val="150000"/>
              </a:lnSpc>
            </a:pPr>
            <a:r>
              <a:rPr lang="en-US" sz="2800" b="1" dirty="0">
                <a:solidFill>
                  <a:schemeClr val="tx1"/>
                </a:solidFill>
                <a:latin typeface="Calibri"/>
                <a:cs typeface="Calibri"/>
              </a:rPr>
              <a:t>3 – </a:t>
            </a:r>
            <a:r>
              <a:rPr lang="en-US" sz="2800" b="1" dirty="0" err="1">
                <a:solidFill>
                  <a:schemeClr val="tx1"/>
                </a:solidFill>
                <a:latin typeface="Calibri"/>
                <a:cs typeface="Calibri"/>
              </a:rPr>
              <a:t>Cait</a:t>
            </a:r>
            <a:r>
              <a:rPr lang="en-US" sz="2800" b="1" dirty="0">
                <a:solidFill>
                  <a:schemeClr val="tx1"/>
                </a:solidFill>
                <a:latin typeface="Calibri"/>
                <a:cs typeface="Calibri"/>
              </a:rPr>
              <a:t> - the story of </a:t>
            </a:r>
            <a:r>
              <a:rPr lang="en-US" sz="2800" b="1" dirty="0" err="1">
                <a:solidFill>
                  <a:schemeClr val="tx1"/>
                </a:solidFill>
                <a:latin typeface="Calibri"/>
                <a:cs typeface="Calibri"/>
              </a:rPr>
              <a:t>Hannukkah</a:t>
            </a:r>
          </a:p>
          <a:p>
            <a:pPr algn="just">
              <a:lnSpc>
                <a:spcPct val="150000"/>
              </a:lnSpc>
            </a:pPr>
            <a:r>
              <a:rPr lang="en-US" sz="2800" b="1" dirty="0">
                <a:solidFill>
                  <a:schemeClr val="tx1"/>
                </a:solidFill>
                <a:latin typeface="Calibri"/>
                <a:cs typeface="Calibri"/>
              </a:rPr>
              <a:t>4- Simona  - The second Jewish temple was destroyed at the 70 ad by the roman empire. The famous writer Flavius Josephus who was  half Jew and half roman, describes in his writings that the destruction of the temple was 1) ordinated by God and 2) in "The Jewish Wars" he tries to paint a picture like Romans weren`t the real the reason for the destruction of Jerusalem, but Jews themselves burned the temple during the conflict between the Jewish religious groups. Josephus is very conversely in his writings and the Roman </a:t>
            </a:r>
            <a:r>
              <a:rPr lang="en-US" sz="2800" b="1" dirty="0" err="1">
                <a:solidFill>
                  <a:schemeClr val="tx1"/>
                </a:solidFill>
                <a:latin typeface="Calibri"/>
                <a:cs typeface="Calibri"/>
              </a:rPr>
              <a:t>rolers</a:t>
            </a:r>
            <a:r>
              <a:rPr lang="en-US" sz="2800" b="1" dirty="0">
                <a:solidFill>
                  <a:schemeClr val="tx1"/>
                </a:solidFill>
                <a:latin typeface="Calibri"/>
                <a:cs typeface="Calibri"/>
              </a:rPr>
              <a:t> were reading and approving his books. He was living in the Emperors residency and fed by Titus. The story of the mass suicide of Jews in </a:t>
            </a:r>
            <a:r>
              <a:rPr lang="en-US" sz="2800" b="1" dirty="0" err="1">
                <a:solidFill>
                  <a:schemeClr val="tx1"/>
                </a:solidFill>
                <a:latin typeface="Calibri"/>
                <a:cs typeface="Calibri"/>
              </a:rPr>
              <a:t>masada</a:t>
            </a:r>
            <a:r>
              <a:rPr lang="en-US" sz="2800" b="1" dirty="0">
                <a:solidFill>
                  <a:schemeClr val="tx1"/>
                </a:solidFill>
                <a:latin typeface="Calibri"/>
                <a:cs typeface="Calibri"/>
              </a:rPr>
              <a:t> could also  been pre exposed only to expose the greatness to the Roman military machine. - 1 min.</a:t>
            </a:r>
          </a:p>
          <a:p>
            <a:pPr algn="just">
              <a:lnSpc>
                <a:spcPct val="150000"/>
              </a:lnSpc>
            </a:pPr>
            <a:r>
              <a:rPr lang="en-US" sz="2800" b="1" dirty="0">
                <a:solidFill>
                  <a:schemeClr val="tx1"/>
                </a:solidFill>
                <a:latin typeface="Calibri"/>
                <a:cs typeface="Calibri"/>
              </a:rPr>
              <a:t> - After the destruction of the temple and the unsuccessful second revolt led by Bar </a:t>
            </a:r>
            <a:r>
              <a:rPr lang="en-US" sz="2800" b="1" dirty="0" err="1">
                <a:solidFill>
                  <a:schemeClr val="tx1"/>
                </a:solidFill>
                <a:latin typeface="Calibri"/>
                <a:cs typeface="Calibri"/>
              </a:rPr>
              <a:t>Kochba</a:t>
            </a:r>
            <a:r>
              <a:rPr lang="en-US" sz="2800" b="1" dirty="0">
                <a:solidFill>
                  <a:schemeClr val="tx1"/>
                </a:solidFill>
                <a:latin typeface="Calibri"/>
                <a:cs typeface="Calibri"/>
              </a:rPr>
              <a:t> in the … The Jewish Rabbis continued practicing their religion in the Jewish synagogues in the area of …... There the started to write the Mishnah at around 200 BCE. </a:t>
            </a:r>
          </a:p>
          <a:p>
            <a:pPr algn="just">
              <a:lnSpc>
                <a:spcPct val="150000"/>
              </a:lnSpc>
            </a:pPr>
            <a:r>
              <a:rPr lang="en-US" sz="2800" b="1" dirty="0">
                <a:solidFill>
                  <a:schemeClr val="tx1"/>
                </a:solidFill>
                <a:latin typeface="Calibri"/>
                <a:cs typeface="Calibri"/>
              </a:rPr>
              <a:t>- Conclusion.</a:t>
            </a:r>
          </a:p>
        </p:txBody>
      </p:sp>
      <p:sp>
        <p:nvSpPr>
          <p:cNvPr id="14" name="Scroll: Vertical 13">
            <a:extLst>
              <a:ext uri="{FF2B5EF4-FFF2-40B4-BE49-F238E27FC236}">
                <a16:creationId xmlns:a16="http://schemas.microsoft.com/office/drawing/2014/main" id="{B72221F7-6C80-493E-8755-B6AAED92B7AA}"/>
              </a:ext>
            </a:extLst>
          </p:cNvPr>
          <p:cNvSpPr/>
          <p:nvPr/>
        </p:nvSpPr>
        <p:spPr>
          <a:xfrm>
            <a:off x="24416286" y="13196"/>
            <a:ext cx="6072512" cy="5014381"/>
          </a:xfrm>
          <a:prstGeom prst="verticalScroll">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800" b="1" dirty="0">
                <a:solidFill>
                  <a:schemeClr val="tx1"/>
                </a:solidFill>
                <a:cs typeface="Calibri"/>
              </a:rPr>
              <a:t>"as for that house, God had, for certain, long ago doomed it to the fire; and now that fatal day was come, according to the revolution of ages" (Book 6, Ch. 4) "The Jewish Wars". F. Josephus</a:t>
            </a:r>
            <a:endParaRPr lang="en-US" sz="2800" dirty="0" err="1">
              <a:solidFill>
                <a:schemeClr val="tx1"/>
              </a:solidFill>
              <a:cs typeface="Calibri"/>
            </a:endParaRPr>
          </a:p>
        </p:txBody>
      </p:sp>
      <p:pic>
        <p:nvPicPr>
          <p:cNvPr id="16" name="Graphic 16" descr="Books">
            <a:extLst>
              <a:ext uri="{FF2B5EF4-FFF2-40B4-BE49-F238E27FC236}">
                <a16:creationId xmlns:a16="http://schemas.microsoft.com/office/drawing/2014/main" id="{BD49CE15-1248-4CE4-B973-7C52617F486E}"/>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28991086" y="4088171"/>
            <a:ext cx="1461988" cy="1133540"/>
          </a:xfrm>
          <a:prstGeom prst="rect">
            <a:avLst/>
          </a:prstGeom>
        </p:spPr>
      </p:pic>
      <p:sp>
        <p:nvSpPr>
          <p:cNvPr id="30" name="Scroll: Vertical 29">
            <a:extLst>
              <a:ext uri="{FF2B5EF4-FFF2-40B4-BE49-F238E27FC236}">
                <a16:creationId xmlns:a16="http://schemas.microsoft.com/office/drawing/2014/main" id="{E39E7291-5084-4C11-BC49-B4E88564A76E}"/>
              </a:ext>
            </a:extLst>
          </p:cNvPr>
          <p:cNvSpPr/>
          <p:nvPr/>
        </p:nvSpPr>
        <p:spPr>
          <a:xfrm>
            <a:off x="19645504" y="11660494"/>
            <a:ext cx="3333795" cy="5489173"/>
          </a:xfrm>
          <a:prstGeom prst="verticalScroll">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800" dirty="0">
                <a:solidFill>
                  <a:schemeClr val="tx1"/>
                </a:solidFill>
                <a:cs typeface="Calibri"/>
              </a:rPr>
              <a:t>After the destruction of the Temple, Jewish religion survived because of the teachings of the </a:t>
            </a:r>
            <a:r>
              <a:rPr lang="en-US" sz="2800">
                <a:solidFill>
                  <a:schemeClr val="tx1"/>
                </a:solidFill>
                <a:cs typeface="Calibri"/>
              </a:rPr>
              <a:t>Rabbis.....</a:t>
            </a:r>
            <a:endParaRPr lang="en-US" sz="2800" dirty="0">
              <a:solidFill>
                <a:schemeClr val="tx1"/>
              </a:solidFill>
              <a:cs typeface="Calibri"/>
            </a:endParaRPr>
          </a:p>
        </p:txBody>
      </p:sp>
      <p:pic>
        <p:nvPicPr>
          <p:cNvPr id="31" name="Graphic 188" descr="Pencil">
            <a:extLst>
              <a:ext uri="{FF2B5EF4-FFF2-40B4-BE49-F238E27FC236}">
                <a16:creationId xmlns:a16="http://schemas.microsoft.com/office/drawing/2014/main" id="{B8589A6B-3D2C-4C21-8348-F675E1F46939}"/>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rot="21180000">
            <a:off x="21545691" y="16472927"/>
            <a:ext cx="804701" cy="403091"/>
          </a:xfrm>
          <a:prstGeom prst="rect">
            <a:avLst/>
          </a:prstGeom>
        </p:spPr>
      </p:pic>
      <p:sp>
        <p:nvSpPr>
          <p:cNvPr id="4" name="Scroll: Horizontal 3">
            <a:extLst>
              <a:ext uri="{FF2B5EF4-FFF2-40B4-BE49-F238E27FC236}">
                <a16:creationId xmlns:a16="http://schemas.microsoft.com/office/drawing/2014/main" id="{4EEA641D-3299-4B24-899C-366F4C4DA312}"/>
              </a:ext>
            </a:extLst>
          </p:cNvPr>
          <p:cNvSpPr/>
          <p:nvPr/>
        </p:nvSpPr>
        <p:spPr>
          <a:xfrm>
            <a:off x="9829437" y="-32194"/>
            <a:ext cx="11002383" cy="3810875"/>
          </a:xfrm>
          <a:prstGeom prst="horizontalScroll">
            <a:avLst/>
          </a:prstGeom>
          <a:solidFill>
            <a:schemeClr val="accent4">
              <a:lumMod val="40000"/>
              <a:lumOff val="60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US">
              <a:solidFill>
                <a:schemeClr val="tx1"/>
              </a:solidFill>
            </a:endParaRPr>
          </a:p>
          <a:p>
            <a:pPr algn="just">
              <a:lnSpc>
                <a:spcPct val="150000"/>
              </a:lnSpc>
            </a:pPr>
            <a:r>
              <a:rPr lang="en-US" sz="2400" dirty="0">
                <a:solidFill>
                  <a:schemeClr val="tx1"/>
                </a:solidFill>
                <a:latin typeface="Arial"/>
                <a:cs typeface="Arial"/>
              </a:rPr>
              <a:t>The first temple was built in the 10th Century by King Solomon. God instructed King David, Solomon's father, to build a temple to hold the Ark of the Covenant. However, the builder must be Solomon. -</a:t>
            </a:r>
            <a:r>
              <a:rPr lang="en-US" sz="2400" i="1" dirty="0">
                <a:solidFill>
                  <a:schemeClr val="tx1"/>
                </a:solidFill>
                <a:latin typeface="Arial"/>
                <a:cs typeface="Arial"/>
              </a:rPr>
              <a:t> The Blackwell Companion to Judaism</a:t>
            </a:r>
            <a:r>
              <a:rPr lang="en-US" sz="2400" dirty="0">
                <a:solidFill>
                  <a:schemeClr val="tx1"/>
                </a:solidFill>
                <a:latin typeface="Arial"/>
                <a:cs typeface="Arial"/>
              </a:rPr>
              <a:t> (2000)</a:t>
            </a:r>
            <a:r>
              <a:rPr lang="en-US" sz="2400" i="1" dirty="0">
                <a:solidFill>
                  <a:schemeClr val="tx1"/>
                </a:solidFill>
                <a:latin typeface="Arial"/>
                <a:cs typeface="Arial"/>
              </a:rPr>
              <a:t>, </a:t>
            </a:r>
            <a:r>
              <a:rPr lang="en-US" sz="2400">
                <a:solidFill>
                  <a:schemeClr val="tx1"/>
                </a:solidFill>
                <a:latin typeface="Arial"/>
                <a:cs typeface="Arial"/>
              </a:rPr>
              <a:t>J.Neuter and others. [assessed 27 October 2018]</a:t>
            </a:r>
            <a:endParaRPr lang="en-US" sz="2400" dirty="0">
              <a:solidFill>
                <a:schemeClr val="tx1"/>
              </a:solidFill>
              <a:latin typeface="Arial"/>
              <a:cs typeface="Arial"/>
            </a:endParaRPr>
          </a:p>
          <a:p>
            <a:pPr algn="just">
              <a:lnSpc>
                <a:spcPct val="150000"/>
              </a:lnSpc>
            </a:pPr>
            <a:endParaRPr lang="en-US" sz="2800" dirty="0">
              <a:solidFill>
                <a:schemeClr val="tx1"/>
              </a:solidFill>
              <a:cs typeface="Calibri"/>
            </a:endParaRPr>
          </a:p>
        </p:txBody>
      </p:sp>
      <p:sp>
        <p:nvSpPr>
          <p:cNvPr id="8" name="Scroll: Vertical 7">
            <a:extLst>
              <a:ext uri="{FF2B5EF4-FFF2-40B4-BE49-F238E27FC236}">
                <a16:creationId xmlns:a16="http://schemas.microsoft.com/office/drawing/2014/main" id="{C62D160B-E167-450C-A342-E78C8E582C26}"/>
              </a:ext>
            </a:extLst>
          </p:cNvPr>
          <p:cNvSpPr/>
          <p:nvPr/>
        </p:nvSpPr>
        <p:spPr>
          <a:xfrm>
            <a:off x="8317724" y="6155003"/>
            <a:ext cx="3808503" cy="7461388"/>
          </a:xfrm>
          <a:prstGeom prst="verticalScroll">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800" dirty="0">
                <a:solidFill>
                  <a:schemeClr val="tx1"/>
                </a:solidFill>
                <a:cs typeface="Calibri"/>
              </a:rPr>
              <a:t>"Next he overlaid the whole house with gold, in order that the whole house might be perfect; even the whole altar that belonged to the inner sanctuary he overlaid with gold."</a:t>
            </a:r>
            <a:r>
              <a:rPr lang="en-US" sz="2800" b="1" dirty="0">
                <a:solidFill>
                  <a:schemeClr val="tx1"/>
                </a:solidFill>
                <a:cs typeface="Calibri"/>
              </a:rPr>
              <a:t> 1 Kings 22</a:t>
            </a:r>
            <a:endParaRPr lang="en-US" dirty="0">
              <a:solidFill>
                <a:schemeClr val="tx1"/>
              </a:solidFill>
              <a:cs typeface="Calibri"/>
            </a:endParaRPr>
          </a:p>
        </p:txBody>
      </p:sp>
      <p:sp>
        <p:nvSpPr>
          <p:cNvPr id="27" name="Rectangle: Rounded Corners 26">
            <a:extLst>
              <a:ext uri="{FF2B5EF4-FFF2-40B4-BE49-F238E27FC236}">
                <a16:creationId xmlns:a16="http://schemas.microsoft.com/office/drawing/2014/main" id="{7CECFD0C-45BE-4738-B2CE-010CB1F01B9E}"/>
              </a:ext>
            </a:extLst>
          </p:cNvPr>
          <p:cNvSpPr/>
          <p:nvPr/>
        </p:nvSpPr>
        <p:spPr>
          <a:xfrm>
            <a:off x="-12730306" y="1236993"/>
            <a:ext cx="10773784" cy="2542392"/>
          </a:xfrm>
          <a:prstGeom prst="round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
              <a:lnSpc>
                <a:spcPct val="150000"/>
              </a:lnSpc>
              <a:buFont typeface="Arial"/>
              <a:buChar char="•"/>
            </a:pPr>
            <a:r>
              <a:rPr lang="en-US" sz="2800">
                <a:solidFill>
                  <a:schemeClr val="tx1"/>
                </a:solidFill>
                <a:cs typeface="Calibri"/>
              </a:rPr>
              <a:t>Babylonians army destroy the first Jewish temple on </a:t>
            </a:r>
            <a:r>
              <a:rPr lang="en-US" sz="2800" b="1">
                <a:solidFill>
                  <a:schemeClr val="tx1"/>
                </a:solidFill>
                <a:cs typeface="Calibri"/>
              </a:rPr>
              <a:t>587 BC</a:t>
            </a:r>
            <a:r>
              <a:rPr lang="en-US" sz="2800" dirty="0">
                <a:solidFill>
                  <a:schemeClr val="tx1"/>
                </a:solidFill>
                <a:cs typeface="Calibri"/>
              </a:rPr>
              <a:t>E. </a:t>
            </a:r>
          </a:p>
          <a:p>
            <a:pPr marL="457200" indent="-457200" algn="just">
              <a:lnSpc>
                <a:spcPct val="150000"/>
              </a:lnSpc>
              <a:buFont typeface="Arial"/>
              <a:buChar char="•"/>
            </a:pPr>
            <a:r>
              <a:rPr lang="en-US" sz="2800" dirty="0">
                <a:solidFill>
                  <a:schemeClr val="tx1"/>
                </a:solidFill>
                <a:cs typeface="Calibri"/>
              </a:rPr>
              <a:t>In </a:t>
            </a:r>
            <a:r>
              <a:rPr lang="en-US" sz="2800" b="1" dirty="0">
                <a:solidFill>
                  <a:schemeClr val="tx1"/>
                </a:solidFill>
                <a:cs typeface="Calibri"/>
              </a:rPr>
              <a:t>539 BCE</a:t>
            </a:r>
            <a:r>
              <a:rPr lang="en-US" sz="2800" dirty="0">
                <a:solidFill>
                  <a:schemeClr val="tx1"/>
                </a:solidFill>
                <a:cs typeface="Calibri"/>
              </a:rPr>
              <a:t> Persians conquer Babylon.</a:t>
            </a:r>
          </a:p>
          <a:p>
            <a:pPr marL="457200" indent="-457200" algn="just">
              <a:lnSpc>
                <a:spcPct val="150000"/>
              </a:lnSpc>
              <a:buFont typeface="Arial"/>
              <a:buChar char="•"/>
            </a:pPr>
            <a:r>
              <a:rPr lang="en-US" sz="2800" b="1" dirty="0">
                <a:solidFill>
                  <a:schemeClr val="tx1"/>
                </a:solidFill>
                <a:cs typeface="Calibri"/>
              </a:rPr>
              <a:t>332 BCE </a:t>
            </a:r>
            <a:r>
              <a:rPr lang="en-US" sz="2800" dirty="0">
                <a:solidFill>
                  <a:schemeClr val="tx1"/>
                </a:solidFill>
                <a:cs typeface="Calibri"/>
              </a:rPr>
              <a:t>– the rule of Alexander the Great </a:t>
            </a:r>
          </a:p>
          <a:p>
            <a:pPr marL="457200" indent="-457200" algn="just">
              <a:lnSpc>
                <a:spcPct val="150000"/>
              </a:lnSpc>
              <a:buFont typeface="Arial"/>
              <a:buChar char="•"/>
            </a:pPr>
            <a:r>
              <a:rPr lang="en-US" sz="2800" b="1" dirty="0">
                <a:solidFill>
                  <a:schemeClr val="tx1"/>
                </a:solidFill>
                <a:cs typeface="Calibri"/>
              </a:rPr>
              <a:t>167 - 160 BC</a:t>
            </a:r>
            <a:r>
              <a:rPr lang="en-US" sz="2800" dirty="0">
                <a:solidFill>
                  <a:schemeClr val="tx1"/>
                </a:solidFill>
                <a:cs typeface="Calibri"/>
              </a:rPr>
              <a:t>E – the Maccabean revolt.</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2433</cp:revision>
  <dcterms:created xsi:type="dcterms:W3CDTF">2013-07-15T20:26:40Z</dcterms:created>
  <dcterms:modified xsi:type="dcterms:W3CDTF">2018-10-29T13:30:33Z</dcterms:modified>
</cp:coreProperties>
</file>