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0" r:id="rId3"/>
    <p:sldId id="277" r:id="rId4"/>
    <p:sldId id="278" r:id="rId5"/>
    <p:sldId id="284" r:id="rId6"/>
    <p:sldId id="285" r:id="rId7"/>
    <p:sldId id="287" r:id="rId8"/>
    <p:sldId id="273" r:id="rId9"/>
    <p:sldId id="286" r:id="rId10"/>
    <p:sldId id="275" r:id="rId11"/>
    <p:sldId id="272" r:id="rId12"/>
    <p:sldId id="276" r:id="rId13"/>
    <p:sldId id="271" r:id="rId14"/>
    <p:sldId id="279" r:id="rId15"/>
    <p:sldId id="262" r:id="rId16"/>
    <p:sldId id="288" r:id="rId17"/>
    <p:sldId id="263" r:id="rId18"/>
    <p:sldId id="264" r:id="rId19"/>
    <p:sldId id="289" r:id="rId20"/>
    <p:sldId id="290" r:id="rId21"/>
    <p:sldId id="274" r:id="rId22"/>
    <p:sldId id="281" r:id="rId23"/>
    <p:sldId id="282" r:id="rId24"/>
    <p:sldId id="283" r:id="rId25"/>
    <p:sldId id="292" r:id="rId26"/>
    <p:sldId id="293" r:id="rId27"/>
    <p:sldId id="291" r:id="rId28"/>
    <p:sldId id="294" r:id="rId29"/>
    <p:sldId id="295" r:id="rId30"/>
    <p:sldId id="296" r:id="rId31"/>
    <p:sldId id="259" r:id="rId32"/>
    <p:sldId id="261" r:id="rId33"/>
    <p:sldId id="257" r:id="rId34"/>
    <p:sldId id="260" r:id="rId35"/>
    <p:sldId id="258" r:id="rId36"/>
    <p:sldId id="266" r:id="rId37"/>
    <p:sldId id="267" r:id="rId38"/>
    <p:sldId id="269" r:id="rId39"/>
    <p:sldId id="268" r:id="rId4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652"/>
    <p:restoredTop sz="94682"/>
  </p:normalViewPr>
  <p:slideViewPr>
    <p:cSldViewPr snapToGrid="0" snapToObjects="1">
      <p:cViewPr varScale="1">
        <p:scale>
          <a:sx n="119" d="100"/>
          <a:sy n="119" d="100"/>
        </p:scale>
        <p:origin x="178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slide" Target="slides/slide37.xml"/><Relationship Id="rId39" Type="http://schemas.openxmlformats.org/officeDocument/2006/relationships/slide" Target="slides/slide38.xml"/><Relationship Id="rId40" Type="http://schemas.openxmlformats.org/officeDocument/2006/relationships/slide" Target="slides/slide39.xml"/><Relationship Id="rId41" Type="http://schemas.openxmlformats.org/officeDocument/2006/relationships/presProps" Target="presProps.xml"/><Relationship Id="rId42" Type="http://schemas.openxmlformats.org/officeDocument/2006/relationships/viewProps" Target="viewProps.xml"/><Relationship Id="rId43" Type="http://schemas.openxmlformats.org/officeDocument/2006/relationships/theme" Target="theme/theme1.xml"/><Relationship Id="rId4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77092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3388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047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355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595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276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6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7874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701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1061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649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244F8B-1A85-8042-937F-391E36EE4F85}" type="datetimeFigureOut">
              <a:rPr lang="en-US" smtClean="0"/>
              <a:t>11/16/20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010AC0-9036-A24A-999A-EE2F524D79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047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5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www.youtube.com/watch?reload=9&amp;v=Y9znA_dwjHw" TargetMode="External"/><Relationship Id="rId3" Type="http://schemas.openxmlformats.org/officeDocument/2006/relationships/image" Target="../media/image27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www.youtube.com/watch?v=u8y_UNelcXo" TargetMode="External"/><Relationship Id="rId3" Type="http://schemas.openxmlformats.org/officeDocument/2006/relationships/image" Target="../media/image29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0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1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2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3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4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5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6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7.pn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Photomontage</a:t>
            </a:r>
            <a:br>
              <a:rPr lang="en-US" dirty="0" smtClean="0"/>
            </a:br>
            <a:r>
              <a:rPr lang="en-US" dirty="0" smtClean="0"/>
              <a:t>Illustration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762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 descr="http://3.bp.blogspot.com/-F91iI_yQh5M/TWfL2t0nl6I/AAAAAAAADlY/aPKlHpHDiZA/s1600/168318_178742632167139_130895776951825_379084_3810897_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188913"/>
            <a:ext cx="8432800" cy="639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278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http://www.prospectmagazine.co.uk/wp-content/uploads/2009/09/163_eyr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559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http://musie.files.wordpress.com/2012/01/tumblr_lt4fnne44j1r1y4lro1_50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-101600"/>
            <a:ext cx="4679950" cy="695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75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ozoneeleven.com/wp-content/uploads/2010/12/Surreal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-531813"/>
            <a:ext cx="7812087" cy="781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4038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http://bizarotrips.com/wp-content/gallery/30_Surreal_Art_Pieces/i_wasn__t_born_to_suffer_by_the_surreal_art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0"/>
            <a:ext cx="6858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49952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en-GB" smtClean="0"/>
          </a:p>
        </p:txBody>
      </p:sp>
      <p:pic>
        <p:nvPicPr>
          <p:cNvPr id="2052" name="Picture 2" descr="http://www.sapdesignguild.org/editions/edition6/images/oppen_larg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92150"/>
            <a:ext cx="9353550" cy="547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82368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img.artknowledgenews.com/files2011feb/Dali-Aphrodisiac-Phon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975" y="836613"/>
            <a:ext cx="9850438" cy="437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1253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http://greenupgrader.com/files/2008/07/image-thumb6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0"/>
            <a:ext cx="4897438" cy="692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0040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 descr="http://1.bp.blogspot.com/-7od-TmXCj6M/TaIW01-x2DI/AAAAAAAAAeU/Nxw1qP03URg/s1600/Man_Ray%2527s_Iron_with_Spik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875" y="115888"/>
            <a:ext cx="10112375" cy="6742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5665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www.manchestergalleries.org/angelsofanarchy/images/homepage/main/web2-oppenheim-fur-gloves-with-wooden-fingernail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73238"/>
            <a:ext cx="9159875" cy="381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9521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 descr="http://www.wornthrough.com/blog/wp-content/uploads/2009/04/monkeyfurshoe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404813"/>
            <a:ext cx="8607425" cy="611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1109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http://drawn.ca/wordpress/wp-content/uploads/2007/07/beinar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2863"/>
            <a:ext cx="5472112" cy="669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2221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http://cdnimg.visualizeus.com/thumbs/3b/3b/animal,art,black,inspiration,landscape,photography,surreal-3b3bc35a1089c1dae60928e92ead7a21_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404813"/>
            <a:ext cx="6816725" cy="583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7832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900" y="254000"/>
            <a:ext cx="4889500" cy="6350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62579" y="254000"/>
            <a:ext cx="15598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Magritte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8260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urrealist Love by Rene Magritte - painting The Lovers I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880" y="311972"/>
            <a:ext cx="8276216" cy="620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88848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7000" y="1041400"/>
            <a:ext cx="63500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06852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1843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ax Ernst Art | Dadaism and Surrealism | Frottage, Grattage and Decalcoman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70" y="0"/>
            <a:ext cx="8122023" cy="627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707853" y="6274263"/>
            <a:ext cx="2011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mtClean="0"/>
              <a:t>Max Ernst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73929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ax Ernst Artworks &amp; Famous Paintings+ | TheArtSto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0466" y="0"/>
            <a:ext cx="6024282" cy="6923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619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 descr="http://img.izismile.com/img/img3/20100718/640/salvador_dalis_surrealism_640_1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31325" cy="6021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7723991" y="6260951"/>
            <a:ext cx="18180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Dali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0391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at You Need to Know about Salvador Dalí - Arts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76" y="182880"/>
            <a:ext cx="8885816" cy="6443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684452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lí, Salvador (inspired by) The Temptation of Saint Anthony Paint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942674" cy="7218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91618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tamorphosis of Narcissus - Wikipedi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14" y="570156"/>
            <a:ext cx="8461965" cy="551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87625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s://i0.wp.com/artvoice.com/wp-content/uploads/2019/10/vw_bluemotion_pz_dali.jpg?fit=990%2C651&amp;ssl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429750" cy="620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37421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s://i2.wp.com/artvoice.com/wp-content/uploads/2019/10/thrid-space-ad-2.jpg?resize=1147%2C623&amp;ssl=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4852"/>
            <a:ext cx="10925175" cy="593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1101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esign Context: Existing Car Advert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032" y="473337"/>
            <a:ext cx="8628851" cy="5873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96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e Glory of 'Surfer,' One of the Greatest Guinness Ads Ever Mad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96066"/>
            <a:ext cx="9142404" cy="514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66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http://www.goodshortfilms.it/wp-content/uploads/2014/09/D86x41A-2-940x5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18" y="860611"/>
            <a:ext cx="89535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6607026" y="5826170"/>
            <a:ext cx="16530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333333"/>
                </a:solidFill>
                <a:latin typeface="din_bold" charset="0"/>
              </a:rPr>
              <a:t>Jan </a:t>
            </a:r>
            <a:r>
              <a:rPr lang="en-US" dirty="0" err="1">
                <a:solidFill>
                  <a:srgbClr val="333333"/>
                </a:solidFill>
                <a:latin typeface="din_bold" charset="0"/>
              </a:rPr>
              <a:t>Švankmajer</a:t>
            </a:r>
            <a:endParaRPr lang="en-US" b="0" i="0" dirty="0">
              <a:solidFill>
                <a:srgbClr val="333333"/>
              </a:solidFill>
              <a:effectLst/>
              <a:latin typeface="din_bold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296296" y="619550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=UyW46Pbsp9k</a:t>
            </a:r>
          </a:p>
        </p:txBody>
      </p:sp>
    </p:spTree>
    <p:extLst>
      <p:ext uri="{BB962C8B-B14F-4D97-AF65-F5344CB8AC3E}">
        <p14:creationId xmlns:p14="http://schemas.microsoft.com/office/powerpoint/2010/main" val="1614836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95544" y="206234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www.youtube.com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watch?v</a:t>
            </a:r>
            <a:r>
              <a:rPr lang="en-US" dirty="0">
                <a:hlinkClick r:id="rId2"/>
              </a:rPr>
              <a:t>=u8y_UNelcXo</a:t>
            </a:r>
            <a:endParaRPr lang="en-US" dirty="0"/>
          </a:p>
        </p:txBody>
      </p:sp>
      <p:sp>
        <p:nvSpPr>
          <p:cNvPr id="4" name="AutoShape 4" descr="hort Cuts: “Dimensions Of Dialogue,” a classic stop-motion short by Jan  ... / The "/>
          <p:cNvSpPr>
            <a:spLocks noChangeAspect="1" noChangeArrowheads="1"/>
          </p:cNvSpPr>
          <p:nvPr/>
        </p:nvSpPr>
        <p:spPr bwMode="auto">
          <a:xfrm>
            <a:off x="0" y="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6390" name="Picture 6" descr="hort Cuts: “Dimensions Of Dialogue,” a classic stop-motion short by Jan  ... / The 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037" y="2807746"/>
            <a:ext cx="6048375" cy="371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029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4100" y="0"/>
            <a:ext cx="44921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532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0" y="177800"/>
            <a:ext cx="7620000" cy="650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2860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4100" y="0"/>
            <a:ext cx="4492140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098224" y="4610746"/>
            <a:ext cx="17900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Ian</a:t>
            </a:r>
          </a:p>
          <a:p>
            <a:r>
              <a:rPr lang="en-US" sz="2400" dirty="0" err="1" smtClean="0"/>
              <a:t>Dodds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29888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6300" y="0"/>
            <a:ext cx="48466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365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4100" y="0"/>
            <a:ext cx="44921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9378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748339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981986" y="906651"/>
            <a:ext cx="17745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Nate</a:t>
            </a:r>
          </a:p>
          <a:p>
            <a:r>
              <a:rPr lang="en-US" sz="2400" dirty="0" err="1" smtClean="0"/>
              <a:t>Kitch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5650981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100" y="0"/>
            <a:ext cx="72763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70421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7700" y="0"/>
            <a:ext cx="53059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8688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3300" y="0"/>
            <a:ext cx="459497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595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17</Words>
  <Application>Microsoft Macintosh PowerPoint</Application>
  <PresentationFormat>On-screen Show (4:3)</PresentationFormat>
  <Paragraphs>11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din_bold</vt:lpstr>
      <vt:lpstr>Arial</vt:lpstr>
      <vt:lpstr>Calibri</vt:lpstr>
      <vt:lpstr>Office Theme</vt:lpstr>
      <vt:lpstr>Photomontage Illustration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SMU</Company>
  <LinksUpToDate>false</LinksUpToDate>
  <SharedDoc>false</SharedDoc>
  <HyperlinksChanged>false</HyperlinksChanged>
  <AppVersion>15.0024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Decorative Illustration</dc:title>
  <dc:creator>Jonathan Williams</dc:creator>
  <cp:lastModifiedBy>Jonathan Williams</cp:lastModifiedBy>
  <cp:revision>14</cp:revision>
  <dcterms:created xsi:type="dcterms:W3CDTF">2016-03-02T13:55:54Z</dcterms:created>
  <dcterms:modified xsi:type="dcterms:W3CDTF">2020-11-16T13:43:25Z</dcterms:modified>
</cp:coreProperties>
</file>