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48" r:id="rId4"/>
  </p:sldMasterIdLst>
  <p:notesMasterIdLst>
    <p:notesMasterId r:id="rId17"/>
  </p:notesMasterIdLst>
  <p:handoutMasterIdLst>
    <p:handoutMasterId r:id="rId18"/>
  </p:handoutMasterIdLst>
  <p:sldIdLst>
    <p:sldId id="343" r:id="rId5"/>
    <p:sldId id="301" r:id="rId6"/>
    <p:sldId id="305" r:id="rId7"/>
    <p:sldId id="336" r:id="rId8"/>
    <p:sldId id="312" r:id="rId9"/>
    <p:sldId id="337" r:id="rId10"/>
    <p:sldId id="311" r:id="rId11"/>
    <p:sldId id="339" r:id="rId12"/>
    <p:sldId id="338" r:id="rId13"/>
    <p:sldId id="340" r:id="rId14"/>
    <p:sldId id="342" r:id="rId15"/>
    <p:sldId id="32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pos="6816" userDrawn="1">
          <p15:clr>
            <a:srgbClr val="A4A3A4"/>
          </p15:clr>
        </p15:guide>
        <p15:guide id="3" pos="336" userDrawn="1">
          <p15:clr>
            <a:srgbClr val="A4A3A4"/>
          </p15:clr>
        </p15:guide>
        <p15:guide id="4" orient="horz" pos="124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91A71315-D290-4571-DB01-FAF6BA690B31}" name="Elizabeth Feldbruegge (Aston Carter)" initials="EF(C" userId="S::v-elizabethf@microsoft.com::8d9d97b7-22ed-43c2-af3e-b07e46fd6454" providerId="AD"/>
  <p188:author id="{B6A3D024-909B-3BC2-1496-FEEAB652808A}" name="Sher Dionisio" initials="" userId="S::Sher.Dionisio@teksystemsgs.com::02daa716-9709-4d47-a153-1943ce1675cb"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8"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CDB2FF2-9D23-3031-A1E7-B90B1299A943}" v="608" dt="2026-06-08T17:53:05.371"/>
    <p1510:client id="{FD7E3164-C5F8-DF60-D27A-FB5744A3B707}" v="106" dt="2026-06-09T14:25:02.048"/>
  </p1510:revLst>
</p1510:revInfo>
</file>

<file path=ppt/tableStyles.xml><?xml version="1.0" encoding="utf-8"?>
<a:tblStyleLst xmlns:a="http://schemas.openxmlformats.org/drawingml/2006/main" def="{D27102A9-8310-4765-A935-A1911B00CA55}">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E25E649-3F16-4E02-A733-19D2CDBF48F0}" styleName="Medium Style 3 - Accent 1">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1"/>
          </a:solidFill>
        </a:fill>
      </a:tcStyle>
    </a:lastCol>
    <a:firstCol>
      <a:tcTxStyle b="on">
        <a:fontRef idx="minor">
          <a:scrgbClr r="0" g="0" b="0"/>
        </a:fontRef>
        <a:schemeClr val="lt1"/>
      </a:tcTxStyle>
      <a:tcStyle>
        <a:tcBdr/>
        <a:fill>
          <a:solidFill>
            <a:schemeClr val="accent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1"/>
          </a:solidFill>
        </a:fill>
      </a:tcStyle>
    </a:firstRow>
  </a:tblStyle>
  <a:tblStyle styleId="{B301B821-A1FF-4177-AEE7-76D212191A09}" styleName="Medium Style 1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a:noFill/>
            </a:ln>
          </a:insideV>
        </a:tcBdr>
        <a:fill>
          <a:solidFill>
            <a:schemeClr val="lt1"/>
          </a:solidFill>
        </a:fill>
      </a:tcStyle>
    </a:wholeTbl>
    <a:band1H>
      <a:tcStyle>
        <a:tcBdr/>
        <a:fill>
          <a:solidFill>
            <a:schemeClr val="accent1">
              <a:tint val="20000"/>
            </a:schemeClr>
          </a:solidFill>
        </a:fill>
      </a:tcStyle>
    </a:band1H>
    <a:band1V>
      <a:tcStyle>
        <a:tcBdr/>
        <a:fill>
          <a:solidFill>
            <a:schemeClr val="accent1">
              <a:tint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solidFill>
            <a:schemeClr val="lt1"/>
          </a:solidFill>
        </a:fill>
      </a:tcStyle>
    </a:lastRow>
    <a:firstRow>
      <a:tcTxStyle b="on">
        <a:fontRef idx="minor">
          <a:scrgbClr r="0" g="0" b="0"/>
        </a:fontRef>
        <a:schemeClr val="lt1"/>
      </a:tcTxStyle>
      <a:tcStyle>
        <a:tcBdr/>
        <a:fill>
          <a:solidFill>
            <a:schemeClr val="accent1"/>
          </a:solidFill>
        </a:fill>
      </a:tcStyle>
    </a:firstRow>
  </a:tblStyle>
  <a:tblStyle styleId="{793D81CF-94F2-401A-BA57-92F5A7B2D0C5}" styleName="Medium Style 1">
    <a:wholeTbl>
      <a:tcTxStyle>
        <a:fontRef idx="minor">
          <a:scrgbClr r="0" g="0" b="0"/>
        </a:fontRef>
        <a:schemeClr val="dk1"/>
      </a:tcTxStyle>
      <a:tcStyle>
        <a:tcBdr>
          <a:left>
            <a:ln w="12700" cmpd="sng">
              <a:solidFill>
                <a:schemeClr val="dk1"/>
              </a:solidFill>
            </a:ln>
          </a:left>
          <a:right>
            <a:ln w="12700" cmpd="sng">
              <a:solidFill>
                <a:schemeClr val="dk1"/>
              </a:solidFill>
            </a:ln>
          </a:right>
          <a:top>
            <a:ln w="12700" cmpd="sng">
              <a:solidFill>
                <a:schemeClr val="dk1"/>
              </a:solidFill>
            </a:ln>
          </a:top>
          <a:bottom>
            <a:ln w="12700" cmpd="sng">
              <a:solidFill>
                <a:schemeClr val="dk1"/>
              </a:solidFill>
            </a:ln>
          </a:bottom>
          <a:insideH>
            <a:ln w="12700" cmpd="sng">
              <a:solidFill>
                <a:schemeClr val="dk1"/>
              </a:solid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lt1"/>
          </a:solidFill>
        </a:fill>
      </a:tcStyle>
    </a:lastRow>
    <a:firstRow>
      <a:tcTxStyle b="on">
        <a:fontRef idx="minor">
          <a:scrgbClr r="0" g="0" b="0"/>
        </a:fontRef>
        <a:schemeClr val="lt1"/>
      </a:tcTxStyle>
      <a:tcStyle>
        <a:tcBdr/>
        <a:fill>
          <a:solidFill>
            <a:schemeClr val="dk1"/>
          </a:solid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08FB837D-C827-4EFA-A057-4D05807E0F7C}" styleName="Themed Style 1 - Accent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10A1B5D5-9B99-4C35-A422-299274C87663}" styleName="Medium Style 1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a:noFill/>
            </a:ln>
          </a:insideV>
        </a:tcBdr>
        <a:fill>
          <a:solidFill>
            <a:schemeClr val="lt1"/>
          </a:solidFill>
        </a:fill>
      </a:tcStyle>
    </a:wholeTbl>
    <a:band1H>
      <a:tcStyle>
        <a:tcBdr/>
        <a:fill>
          <a:solidFill>
            <a:schemeClr val="accent6">
              <a:tint val="20000"/>
            </a:schemeClr>
          </a:solidFill>
        </a:fill>
      </a:tcStyle>
    </a:band1H>
    <a:band1V>
      <a:tcStyle>
        <a:tcBdr/>
        <a:fill>
          <a:solidFill>
            <a:schemeClr val="accent6">
              <a:tint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solidFill>
            <a:schemeClr val="lt1"/>
          </a:solidFill>
        </a:fill>
      </a:tcStyle>
    </a:lastRow>
    <a:firstRow>
      <a:tcTxStyle b="on">
        <a:fontRef idx="minor">
          <a:scrgbClr r="0" g="0" b="0"/>
        </a:fontRef>
        <a:schemeClr val="lt1"/>
      </a:tcTxStyle>
      <a:tcStyle>
        <a:tcBdr/>
        <a:fill>
          <a:solidFill>
            <a:schemeClr val="accent6"/>
          </a:solidFill>
        </a:fill>
      </a:tcStyle>
    </a:firstRow>
  </a:tblStyle>
  <a:tblStyle styleId="{16D9F66E-5EB9-4882-86FB-DCBF35E3C3E4}" styleName="Medium Style 4 - Accent 6">
    <a:wholeTbl>
      <a:tcTxStyle>
        <a:fontRef idx="minor">
          <a:scrgbClr r="0" g="0" b="0"/>
        </a:fontRef>
        <a:schemeClr val="dk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solidFill>
            <a:schemeClr val="accent6">
              <a:tint val="20000"/>
            </a:schemeClr>
          </a:solidFill>
        </a:fill>
      </a:tcStyle>
    </a:wholeTbl>
    <a:band1H>
      <a:tcStyle>
        <a:tcBdr/>
        <a:fill>
          <a:solidFill>
            <a:schemeClr val="accent6">
              <a:tint val="40000"/>
            </a:schemeClr>
          </a:solidFill>
        </a:fill>
      </a:tcStyle>
    </a:band1H>
    <a:band1V>
      <a:tcStyle>
        <a:tcBdr/>
        <a:fill>
          <a:solidFill>
            <a:schemeClr val="accent6">
              <a:tint val="40000"/>
            </a:schemeClr>
          </a:solidFill>
        </a:fill>
      </a:tcStyle>
    </a:band1V>
    <a:lastCol>
      <a:tcTxStyle b="on"/>
      <a:tcStyle>
        <a:tcBdr/>
      </a:tcStyle>
    </a:lastCol>
    <a:firstCol>
      <a:tcTxStyle b="on"/>
      <a:tcStyle>
        <a:tcBdr/>
      </a:tcStyle>
    </a:firstCol>
    <a:lastRow>
      <a:tcTxStyle b="on"/>
      <a:tcStyle>
        <a:tcBdr>
          <a:top>
            <a:ln w="25400" cmpd="sng">
              <a:solidFill>
                <a:schemeClr val="accent6"/>
              </a:solidFill>
            </a:ln>
          </a:top>
        </a:tcBdr>
        <a:fill>
          <a:solidFill>
            <a:schemeClr val="accent6">
              <a:tint val="20000"/>
            </a:schemeClr>
          </a:solidFill>
        </a:fill>
      </a:tcStyle>
    </a:lastRow>
    <a:firstRow>
      <a:tcTxStyle b="on"/>
      <a:tcStyle>
        <a:tcBdr/>
        <a:fill>
          <a:solidFill>
            <a:schemeClr val="accent6">
              <a:tint val="20000"/>
            </a:schemeClr>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5FD0F851-EC5A-4D38-B0AD-8093EC10F338}" styleName="Light Style 1 - Accent 5">
    <a:wholeTbl>
      <a:tcTxStyle>
        <a:fontRef idx="minor">
          <a:scrgbClr r="0" g="0" b="0"/>
        </a:fontRef>
        <a:schemeClr val="tx1"/>
      </a:tcTxStyle>
      <a:tcStyle>
        <a:tcBdr>
          <a:left>
            <a:ln>
              <a:noFill/>
            </a:ln>
          </a:left>
          <a:right>
            <a:ln>
              <a:noFill/>
            </a:ln>
          </a:right>
          <a:top>
            <a:ln w="12700" cmpd="sng">
              <a:solidFill>
                <a:schemeClr val="accent5"/>
              </a:solidFill>
            </a:ln>
          </a:top>
          <a:bottom>
            <a:ln w="12700" cmpd="sng">
              <a:solidFill>
                <a:schemeClr val="accent5"/>
              </a:solidFill>
            </a:ln>
          </a:bottom>
          <a:insideH>
            <a:ln>
              <a:noFill/>
            </a:ln>
          </a:insideH>
          <a:insideV>
            <a:ln>
              <a:noFill/>
            </a:ln>
          </a:insideV>
        </a:tcBdr>
        <a:fill>
          <a:noFill/>
        </a:fill>
      </a:tcStyle>
    </a:wholeTbl>
    <a:band1H>
      <a:tcStyle>
        <a:tcBdr/>
        <a:fill>
          <a:solidFill>
            <a:schemeClr val="accent5">
              <a:alpha val="20000"/>
            </a:schemeClr>
          </a:solidFill>
        </a:fill>
      </a:tcStyle>
    </a:band1H>
    <a:band2H>
      <a:tcStyle>
        <a:tcBdr/>
      </a:tcStyle>
    </a:band2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12700" cmpd="sng">
              <a:solidFill>
                <a:schemeClr val="accent5"/>
              </a:solidFill>
            </a:ln>
          </a:top>
        </a:tcBdr>
        <a:fill>
          <a:noFill/>
        </a:fill>
      </a:tcStyle>
    </a:lastRow>
    <a:firstRow>
      <a:tcTxStyle b="on"/>
      <a:tcStyle>
        <a:tcBdr>
          <a:bottom>
            <a:ln w="12700" cmpd="sng">
              <a:solidFill>
                <a:schemeClr val="accent5"/>
              </a:solidFill>
            </a:ln>
          </a:bottom>
        </a:tcBdr>
        <a:fill>
          <a:noFill/>
        </a:fill>
      </a:tcStyle>
    </a:firstRow>
  </a:tblStyle>
  <a:tblStyle styleId="{BDBED569-4797-4DF1-A0F4-6AAB3CD982D8}" styleName="Light Style 3 - Accent 5">
    <a:wholeTbl>
      <a:tcTxStyle>
        <a:fontRef idx="minor">
          <a:scrgbClr r="0" g="0" b="0"/>
        </a:fontRef>
        <a:schemeClr val="tx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noFill/>
        </a:fill>
      </a:tcStyle>
    </a:wholeTbl>
    <a:band1H>
      <a:tcStyle>
        <a:tcBdr/>
        <a:fill>
          <a:solidFill>
            <a:schemeClr val="accent5">
              <a:alpha val="20000"/>
            </a:schemeClr>
          </a:solidFill>
        </a:fill>
      </a:tcStyle>
    </a:band1H>
    <a:band1V>
      <a:tcStyle>
        <a:tcBdr/>
        <a:fill>
          <a:solidFill>
            <a:schemeClr val="accent5">
              <a:alpha val="20000"/>
            </a:schemeClr>
          </a:solidFill>
        </a:fill>
      </a:tcStyle>
    </a:band1V>
    <a:lastCol>
      <a:tcTxStyle b="on"/>
      <a:tcStyle>
        <a:tcBdr/>
      </a:tcStyle>
    </a:lastCol>
    <a:firstCol>
      <a:tcTxStyle b="on"/>
      <a:tcStyle>
        <a:tcBdr/>
      </a:tcStyle>
    </a:firstCol>
    <a:lastRow>
      <a:tcTxStyle b="on"/>
      <a:tcStyle>
        <a:tcBdr>
          <a:top>
            <a:ln w="50800" cmpd="dbl">
              <a:solidFill>
                <a:schemeClr val="accent5"/>
              </a:solidFill>
            </a:ln>
          </a:top>
        </a:tcBdr>
        <a:fill>
          <a:noFill/>
        </a:fill>
      </a:tcStyle>
    </a:lastRow>
    <a:firstRow>
      <a:tcTxStyle b="on"/>
      <a:tcStyle>
        <a:tcBdr>
          <a:bottom>
            <a:ln w="25400" cmpd="sng">
              <a:solidFill>
                <a:schemeClr val="accent5"/>
              </a:solidFill>
            </a:ln>
          </a:bottom>
        </a:tcBdr>
        <a:fill>
          <a:noFill/>
        </a:fill>
      </a:tcStyle>
    </a:firstRow>
  </a:tblStyle>
  <a:tblStyle styleId="{68D230F3-CF80-4859-8CE7-A43EE81993B5}" styleName="Light Style 1 - Accent 6">
    <a:wholeTbl>
      <a:tcTxStyle>
        <a:fontRef idx="minor">
          <a:scrgbClr r="0" g="0" b="0"/>
        </a:fontRef>
        <a:schemeClr val="tx1"/>
      </a:tcTxStyle>
      <a:tcStyle>
        <a:tcBdr>
          <a:left>
            <a:ln>
              <a:noFill/>
            </a:ln>
          </a:left>
          <a:right>
            <a:ln>
              <a:noFill/>
            </a:ln>
          </a:right>
          <a:top>
            <a:ln w="12700" cmpd="sng">
              <a:solidFill>
                <a:schemeClr val="accent6"/>
              </a:solidFill>
            </a:ln>
          </a:top>
          <a:bottom>
            <a:ln w="12700" cmpd="sng">
              <a:solidFill>
                <a:schemeClr val="accent6"/>
              </a:solidFill>
            </a:ln>
          </a:bottom>
          <a:insideH>
            <a:ln>
              <a:noFill/>
            </a:ln>
          </a:insideH>
          <a:insideV>
            <a:ln>
              <a:noFill/>
            </a:ln>
          </a:insideV>
        </a:tcBdr>
        <a:fill>
          <a:noFill/>
        </a:fill>
      </a:tcStyle>
    </a:wholeTbl>
    <a:band1H>
      <a:tcStyle>
        <a:tcBdr/>
        <a:fill>
          <a:solidFill>
            <a:schemeClr val="accent6">
              <a:alpha val="20000"/>
            </a:schemeClr>
          </a:solidFill>
        </a:fill>
      </a:tcStyle>
    </a:band1H>
    <a:band2H>
      <a:tcStyle>
        <a:tcBdr/>
      </a:tcStyle>
    </a:band2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12700" cmpd="sng">
              <a:solidFill>
                <a:schemeClr val="accent6"/>
              </a:solidFill>
            </a:ln>
          </a:top>
        </a:tcBdr>
        <a:fill>
          <a:noFill/>
        </a:fill>
      </a:tcStyle>
    </a:lastRow>
    <a:firstRow>
      <a:tcTxStyle b="on"/>
      <a:tcStyle>
        <a:tcBdr>
          <a:bottom>
            <a:ln w="12700" cmpd="sng">
              <a:solidFill>
                <a:schemeClr val="accent6"/>
              </a:solidFill>
            </a:ln>
          </a:bottom>
        </a:tcBdr>
        <a:fill>
          <a:noFill/>
        </a:fill>
      </a:tcStyle>
    </a:firstRow>
  </a:tblStyle>
  <a:tblStyle styleId="{E8B1032C-EA38-4F05-BA0D-38AFFFC7BED3}" styleName="Light Style 3 - Accent 6">
    <a:wholeTbl>
      <a:tcTxStyle>
        <a:fontRef idx="minor">
          <a:scrgbClr r="0" g="0" b="0"/>
        </a:fontRef>
        <a:schemeClr val="tx1"/>
      </a:tcTxStyle>
      <a:tcStyle>
        <a:tcBdr>
          <a:left>
            <a:ln w="12700" cmpd="sng">
              <a:solidFill>
                <a:schemeClr val="accent6"/>
              </a:solidFill>
            </a:ln>
          </a:left>
          <a:right>
            <a:ln w="12700" cmpd="sng">
              <a:solidFill>
                <a:schemeClr val="accent6"/>
              </a:solidFill>
            </a:ln>
          </a:right>
          <a:top>
            <a:ln w="12700" cmpd="sng">
              <a:solidFill>
                <a:schemeClr val="accent6"/>
              </a:solidFill>
            </a:ln>
          </a:top>
          <a:bottom>
            <a:ln w="12700" cmpd="sng">
              <a:solidFill>
                <a:schemeClr val="accent6"/>
              </a:solidFill>
            </a:ln>
          </a:bottom>
          <a:insideH>
            <a:ln w="12700" cmpd="sng">
              <a:solidFill>
                <a:schemeClr val="accent6"/>
              </a:solidFill>
            </a:ln>
          </a:insideH>
          <a:insideV>
            <a:ln w="12700" cmpd="sng">
              <a:solidFill>
                <a:schemeClr val="accent6"/>
              </a:solidFill>
            </a:ln>
          </a:insideV>
        </a:tcBdr>
        <a:fill>
          <a:noFill/>
        </a:fill>
      </a:tcStyle>
    </a:wholeTbl>
    <a:band1H>
      <a:tcStyle>
        <a:tcBdr/>
        <a:fill>
          <a:solidFill>
            <a:schemeClr val="accent6">
              <a:alpha val="20000"/>
            </a:schemeClr>
          </a:solidFill>
        </a:fill>
      </a:tcStyle>
    </a:band1H>
    <a:band1V>
      <a:tcStyle>
        <a:tcBdr/>
        <a:fill>
          <a:solidFill>
            <a:schemeClr val="accent6">
              <a:alpha val="20000"/>
            </a:schemeClr>
          </a:solidFill>
        </a:fill>
      </a:tcStyle>
    </a:band1V>
    <a:lastCol>
      <a:tcTxStyle b="on"/>
      <a:tcStyle>
        <a:tcBdr/>
      </a:tcStyle>
    </a:lastCol>
    <a:firstCol>
      <a:tcTxStyle b="on"/>
      <a:tcStyle>
        <a:tcBdr/>
      </a:tcStyle>
    </a:firstCol>
    <a:lastRow>
      <a:tcTxStyle b="on"/>
      <a:tcStyle>
        <a:tcBdr>
          <a:top>
            <a:ln w="50800" cmpd="dbl">
              <a:solidFill>
                <a:schemeClr val="accent6"/>
              </a:solidFill>
            </a:ln>
          </a:top>
        </a:tcBdr>
        <a:fill>
          <a:noFill/>
        </a:fill>
      </a:tcStyle>
    </a:lastRow>
    <a:firstRow>
      <a:tcTxStyle b="on"/>
      <a:tcStyle>
        <a:tcBdr>
          <a:bottom>
            <a:ln w="25400" cmpd="sng">
              <a:solidFill>
                <a:schemeClr val="accent6"/>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958" autoAdjust="0"/>
    <p:restoredTop sz="94347" autoAdjust="0"/>
  </p:normalViewPr>
  <p:slideViewPr>
    <p:cSldViewPr>
      <p:cViewPr>
        <p:scale>
          <a:sx n="100" d="100"/>
          <a:sy n="100" d="100"/>
        </p:scale>
        <p:origin x="-1032" y="-523"/>
      </p:cViewPr>
      <p:guideLst>
        <p:guide pos="3840"/>
        <p:guide pos="6816"/>
        <p:guide pos="336"/>
        <p:guide orient="horz" pos="1248"/>
      </p:guideLst>
    </p:cSldViewPr>
  </p:slideViewPr>
  <p:notesTextViewPr>
    <p:cViewPr>
      <p:scale>
        <a:sx n="1" d="1"/>
        <a:sy n="1" d="1"/>
      </p:scale>
      <p:origin x="0" y="0"/>
    </p:cViewPr>
  </p:notesTextViewPr>
  <p:notesViewPr>
    <p:cSldViewPr>
      <p:cViewPr varScale="1">
        <p:scale>
          <a:sx n="95" d="100"/>
          <a:sy n="95" d="100"/>
        </p:scale>
        <p:origin x="3576" y="84"/>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6A966AA-C2D0-420D-89FC-1A1AB0AD4072}" type="doc">
      <dgm:prSet loTypeId="urn:microsoft.com/office/officeart/2005/8/layout/hList1" loCatId="process" qsTypeId="urn:microsoft.com/office/officeart/2005/8/quickstyle/simple2" qsCatId="simple" csTypeId="urn:microsoft.com/office/officeart/2005/8/colors/colorful4" csCatId="colorful" phldr="1"/>
      <dgm:spPr/>
      <dgm:t>
        <a:bodyPr/>
        <a:lstStyle/>
        <a:p>
          <a:endParaRPr lang="en-US"/>
        </a:p>
      </dgm:t>
    </dgm:pt>
    <dgm:pt modelId="{45D50368-372D-4F79-95B9-B27BD239F0F6}">
      <dgm:prSet phldrT="[Text]" phldr="0" custT="1"/>
      <dgm:spPr/>
      <dgm:t>
        <a:bodyPr/>
        <a:lstStyle/>
        <a:p>
          <a:r>
            <a:rPr lang="en-US" sz="1800" b="1" dirty="0">
              <a:solidFill>
                <a:schemeClr val="bg1"/>
              </a:solidFill>
              <a:latin typeface="+mj-lt"/>
            </a:rPr>
            <a:t>Verbal</a:t>
          </a:r>
        </a:p>
      </dgm:t>
    </dgm:pt>
    <dgm:pt modelId="{CDE1A78B-2AE4-4A71-9139-416C219BC84D}" type="parTrans" cxnId="{68788A78-9180-41FF-BD09-BF4DBB52EA0D}">
      <dgm:prSet/>
      <dgm:spPr/>
      <dgm:t>
        <a:bodyPr/>
        <a:lstStyle/>
        <a:p>
          <a:endParaRPr lang="en-US" sz="1800" b="1">
            <a:solidFill>
              <a:schemeClr val="bg1"/>
            </a:solidFill>
            <a:latin typeface="+mn-lt"/>
          </a:endParaRPr>
        </a:p>
      </dgm:t>
    </dgm:pt>
    <dgm:pt modelId="{508ABF25-4B40-405C-9E88-248ED8B31B83}" type="sibTrans" cxnId="{68788A78-9180-41FF-BD09-BF4DBB52EA0D}">
      <dgm:prSet/>
      <dgm:spPr/>
      <dgm:t>
        <a:bodyPr/>
        <a:lstStyle/>
        <a:p>
          <a:endParaRPr lang="en-US" sz="1800" b="1">
            <a:solidFill>
              <a:schemeClr val="bg1"/>
            </a:solidFill>
            <a:latin typeface="+mn-lt"/>
          </a:endParaRPr>
        </a:p>
      </dgm:t>
    </dgm:pt>
    <dgm:pt modelId="{15FCB7DF-D0D3-43D8-8FE5-E5FFDED6264E}">
      <dgm:prSet phldrT="[Text]" phldr="0" custT="1"/>
      <dgm:spPr/>
      <dgm:t>
        <a:bodyPr/>
        <a:lstStyle/>
        <a:p>
          <a:pPr rtl="0">
            <a:buSzPct val="80000"/>
            <a:buFont typeface="Wingdings" pitchFamily="2" charset="2"/>
            <a:buChar char="§"/>
          </a:pPr>
          <a:r>
            <a:rPr lang="en-US" sz="1800" b="0" dirty="0">
              <a:latin typeface="+mn-lt"/>
            </a:rPr>
            <a:t>Talking face to face</a:t>
          </a:r>
        </a:p>
      </dgm:t>
    </dgm:pt>
    <dgm:pt modelId="{5DD5E854-B70B-4927-93DD-9B930567F2D9}" type="parTrans" cxnId="{D8EBBD42-214D-4D3D-9A34-A5A6A40991CD}">
      <dgm:prSet/>
      <dgm:spPr/>
      <dgm:t>
        <a:bodyPr/>
        <a:lstStyle/>
        <a:p>
          <a:endParaRPr lang="en-US" sz="1800" b="1">
            <a:solidFill>
              <a:schemeClr val="bg1"/>
            </a:solidFill>
            <a:latin typeface="+mn-lt"/>
          </a:endParaRPr>
        </a:p>
      </dgm:t>
    </dgm:pt>
    <dgm:pt modelId="{DDE76206-3F7F-4788-87BA-8C9D4D26CDB9}" type="sibTrans" cxnId="{D8EBBD42-214D-4D3D-9A34-A5A6A40991CD}">
      <dgm:prSet/>
      <dgm:spPr/>
      <dgm:t>
        <a:bodyPr/>
        <a:lstStyle/>
        <a:p>
          <a:endParaRPr lang="en-US" sz="1800" b="1">
            <a:solidFill>
              <a:schemeClr val="bg1"/>
            </a:solidFill>
            <a:latin typeface="+mn-lt"/>
          </a:endParaRPr>
        </a:p>
      </dgm:t>
    </dgm:pt>
    <dgm:pt modelId="{196543C5-093B-4437-B406-DBE4B882EA97}">
      <dgm:prSet phldrT="[Text]" phldr="0" custT="1"/>
      <dgm:spPr/>
      <dgm:t>
        <a:bodyPr/>
        <a:lstStyle/>
        <a:p>
          <a:pPr rtl="0"/>
          <a:r>
            <a:rPr lang="en-US" sz="1800" b="1" dirty="0">
              <a:solidFill>
                <a:schemeClr val="bg1"/>
              </a:solidFill>
              <a:latin typeface="+mj-lt"/>
            </a:rPr>
            <a:t>Non- verbal </a:t>
          </a:r>
        </a:p>
      </dgm:t>
    </dgm:pt>
    <dgm:pt modelId="{41DE1F19-4A9F-48CD-A44E-6BF1D04E31EE}" type="parTrans" cxnId="{52499B9F-797A-43CC-89E1-64C52021BFAF}">
      <dgm:prSet/>
      <dgm:spPr/>
      <dgm:t>
        <a:bodyPr/>
        <a:lstStyle/>
        <a:p>
          <a:endParaRPr lang="en-US" sz="1800" b="1">
            <a:solidFill>
              <a:schemeClr val="bg1"/>
            </a:solidFill>
            <a:latin typeface="+mn-lt"/>
          </a:endParaRPr>
        </a:p>
      </dgm:t>
    </dgm:pt>
    <dgm:pt modelId="{F264F018-7FB9-43EC-B595-B986D351AD7B}" type="sibTrans" cxnId="{52499B9F-797A-43CC-89E1-64C52021BFAF}">
      <dgm:prSet/>
      <dgm:spPr/>
      <dgm:t>
        <a:bodyPr/>
        <a:lstStyle/>
        <a:p>
          <a:endParaRPr lang="en-US" sz="1800" b="1">
            <a:solidFill>
              <a:schemeClr val="bg1"/>
            </a:solidFill>
            <a:latin typeface="+mn-lt"/>
          </a:endParaRPr>
        </a:p>
      </dgm:t>
    </dgm:pt>
    <dgm:pt modelId="{C485168C-07AD-4DE6-B17E-1E96E93777D7}">
      <dgm:prSet phldrT="[Text]" phldr="0" custT="1"/>
      <dgm:spPr/>
      <dgm:t>
        <a:bodyPr/>
        <a:lstStyle/>
        <a:p>
          <a:pPr rtl="0">
            <a:buSzPct val="80000"/>
            <a:buFont typeface="Wingdings" pitchFamily="2" charset="2"/>
            <a:buChar char="§"/>
          </a:pPr>
          <a:r>
            <a:rPr lang="en-US" sz="1800" b="0" dirty="0">
              <a:latin typeface="+mn-lt"/>
            </a:rPr>
            <a:t>Facial expressions</a:t>
          </a:r>
        </a:p>
      </dgm:t>
    </dgm:pt>
    <dgm:pt modelId="{2EA2CE1F-978B-4B0A-92B2-CA23FBAEB8C0}" type="parTrans" cxnId="{B374803A-F1D8-4C12-8B03-25954CE7DDA9}">
      <dgm:prSet/>
      <dgm:spPr/>
      <dgm:t>
        <a:bodyPr/>
        <a:lstStyle/>
        <a:p>
          <a:endParaRPr lang="en-US" sz="1800" b="1">
            <a:solidFill>
              <a:schemeClr val="bg1"/>
            </a:solidFill>
            <a:latin typeface="+mn-lt"/>
          </a:endParaRPr>
        </a:p>
      </dgm:t>
    </dgm:pt>
    <dgm:pt modelId="{05F43B89-7F05-43F2-A0A8-66E0914D6EC4}" type="sibTrans" cxnId="{B374803A-F1D8-4C12-8B03-25954CE7DDA9}">
      <dgm:prSet/>
      <dgm:spPr/>
      <dgm:t>
        <a:bodyPr/>
        <a:lstStyle/>
        <a:p>
          <a:endParaRPr lang="en-US" sz="1800" b="1">
            <a:solidFill>
              <a:schemeClr val="bg1"/>
            </a:solidFill>
            <a:latin typeface="+mn-lt"/>
          </a:endParaRPr>
        </a:p>
      </dgm:t>
    </dgm:pt>
    <dgm:pt modelId="{CA2BABAF-EDAA-4496-8316-FD6EA3643E8F}">
      <dgm:prSet phldrT="[Text]" phldr="0" custT="1"/>
      <dgm:spPr/>
      <dgm:t>
        <a:bodyPr/>
        <a:lstStyle/>
        <a:p>
          <a:r>
            <a:rPr lang="en-US" sz="1800" b="1" dirty="0">
              <a:solidFill>
                <a:schemeClr val="bg1"/>
              </a:solidFill>
              <a:latin typeface="+mj-lt"/>
            </a:rPr>
            <a:t>Written</a:t>
          </a:r>
        </a:p>
      </dgm:t>
    </dgm:pt>
    <dgm:pt modelId="{2B1B4805-2FB7-402F-86A8-587F29181C18}" type="parTrans" cxnId="{4011B082-09BD-4DD1-A54F-EA5AB249A3C2}">
      <dgm:prSet/>
      <dgm:spPr/>
      <dgm:t>
        <a:bodyPr/>
        <a:lstStyle/>
        <a:p>
          <a:endParaRPr lang="en-US" sz="1800" b="1">
            <a:solidFill>
              <a:schemeClr val="bg1"/>
            </a:solidFill>
            <a:latin typeface="+mn-lt"/>
          </a:endParaRPr>
        </a:p>
      </dgm:t>
    </dgm:pt>
    <dgm:pt modelId="{4498AB02-A1BF-4D28-8918-F87A89CEE23B}" type="sibTrans" cxnId="{4011B082-09BD-4DD1-A54F-EA5AB249A3C2}">
      <dgm:prSet/>
      <dgm:spPr/>
      <dgm:t>
        <a:bodyPr/>
        <a:lstStyle/>
        <a:p>
          <a:endParaRPr lang="en-US" sz="1800" b="1">
            <a:solidFill>
              <a:schemeClr val="bg1"/>
            </a:solidFill>
            <a:latin typeface="+mn-lt"/>
          </a:endParaRPr>
        </a:p>
      </dgm:t>
    </dgm:pt>
    <dgm:pt modelId="{ABC1EDDD-C08B-4F9C-8453-9CEFCC2AF319}">
      <dgm:prSet phldrT="[Text]" custT="1"/>
      <dgm:spPr/>
      <dgm:t>
        <a:bodyPr/>
        <a:lstStyle/>
        <a:p>
          <a:pPr rtl="0">
            <a:buSzPct val="80000"/>
            <a:buFont typeface="Wingdings" pitchFamily="2" charset="2"/>
            <a:buChar char="§"/>
          </a:pPr>
          <a:r>
            <a:rPr lang="en-US" sz="1800" b="0" dirty="0">
              <a:latin typeface="+mn-lt"/>
            </a:rPr>
            <a:t>Care plans</a:t>
          </a:r>
        </a:p>
      </dgm:t>
    </dgm:pt>
    <dgm:pt modelId="{33D02404-349E-4E82-A8BA-C0A907006883}" type="parTrans" cxnId="{9C4BE375-6187-4BD4-A343-9FC71D796AF1}">
      <dgm:prSet/>
      <dgm:spPr/>
      <dgm:t>
        <a:bodyPr/>
        <a:lstStyle/>
        <a:p>
          <a:endParaRPr lang="en-US" sz="1800" b="1">
            <a:solidFill>
              <a:schemeClr val="bg1"/>
            </a:solidFill>
            <a:latin typeface="+mn-lt"/>
          </a:endParaRPr>
        </a:p>
      </dgm:t>
    </dgm:pt>
    <dgm:pt modelId="{7D85D88C-6545-49D9-9F9D-01270187B165}" type="sibTrans" cxnId="{9C4BE375-6187-4BD4-A343-9FC71D796AF1}">
      <dgm:prSet/>
      <dgm:spPr/>
      <dgm:t>
        <a:bodyPr/>
        <a:lstStyle/>
        <a:p>
          <a:endParaRPr lang="en-US" sz="1800" b="1">
            <a:solidFill>
              <a:schemeClr val="bg1"/>
            </a:solidFill>
            <a:latin typeface="+mn-lt"/>
          </a:endParaRPr>
        </a:p>
      </dgm:t>
    </dgm:pt>
    <dgm:pt modelId="{B06B8F8E-1D56-467A-A044-77E37CBDDCCF}">
      <dgm:prSet phldrT="[Text]" phldr="0"/>
      <dgm:spPr/>
      <dgm:t>
        <a:bodyPr/>
        <a:lstStyle/>
        <a:p>
          <a:pPr rtl="0"/>
          <a:r>
            <a:rPr lang="en-US" sz="2000" dirty="0">
              <a:latin typeface="+mn-lt"/>
              <a:ea typeface="+mn-lt"/>
              <a:cs typeface="+mn-lt"/>
            </a:rPr>
            <a:t>Phone calls</a:t>
          </a:r>
        </a:p>
      </dgm:t>
    </dgm:pt>
    <dgm:pt modelId="{F9E8FFD2-8191-45C3-96C8-C63189DAEAA1}" type="parTrans" cxnId="{4FFA09FA-F9F1-4E9C-8F1F-273F334B3B45}">
      <dgm:prSet/>
      <dgm:spPr/>
    </dgm:pt>
    <dgm:pt modelId="{F0135BC4-6068-4E52-94FD-A7E8FEF60D0F}" type="sibTrans" cxnId="{4FFA09FA-F9F1-4E9C-8F1F-273F334B3B45}">
      <dgm:prSet/>
      <dgm:spPr/>
    </dgm:pt>
    <dgm:pt modelId="{C0B970B6-F895-46F0-B178-57E4CF47EE02}">
      <dgm:prSet phldrT="[Text]" phldr="0" custT="1"/>
      <dgm:spPr/>
      <dgm:t>
        <a:bodyPr/>
        <a:lstStyle/>
        <a:p>
          <a:pPr rtl="0"/>
          <a:r>
            <a:rPr lang="en-US" sz="2000" dirty="0">
              <a:latin typeface="+mn-lt"/>
              <a:ea typeface="+mn-lt"/>
              <a:cs typeface="+mn-lt"/>
            </a:rPr>
            <a:t>Meetings</a:t>
          </a:r>
        </a:p>
      </dgm:t>
    </dgm:pt>
    <dgm:pt modelId="{DFB66FF6-6376-4968-847C-EE1919AF7EF7}" type="parTrans" cxnId="{19A5BBA2-0723-40AE-82DE-8612B2ECE754}">
      <dgm:prSet/>
      <dgm:spPr/>
    </dgm:pt>
    <dgm:pt modelId="{711117E4-C322-4C68-8974-E8A3382A4C48}" type="sibTrans" cxnId="{19A5BBA2-0723-40AE-82DE-8612B2ECE754}">
      <dgm:prSet/>
      <dgm:spPr/>
    </dgm:pt>
    <dgm:pt modelId="{06265551-9CC3-451A-AA81-7661EABFF096}">
      <dgm:prSet phldrT="[Text]" phldr="0"/>
      <dgm:spPr/>
      <dgm:t>
        <a:bodyPr/>
        <a:lstStyle/>
        <a:p>
          <a:pPr rtl="0"/>
          <a:r>
            <a:rPr lang="en-US" sz="1800" b="0" dirty="0">
              <a:solidFill>
                <a:srgbClr val="000000"/>
              </a:solidFill>
              <a:latin typeface="+mn-lt"/>
              <a:ea typeface="+mn-lt"/>
              <a:cs typeface="+mn-lt"/>
            </a:rPr>
            <a:t>Eye contact</a:t>
          </a:r>
        </a:p>
      </dgm:t>
    </dgm:pt>
    <dgm:pt modelId="{4B1DACA7-C10E-4629-B3C6-FF86D967575D}" type="parTrans" cxnId="{ED353730-795D-48F2-B7A0-FC115AD8AC90}">
      <dgm:prSet/>
      <dgm:spPr/>
    </dgm:pt>
    <dgm:pt modelId="{CE6DA42C-AE1F-4351-BCB0-6E1622470540}" type="sibTrans" cxnId="{ED353730-795D-48F2-B7A0-FC115AD8AC90}">
      <dgm:prSet/>
      <dgm:spPr/>
    </dgm:pt>
    <dgm:pt modelId="{8EF358A4-B03D-4480-B042-8CE57CFA291E}">
      <dgm:prSet phldrT="[Text]" phldr="0"/>
      <dgm:spPr/>
      <dgm:t>
        <a:bodyPr/>
        <a:lstStyle/>
        <a:p>
          <a:pPr rtl="0"/>
          <a:r>
            <a:rPr lang="en-US" sz="1800" b="0" dirty="0">
              <a:solidFill>
                <a:srgbClr val="000000"/>
              </a:solidFill>
              <a:latin typeface="+mn-lt"/>
              <a:ea typeface="+mn-lt"/>
              <a:cs typeface="+mn-lt"/>
            </a:rPr>
            <a:t>Body language</a:t>
          </a:r>
        </a:p>
      </dgm:t>
    </dgm:pt>
    <dgm:pt modelId="{12044E7E-EE7F-40F7-898B-53ABE0556655}" type="parTrans" cxnId="{52109606-2B14-49E5-A8C9-81D179AE43DB}">
      <dgm:prSet/>
      <dgm:spPr/>
    </dgm:pt>
    <dgm:pt modelId="{15310197-9DF8-4BB1-805A-EAECFCD23C92}" type="sibTrans" cxnId="{52109606-2B14-49E5-A8C9-81D179AE43DB}">
      <dgm:prSet/>
      <dgm:spPr/>
    </dgm:pt>
    <dgm:pt modelId="{98E73A66-B335-4A1E-8E67-9F784DACD3EC}">
      <dgm:prSet phldrT="[Text]" phldr="0"/>
      <dgm:spPr/>
      <dgm:t>
        <a:bodyPr/>
        <a:lstStyle/>
        <a:p>
          <a:pPr rtl="0"/>
          <a:r>
            <a:rPr lang="en-US" sz="1800" b="0" dirty="0">
              <a:latin typeface="+mn-lt"/>
            </a:rPr>
            <a:t>Emails and letters</a:t>
          </a:r>
        </a:p>
      </dgm:t>
    </dgm:pt>
    <dgm:pt modelId="{E640C01E-576F-45AA-938B-464982992981}" type="parTrans" cxnId="{0AD26CC2-31D3-4E28-A400-27F174547A14}">
      <dgm:prSet/>
      <dgm:spPr/>
    </dgm:pt>
    <dgm:pt modelId="{B74479F3-C518-4D12-9A8F-519926CA6BF0}" type="sibTrans" cxnId="{0AD26CC2-31D3-4E28-A400-27F174547A14}">
      <dgm:prSet/>
      <dgm:spPr/>
    </dgm:pt>
    <dgm:pt modelId="{2CBE32BD-699C-460F-B135-56364DC51774}">
      <dgm:prSet phldrT="[Text]" phldr="0"/>
      <dgm:spPr/>
      <dgm:t>
        <a:bodyPr/>
        <a:lstStyle/>
        <a:p>
          <a:pPr rtl="0"/>
          <a:r>
            <a:rPr lang="en-US" sz="1800" b="0" dirty="0">
              <a:latin typeface="+mn-lt"/>
            </a:rPr>
            <a:t>Reports</a:t>
          </a:r>
        </a:p>
      </dgm:t>
    </dgm:pt>
    <dgm:pt modelId="{702905BF-59D3-4C0E-B1AC-1EBE22DCBFB9}" type="parTrans" cxnId="{6537536E-F4C9-49BD-AC91-B478B40C90FD}">
      <dgm:prSet/>
      <dgm:spPr/>
    </dgm:pt>
    <dgm:pt modelId="{9EB10827-5CDD-44AF-8091-DFACD3868F69}" type="sibTrans" cxnId="{6537536E-F4C9-49BD-AC91-B478B40C90FD}">
      <dgm:prSet/>
      <dgm:spPr/>
    </dgm:pt>
    <dgm:pt modelId="{C29EC1FB-0F88-3C47-97B6-54FD5C1C8870}" type="pres">
      <dgm:prSet presAssocID="{B6A966AA-C2D0-420D-89FC-1A1AB0AD4072}" presName="Name0" presStyleCnt="0">
        <dgm:presLayoutVars>
          <dgm:dir/>
          <dgm:animLvl val="lvl"/>
          <dgm:resizeHandles val="exact"/>
        </dgm:presLayoutVars>
      </dgm:prSet>
      <dgm:spPr/>
    </dgm:pt>
    <dgm:pt modelId="{ADB327D3-52DB-1445-A96B-EF6D2E0B16E4}" type="pres">
      <dgm:prSet presAssocID="{45D50368-372D-4F79-95B9-B27BD239F0F6}" presName="composite" presStyleCnt="0"/>
      <dgm:spPr/>
    </dgm:pt>
    <dgm:pt modelId="{DD463280-D303-794C-B09C-4ECB799215C2}" type="pres">
      <dgm:prSet presAssocID="{45D50368-372D-4F79-95B9-B27BD239F0F6}" presName="parTx" presStyleLbl="alignNode1" presStyleIdx="0" presStyleCnt="3">
        <dgm:presLayoutVars>
          <dgm:chMax val="0"/>
          <dgm:chPref val="0"/>
          <dgm:bulletEnabled val="1"/>
        </dgm:presLayoutVars>
      </dgm:prSet>
      <dgm:spPr/>
    </dgm:pt>
    <dgm:pt modelId="{E848DF84-5C79-9743-98DE-5D38E93C2E77}" type="pres">
      <dgm:prSet presAssocID="{45D50368-372D-4F79-95B9-B27BD239F0F6}" presName="desTx" presStyleLbl="alignAccFollowNode1" presStyleIdx="0" presStyleCnt="3">
        <dgm:presLayoutVars>
          <dgm:bulletEnabled val="1"/>
        </dgm:presLayoutVars>
      </dgm:prSet>
      <dgm:spPr/>
    </dgm:pt>
    <dgm:pt modelId="{0D7545C3-E7F5-F841-B6FD-8A00114A40BC}" type="pres">
      <dgm:prSet presAssocID="{508ABF25-4B40-405C-9E88-248ED8B31B83}" presName="space" presStyleCnt="0"/>
      <dgm:spPr/>
    </dgm:pt>
    <dgm:pt modelId="{6403012F-8087-D44F-BC66-9A253EB51881}" type="pres">
      <dgm:prSet presAssocID="{196543C5-093B-4437-B406-DBE4B882EA97}" presName="composite" presStyleCnt="0"/>
      <dgm:spPr/>
    </dgm:pt>
    <dgm:pt modelId="{B9EB37A9-1D7E-7149-927E-34D8351FF895}" type="pres">
      <dgm:prSet presAssocID="{196543C5-093B-4437-B406-DBE4B882EA97}" presName="parTx" presStyleLbl="alignNode1" presStyleIdx="1" presStyleCnt="3">
        <dgm:presLayoutVars>
          <dgm:chMax val="0"/>
          <dgm:chPref val="0"/>
          <dgm:bulletEnabled val="1"/>
        </dgm:presLayoutVars>
      </dgm:prSet>
      <dgm:spPr/>
    </dgm:pt>
    <dgm:pt modelId="{6952108E-7D7A-7F44-9125-0D8161D2D19D}" type="pres">
      <dgm:prSet presAssocID="{196543C5-093B-4437-B406-DBE4B882EA97}" presName="desTx" presStyleLbl="alignAccFollowNode1" presStyleIdx="1" presStyleCnt="3">
        <dgm:presLayoutVars>
          <dgm:bulletEnabled val="1"/>
        </dgm:presLayoutVars>
      </dgm:prSet>
      <dgm:spPr/>
    </dgm:pt>
    <dgm:pt modelId="{AD1378BF-DF2B-D74B-AC69-4EDE19596C2D}" type="pres">
      <dgm:prSet presAssocID="{F264F018-7FB9-43EC-B595-B986D351AD7B}" presName="space" presStyleCnt="0"/>
      <dgm:spPr/>
    </dgm:pt>
    <dgm:pt modelId="{6A763BFF-0145-7A48-BBF0-EB49F13226EB}" type="pres">
      <dgm:prSet presAssocID="{CA2BABAF-EDAA-4496-8316-FD6EA3643E8F}" presName="composite" presStyleCnt="0"/>
      <dgm:spPr/>
    </dgm:pt>
    <dgm:pt modelId="{F926D31E-CA40-D74A-A000-3256D96357EE}" type="pres">
      <dgm:prSet presAssocID="{CA2BABAF-EDAA-4496-8316-FD6EA3643E8F}" presName="parTx" presStyleLbl="alignNode1" presStyleIdx="2" presStyleCnt="3">
        <dgm:presLayoutVars>
          <dgm:chMax val="0"/>
          <dgm:chPref val="0"/>
          <dgm:bulletEnabled val="1"/>
        </dgm:presLayoutVars>
      </dgm:prSet>
      <dgm:spPr/>
    </dgm:pt>
    <dgm:pt modelId="{0BD351AE-22AB-DF40-87EE-DD0C6FA97F60}" type="pres">
      <dgm:prSet presAssocID="{CA2BABAF-EDAA-4496-8316-FD6EA3643E8F}" presName="desTx" presStyleLbl="alignAccFollowNode1" presStyleIdx="2" presStyleCnt="3">
        <dgm:presLayoutVars>
          <dgm:bulletEnabled val="1"/>
        </dgm:presLayoutVars>
      </dgm:prSet>
      <dgm:spPr/>
    </dgm:pt>
  </dgm:ptLst>
  <dgm:cxnLst>
    <dgm:cxn modelId="{52109606-2B14-49E5-A8C9-81D179AE43DB}" srcId="{196543C5-093B-4437-B406-DBE4B882EA97}" destId="{8EF358A4-B03D-4480-B042-8CE57CFA291E}" srcOrd="2" destOrd="0" parTransId="{12044E7E-EE7F-40F7-898B-53ABE0556655}" sibTransId="{15310197-9DF8-4BB1-805A-EAECFCD23C92}"/>
    <dgm:cxn modelId="{59D50015-EDA7-4AA9-90A8-0BDF1306793C}" type="presOf" srcId="{45D50368-372D-4F79-95B9-B27BD239F0F6}" destId="{DD463280-D303-794C-B09C-4ECB799215C2}" srcOrd="0" destOrd="0" presId="urn:microsoft.com/office/officeart/2005/8/layout/hList1"/>
    <dgm:cxn modelId="{6CB29018-8010-4C78-A97E-75D1AA7A9412}" type="presOf" srcId="{B06B8F8E-1D56-467A-A044-77E37CBDDCCF}" destId="{E848DF84-5C79-9743-98DE-5D38E93C2E77}" srcOrd="0" destOrd="2" presId="urn:microsoft.com/office/officeart/2005/8/layout/hList1"/>
    <dgm:cxn modelId="{ED353730-795D-48F2-B7A0-FC115AD8AC90}" srcId="{196543C5-093B-4437-B406-DBE4B882EA97}" destId="{06265551-9CC3-451A-AA81-7661EABFF096}" srcOrd="1" destOrd="0" parTransId="{4B1DACA7-C10E-4629-B3C6-FF86D967575D}" sibTransId="{CE6DA42C-AE1F-4351-BCB0-6E1622470540}"/>
    <dgm:cxn modelId="{B374803A-F1D8-4C12-8B03-25954CE7DDA9}" srcId="{196543C5-093B-4437-B406-DBE4B882EA97}" destId="{C485168C-07AD-4DE6-B17E-1E96E93777D7}" srcOrd="0" destOrd="0" parTransId="{2EA2CE1F-978B-4B0A-92B2-CA23FBAEB8C0}" sibTransId="{05F43B89-7F05-43F2-A0A8-66E0914D6EC4}"/>
    <dgm:cxn modelId="{8C0DF95C-A329-4636-8FFF-0982ACAA6C7D}" type="presOf" srcId="{CA2BABAF-EDAA-4496-8316-FD6EA3643E8F}" destId="{F926D31E-CA40-D74A-A000-3256D96357EE}" srcOrd="0" destOrd="0" presId="urn:microsoft.com/office/officeart/2005/8/layout/hList1"/>
    <dgm:cxn modelId="{D8EBBD42-214D-4D3D-9A34-A5A6A40991CD}" srcId="{45D50368-372D-4F79-95B9-B27BD239F0F6}" destId="{15FCB7DF-D0D3-43D8-8FE5-E5FFDED6264E}" srcOrd="0" destOrd="0" parTransId="{5DD5E854-B70B-4927-93DD-9B930567F2D9}" sibTransId="{DDE76206-3F7F-4788-87BA-8C9D4D26CDB9}"/>
    <dgm:cxn modelId="{6537536E-F4C9-49BD-AC91-B478B40C90FD}" srcId="{CA2BABAF-EDAA-4496-8316-FD6EA3643E8F}" destId="{2CBE32BD-699C-460F-B135-56364DC51774}" srcOrd="1" destOrd="0" parTransId="{702905BF-59D3-4C0E-B1AC-1EBE22DCBFB9}" sibTransId="{9EB10827-5CDD-44AF-8091-DFACD3868F69}"/>
    <dgm:cxn modelId="{FB1BF34E-D051-4FA4-BC6D-6B17D004D435}" type="presOf" srcId="{15FCB7DF-D0D3-43D8-8FE5-E5FFDED6264E}" destId="{E848DF84-5C79-9743-98DE-5D38E93C2E77}" srcOrd="0" destOrd="0" presId="urn:microsoft.com/office/officeart/2005/8/layout/hList1"/>
    <dgm:cxn modelId="{23A34375-575A-FC4D-8744-666612E8D70A}" type="presOf" srcId="{B6A966AA-C2D0-420D-89FC-1A1AB0AD4072}" destId="{C29EC1FB-0F88-3C47-97B6-54FD5C1C8870}" srcOrd="0" destOrd="0" presId="urn:microsoft.com/office/officeart/2005/8/layout/hList1"/>
    <dgm:cxn modelId="{9C4BE375-6187-4BD4-A343-9FC71D796AF1}" srcId="{CA2BABAF-EDAA-4496-8316-FD6EA3643E8F}" destId="{ABC1EDDD-C08B-4F9C-8453-9CEFCC2AF319}" srcOrd="0" destOrd="0" parTransId="{33D02404-349E-4E82-A8BA-C0A907006883}" sibTransId="{7D85D88C-6545-49D9-9F9D-01270187B165}"/>
    <dgm:cxn modelId="{68788A78-9180-41FF-BD09-BF4DBB52EA0D}" srcId="{B6A966AA-C2D0-420D-89FC-1A1AB0AD4072}" destId="{45D50368-372D-4F79-95B9-B27BD239F0F6}" srcOrd="0" destOrd="0" parTransId="{CDE1A78B-2AE4-4A71-9139-416C219BC84D}" sibTransId="{508ABF25-4B40-405C-9E88-248ED8B31B83}"/>
    <dgm:cxn modelId="{BA767D5A-5EF9-4589-AEB9-4632C64DA396}" type="presOf" srcId="{98E73A66-B335-4A1E-8E67-9F784DACD3EC}" destId="{0BD351AE-22AB-DF40-87EE-DD0C6FA97F60}" srcOrd="0" destOrd="2" presId="urn:microsoft.com/office/officeart/2005/8/layout/hList1"/>
    <dgm:cxn modelId="{B516C781-20B7-42B4-9C38-3DD6E20C38F8}" type="presOf" srcId="{C0B970B6-F895-46F0-B178-57E4CF47EE02}" destId="{E848DF84-5C79-9743-98DE-5D38E93C2E77}" srcOrd="0" destOrd="1" presId="urn:microsoft.com/office/officeart/2005/8/layout/hList1"/>
    <dgm:cxn modelId="{4011B082-09BD-4DD1-A54F-EA5AB249A3C2}" srcId="{B6A966AA-C2D0-420D-89FC-1A1AB0AD4072}" destId="{CA2BABAF-EDAA-4496-8316-FD6EA3643E8F}" srcOrd="2" destOrd="0" parTransId="{2B1B4805-2FB7-402F-86A8-587F29181C18}" sibTransId="{4498AB02-A1BF-4D28-8918-F87A89CEE23B}"/>
    <dgm:cxn modelId="{49E0F28F-B8E9-4A4D-9251-98A08E762287}" type="presOf" srcId="{196543C5-093B-4437-B406-DBE4B882EA97}" destId="{B9EB37A9-1D7E-7149-927E-34D8351FF895}" srcOrd="0" destOrd="0" presId="urn:microsoft.com/office/officeart/2005/8/layout/hList1"/>
    <dgm:cxn modelId="{52499B9F-797A-43CC-89E1-64C52021BFAF}" srcId="{B6A966AA-C2D0-420D-89FC-1A1AB0AD4072}" destId="{196543C5-093B-4437-B406-DBE4B882EA97}" srcOrd="1" destOrd="0" parTransId="{41DE1F19-4A9F-48CD-A44E-6BF1D04E31EE}" sibTransId="{F264F018-7FB9-43EC-B595-B986D351AD7B}"/>
    <dgm:cxn modelId="{41EDA2A2-3D2C-4130-9D76-F2E87757A2CC}" type="presOf" srcId="{06265551-9CC3-451A-AA81-7661EABFF096}" destId="{6952108E-7D7A-7F44-9125-0D8161D2D19D}" srcOrd="0" destOrd="1" presId="urn:microsoft.com/office/officeart/2005/8/layout/hList1"/>
    <dgm:cxn modelId="{19A5BBA2-0723-40AE-82DE-8612B2ECE754}" srcId="{45D50368-372D-4F79-95B9-B27BD239F0F6}" destId="{C0B970B6-F895-46F0-B178-57E4CF47EE02}" srcOrd="1" destOrd="0" parTransId="{DFB66FF6-6376-4968-847C-EE1919AF7EF7}" sibTransId="{711117E4-C322-4C68-8974-E8A3382A4C48}"/>
    <dgm:cxn modelId="{93DFCFAA-8EC4-40D1-A50F-AF59BABD7D31}" type="presOf" srcId="{C485168C-07AD-4DE6-B17E-1E96E93777D7}" destId="{6952108E-7D7A-7F44-9125-0D8161D2D19D}" srcOrd="0" destOrd="0" presId="urn:microsoft.com/office/officeart/2005/8/layout/hList1"/>
    <dgm:cxn modelId="{ECD2F6C0-E097-4ECE-AE50-7FED877792C0}" type="presOf" srcId="{ABC1EDDD-C08B-4F9C-8453-9CEFCC2AF319}" destId="{0BD351AE-22AB-DF40-87EE-DD0C6FA97F60}" srcOrd="0" destOrd="0" presId="urn:microsoft.com/office/officeart/2005/8/layout/hList1"/>
    <dgm:cxn modelId="{0AD26CC2-31D3-4E28-A400-27F174547A14}" srcId="{CA2BABAF-EDAA-4496-8316-FD6EA3643E8F}" destId="{98E73A66-B335-4A1E-8E67-9F784DACD3EC}" srcOrd="2" destOrd="0" parTransId="{E640C01E-576F-45AA-938B-464982992981}" sibTransId="{B74479F3-C518-4D12-9A8F-519926CA6BF0}"/>
    <dgm:cxn modelId="{5D7CC9EE-86F8-4137-9A58-68C099D1C4FB}" type="presOf" srcId="{2CBE32BD-699C-460F-B135-56364DC51774}" destId="{0BD351AE-22AB-DF40-87EE-DD0C6FA97F60}" srcOrd="0" destOrd="1" presId="urn:microsoft.com/office/officeart/2005/8/layout/hList1"/>
    <dgm:cxn modelId="{431949F8-D920-4ADA-A982-E6DC280C43C9}" type="presOf" srcId="{8EF358A4-B03D-4480-B042-8CE57CFA291E}" destId="{6952108E-7D7A-7F44-9125-0D8161D2D19D}" srcOrd="0" destOrd="2" presId="urn:microsoft.com/office/officeart/2005/8/layout/hList1"/>
    <dgm:cxn modelId="{4FFA09FA-F9F1-4E9C-8F1F-273F334B3B45}" srcId="{45D50368-372D-4F79-95B9-B27BD239F0F6}" destId="{B06B8F8E-1D56-467A-A044-77E37CBDDCCF}" srcOrd="2" destOrd="0" parTransId="{F9E8FFD2-8191-45C3-96C8-C63189DAEAA1}" sibTransId="{F0135BC4-6068-4E52-94FD-A7E8FEF60D0F}"/>
    <dgm:cxn modelId="{EFD3E19E-E082-496D-A044-AF95FA2AD659}" type="presParOf" srcId="{C29EC1FB-0F88-3C47-97B6-54FD5C1C8870}" destId="{ADB327D3-52DB-1445-A96B-EF6D2E0B16E4}" srcOrd="0" destOrd="0" presId="urn:microsoft.com/office/officeart/2005/8/layout/hList1"/>
    <dgm:cxn modelId="{18F5F245-39E1-4B5F-AF0B-8022DD9660D8}" type="presParOf" srcId="{ADB327D3-52DB-1445-A96B-EF6D2E0B16E4}" destId="{DD463280-D303-794C-B09C-4ECB799215C2}" srcOrd="0" destOrd="0" presId="urn:microsoft.com/office/officeart/2005/8/layout/hList1"/>
    <dgm:cxn modelId="{D8D18861-BCA7-4188-9921-FF3EF3C2B22E}" type="presParOf" srcId="{ADB327D3-52DB-1445-A96B-EF6D2E0B16E4}" destId="{E848DF84-5C79-9743-98DE-5D38E93C2E77}" srcOrd="1" destOrd="0" presId="urn:microsoft.com/office/officeart/2005/8/layout/hList1"/>
    <dgm:cxn modelId="{158D96F1-170B-49C5-AA8F-0B68B11AA276}" type="presParOf" srcId="{C29EC1FB-0F88-3C47-97B6-54FD5C1C8870}" destId="{0D7545C3-E7F5-F841-B6FD-8A00114A40BC}" srcOrd="1" destOrd="0" presId="urn:microsoft.com/office/officeart/2005/8/layout/hList1"/>
    <dgm:cxn modelId="{24E83E22-FE9A-45A0-8172-7D82127F7598}" type="presParOf" srcId="{C29EC1FB-0F88-3C47-97B6-54FD5C1C8870}" destId="{6403012F-8087-D44F-BC66-9A253EB51881}" srcOrd="2" destOrd="0" presId="urn:microsoft.com/office/officeart/2005/8/layout/hList1"/>
    <dgm:cxn modelId="{2079DD00-4A4C-43B7-8C19-34C34EAB4AA7}" type="presParOf" srcId="{6403012F-8087-D44F-BC66-9A253EB51881}" destId="{B9EB37A9-1D7E-7149-927E-34D8351FF895}" srcOrd="0" destOrd="0" presId="urn:microsoft.com/office/officeart/2005/8/layout/hList1"/>
    <dgm:cxn modelId="{32361905-9675-4887-85BB-5B266A30BAD2}" type="presParOf" srcId="{6403012F-8087-D44F-BC66-9A253EB51881}" destId="{6952108E-7D7A-7F44-9125-0D8161D2D19D}" srcOrd="1" destOrd="0" presId="urn:microsoft.com/office/officeart/2005/8/layout/hList1"/>
    <dgm:cxn modelId="{2FC25AA5-4DFA-41C1-A561-3739D70FFFDC}" type="presParOf" srcId="{C29EC1FB-0F88-3C47-97B6-54FD5C1C8870}" destId="{AD1378BF-DF2B-D74B-AC69-4EDE19596C2D}" srcOrd="3" destOrd="0" presId="urn:microsoft.com/office/officeart/2005/8/layout/hList1"/>
    <dgm:cxn modelId="{6511B247-B3EC-4BC4-89C6-B218E5BEE366}" type="presParOf" srcId="{C29EC1FB-0F88-3C47-97B6-54FD5C1C8870}" destId="{6A763BFF-0145-7A48-BBF0-EB49F13226EB}" srcOrd="4" destOrd="0" presId="urn:microsoft.com/office/officeart/2005/8/layout/hList1"/>
    <dgm:cxn modelId="{3A31B893-9754-45AF-96C5-4D5A5ED93E09}" type="presParOf" srcId="{6A763BFF-0145-7A48-BBF0-EB49F13226EB}" destId="{F926D31E-CA40-D74A-A000-3256D96357EE}" srcOrd="0" destOrd="0" presId="urn:microsoft.com/office/officeart/2005/8/layout/hList1"/>
    <dgm:cxn modelId="{F13B39AC-A2E4-4680-9CC1-095283BCDA68}" type="presParOf" srcId="{6A763BFF-0145-7A48-BBF0-EB49F13226EB}" destId="{0BD351AE-22AB-DF40-87EE-DD0C6FA97F60}" srcOrd="1" destOrd="0" presId="urn:microsoft.com/office/officeart/2005/8/layout/hList1"/>
  </dgm:cxnLst>
  <dgm:bg>
    <a:noFill/>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D463280-D303-794C-B09C-4ECB799215C2}">
      <dsp:nvSpPr>
        <dsp:cNvPr id="0" name=""/>
        <dsp:cNvSpPr/>
      </dsp:nvSpPr>
      <dsp:spPr>
        <a:xfrm>
          <a:off x="2165" y="12368"/>
          <a:ext cx="2111796" cy="844718"/>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bg1"/>
              </a:solidFill>
              <a:latin typeface="+mj-lt"/>
            </a:rPr>
            <a:t>Verbal</a:t>
          </a:r>
        </a:p>
      </dsp:txBody>
      <dsp:txXfrm>
        <a:off x="2165" y="12368"/>
        <a:ext cx="2111796" cy="844718"/>
      </dsp:txXfrm>
    </dsp:sp>
    <dsp:sp modelId="{E848DF84-5C79-9743-98DE-5D38E93C2E77}">
      <dsp:nvSpPr>
        <dsp:cNvPr id="0" name=""/>
        <dsp:cNvSpPr/>
      </dsp:nvSpPr>
      <dsp:spPr>
        <a:xfrm>
          <a:off x="2165" y="857086"/>
          <a:ext cx="2111796" cy="1800720"/>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rtl="0">
            <a:lnSpc>
              <a:spcPct val="90000"/>
            </a:lnSpc>
            <a:spcBef>
              <a:spcPct val="0"/>
            </a:spcBef>
            <a:spcAft>
              <a:spcPct val="15000"/>
            </a:spcAft>
            <a:buSzPct val="80000"/>
            <a:buFont typeface="Wingdings" pitchFamily="2" charset="2"/>
            <a:buChar char="§"/>
          </a:pPr>
          <a:r>
            <a:rPr lang="en-US" sz="1800" b="0" kern="1200" dirty="0">
              <a:latin typeface="+mn-lt"/>
            </a:rPr>
            <a:t>Talking face to face</a:t>
          </a:r>
        </a:p>
        <a:p>
          <a:pPr marL="228600" lvl="1" indent="-228600" algn="l" defTabSz="889000" rtl="0">
            <a:lnSpc>
              <a:spcPct val="90000"/>
            </a:lnSpc>
            <a:spcBef>
              <a:spcPct val="0"/>
            </a:spcBef>
            <a:spcAft>
              <a:spcPct val="15000"/>
            </a:spcAft>
            <a:buChar char="•"/>
          </a:pPr>
          <a:r>
            <a:rPr lang="en-US" sz="2000" kern="1200" dirty="0">
              <a:latin typeface="+mn-lt"/>
              <a:ea typeface="+mn-lt"/>
              <a:cs typeface="+mn-lt"/>
            </a:rPr>
            <a:t>Meetings</a:t>
          </a:r>
        </a:p>
        <a:p>
          <a:pPr marL="228600" lvl="1" indent="-228600" algn="l" defTabSz="889000" rtl="0">
            <a:lnSpc>
              <a:spcPct val="90000"/>
            </a:lnSpc>
            <a:spcBef>
              <a:spcPct val="0"/>
            </a:spcBef>
            <a:spcAft>
              <a:spcPct val="15000"/>
            </a:spcAft>
            <a:buChar char="•"/>
          </a:pPr>
          <a:r>
            <a:rPr lang="en-US" sz="2000" kern="1200" dirty="0">
              <a:latin typeface="+mn-lt"/>
              <a:ea typeface="+mn-lt"/>
              <a:cs typeface="+mn-lt"/>
            </a:rPr>
            <a:t>Phone calls</a:t>
          </a:r>
        </a:p>
      </dsp:txBody>
      <dsp:txXfrm>
        <a:off x="2165" y="857086"/>
        <a:ext cx="2111796" cy="1800720"/>
      </dsp:txXfrm>
    </dsp:sp>
    <dsp:sp modelId="{B9EB37A9-1D7E-7149-927E-34D8351FF895}">
      <dsp:nvSpPr>
        <dsp:cNvPr id="0" name=""/>
        <dsp:cNvSpPr/>
      </dsp:nvSpPr>
      <dsp:spPr>
        <a:xfrm>
          <a:off x="2409614" y="12368"/>
          <a:ext cx="2111796" cy="844718"/>
        </a:xfrm>
        <a:prstGeom prst="rect">
          <a:avLst/>
        </a:prstGeom>
        <a:solidFill>
          <a:schemeClr val="accent4">
            <a:hueOff val="-99754"/>
            <a:satOff val="17155"/>
            <a:lumOff val="-1"/>
            <a:alphaOff val="0"/>
          </a:schemeClr>
        </a:solidFill>
        <a:ln w="12700" cap="flat" cmpd="sng" algn="ctr">
          <a:solidFill>
            <a:schemeClr val="accent4">
              <a:hueOff val="-99754"/>
              <a:satOff val="17155"/>
              <a:lumOff val="-1"/>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rtl="0">
            <a:lnSpc>
              <a:spcPct val="90000"/>
            </a:lnSpc>
            <a:spcBef>
              <a:spcPct val="0"/>
            </a:spcBef>
            <a:spcAft>
              <a:spcPct val="35000"/>
            </a:spcAft>
            <a:buNone/>
          </a:pPr>
          <a:r>
            <a:rPr lang="en-US" sz="1800" b="1" kern="1200" dirty="0">
              <a:solidFill>
                <a:schemeClr val="bg1"/>
              </a:solidFill>
              <a:latin typeface="+mj-lt"/>
            </a:rPr>
            <a:t>Non- verbal </a:t>
          </a:r>
        </a:p>
      </dsp:txBody>
      <dsp:txXfrm>
        <a:off x="2409614" y="12368"/>
        <a:ext cx="2111796" cy="844718"/>
      </dsp:txXfrm>
    </dsp:sp>
    <dsp:sp modelId="{6952108E-7D7A-7F44-9125-0D8161D2D19D}">
      <dsp:nvSpPr>
        <dsp:cNvPr id="0" name=""/>
        <dsp:cNvSpPr/>
      </dsp:nvSpPr>
      <dsp:spPr>
        <a:xfrm>
          <a:off x="2409614" y="857086"/>
          <a:ext cx="2111796" cy="1800720"/>
        </a:xfrm>
        <a:prstGeom prst="rect">
          <a:avLst/>
        </a:prstGeom>
        <a:solidFill>
          <a:schemeClr val="accent4">
            <a:tint val="40000"/>
            <a:alpha val="90000"/>
            <a:hueOff val="-132231"/>
            <a:satOff val="18004"/>
            <a:lumOff val="1032"/>
            <a:alphaOff val="0"/>
          </a:schemeClr>
        </a:solidFill>
        <a:ln w="12700" cap="flat" cmpd="sng" algn="ctr">
          <a:solidFill>
            <a:schemeClr val="accent4">
              <a:tint val="40000"/>
              <a:alpha val="90000"/>
              <a:hueOff val="-132231"/>
              <a:satOff val="18004"/>
              <a:lumOff val="103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rtl="0">
            <a:lnSpc>
              <a:spcPct val="90000"/>
            </a:lnSpc>
            <a:spcBef>
              <a:spcPct val="0"/>
            </a:spcBef>
            <a:spcAft>
              <a:spcPct val="15000"/>
            </a:spcAft>
            <a:buSzPct val="80000"/>
            <a:buFont typeface="Wingdings" pitchFamily="2" charset="2"/>
            <a:buChar char="§"/>
          </a:pPr>
          <a:r>
            <a:rPr lang="en-US" sz="1800" b="0" kern="1200" dirty="0">
              <a:latin typeface="+mn-lt"/>
            </a:rPr>
            <a:t>Facial expressions</a:t>
          </a:r>
        </a:p>
        <a:p>
          <a:pPr marL="171450" lvl="1" indent="-171450" algn="l" defTabSz="800100" rtl="0">
            <a:lnSpc>
              <a:spcPct val="90000"/>
            </a:lnSpc>
            <a:spcBef>
              <a:spcPct val="0"/>
            </a:spcBef>
            <a:spcAft>
              <a:spcPct val="15000"/>
            </a:spcAft>
            <a:buChar char="•"/>
          </a:pPr>
          <a:r>
            <a:rPr lang="en-US" sz="1800" b="0" kern="1200" dirty="0">
              <a:solidFill>
                <a:srgbClr val="000000"/>
              </a:solidFill>
              <a:latin typeface="+mn-lt"/>
              <a:ea typeface="+mn-lt"/>
              <a:cs typeface="+mn-lt"/>
            </a:rPr>
            <a:t>Eye contact</a:t>
          </a:r>
        </a:p>
        <a:p>
          <a:pPr marL="171450" lvl="1" indent="-171450" algn="l" defTabSz="800100" rtl="0">
            <a:lnSpc>
              <a:spcPct val="90000"/>
            </a:lnSpc>
            <a:spcBef>
              <a:spcPct val="0"/>
            </a:spcBef>
            <a:spcAft>
              <a:spcPct val="15000"/>
            </a:spcAft>
            <a:buChar char="•"/>
          </a:pPr>
          <a:r>
            <a:rPr lang="en-US" sz="1800" b="0" kern="1200" dirty="0">
              <a:solidFill>
                <a:srgbClr val="000000"/>
              </a:solidFill>
              <a:latin typeface="+mn-lt"/>
              <a:ea typeface="+mn-lt"/>
              <a:cs typeface="+mn-lt"/>
            </a:rPr>
            <a:t>Body language</a:t>
          </a:r>
        </a:p>
      </dsp:txBody>
      <dsp:txXfrm>
        <a:off x="2409614" y="857086"/>
        <a:ext cx="2111796" cy="1800720"/>
      </dsp:txXfrm>
    </dsp:sp>
    <dsp:sp modelId="{F926D31E-CA40-D74A-A000-3256D96357EE}">
      <dsp:nvSpPr>
        <dsp:cNvPr id="0" name=""/>
        <dsp:cNvSpPr/>
      </dsp:nvSpPr>
      <dsp:spPr>
        <a:xfrm>
          <a:off x="4817062" y="12368"/>
          <a:ext cx="2111796" cy="844718"/>
        </a:xfrm>
        <a:prstGeom prst="rect">
          <a:avLst/>
        </a:prstGeom>
        <a:solidFill>
          <a:schemeClr val="accent4">
            <a:hueOff val="-199508"/>
            <a:satOff val="34309"/>
            <a:lumOff val="-1"/>
            <a:alphaOff val="0"/>
          </a:schemeClr>
        </a:solidFill>
        <a:ln w="12700" cap="flat" cmpd="sng" algn="ctr">
          <a:solidFill>
            <a:schemeClr val="accent4">
              <a:hueOff val="-199508"/>
              <a:satOff val="34309"/>
              <a:lumOff val="-1"/>
              <a:alphaOff val="0"/>
            </a:schemeClr>
          </a:solidFill>
          <a:prstDash val="solid"/>
        </a:ln>
        <a:effectLst/>
      </dsp:spPr>
      <dsp:style>
        <a:lnRef idx="2">
          <a:scrgbClr r="0" g="0" b="0"/>
        </a:lnRef>
        <a:fillRef idx="1">
          <a:scrgbClr r="0" g="0" b="0"/>
        </a:fillRef>
        <a:effectRef idx="1">
          <a:scrgbClr r="0" g="0" b="0"/>
        </a:effectRef>
        <a:fontRef idx="minor">
          <a:schemeClr val="lt1"/>
        </a:fontRef>
      </dsp:style>
      <dsp:txBody>
        <a:bodyPr spcFirstLastPara="0" vert="horz" wrap="square" lIns="128016" tIns="73152" rIns="128016" bIns="73152" numCol="1" spcCol="1270" anchor="ctr" anchorCtr="0">
          <a:noAutofit/>
        </a:bodyPr>
        <a:lstStyle/>
        <a:p>
          <a:pPr marL="0" lvl="0" indent="0" algn="ctr" defTabSz="800100">
            <a:lnSpc>
              <a:spcPct val="90000"/>
            </a:lnSpc>
            <a:spcBef>
              <a:spcPct val="0"/>
            </a:spcBef>
            <a:spcAft>
              <a:spcPct val="35000"/>
            </a:spcAft>
            <a:buNone/>
          </a:pPr>
          <a:r>
            <a:rPr lang="en-US" sz="1800" b="1" kern="1200" dirty="0">
              <a:solidFill>
                <a:schemeClr val="bg1"/>
              </a:solidFill>
              <a:latin typeface="+mj-lt"/>
            </a:rPr>
            <a:t>Written</a:t>
          </a:r>
        </a:p>
      </dsp:txBody>
      <dsp:txXfrm>
        <a:off x="4817062" y="12368"/>
        <a:ext cx="2111796" cy="844718"/>
      </dsp:txXfrm>
    </dsp:sp>
    <dsp:sp modelId="{0BD351AE-22AB-DF40-87EE-DD0C6FA97F60}">
      <dsp:nvSpPr>
        <dsp:cNvPr id="0" name=""/>
        <dsp:cNvSpPr/>
      </dsp:nvSpPr>
      <dsp:spPr>
        <a:xfrm>
          <a:off x="4817062" y="857086"/>
          <a:ext cx="2111796" cy="1800720"/>
        </a:xfrm>
        <a:prstGeom prst="rect">
          <a:avLst/>
        </a:prstGeom>
        <a:solidFill>
          <a:schemeClr val="accent4">
            <a:tint val="40000"/>
            <a:alpha val="90000"/>
            <a:hueOff val="-264463"/>
            <a:satOff val="36008"/>
            <a:lumOff val="2065"/>
            <a:alphaOff val="0"/>
          </a:schemeClr>
        </a:solidFill>
        <a:ln w="12700" cap="flat" cmpd="sng" algn="ctr">
          <a:solidFill>
            <a:schemeClr val="accent4">
              <a:tint val="40000"/>
              <a:alpha val="90000"/>
              <a:hueOff val="-264463"/>
              <a:satOff val="36008"/>
              <a:lumOff val="206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rtl="0">
            <a:lnSpc>
              <a:spcPct val="90000"/>
            </a:lnSpc>
            <a:spcBef>
              <a:spcPct val="0"/>
            </a:spcBef>
            <a:spcAft>
              <a:spcPct val="15000"/>
            </a:spcAft>
            <a:buSzPct val="80000"/>
            <a:buFont typeface="Wingdings" pitchFamily="2" charset="2"/>
            <a:buChar char="§"/>
          </a:pPr>
          <a:r>
            <a:rPr lang="en-US" sz="1800" b="0" kern="1200" dirty="0">
              <a:latin typeface="+mn-lt"/>
            </a:rPr>
            <a:t>Care plans</a:t>
          </a:r>
        </a:p>
        <a:p>
          <a:pPr marL="171450" lvl="1" indent="-171450" algn="l" defTabSz="800100" rtl="0">
            <a:lnSpc>
              <a:spcPct val="90000"/>
            </a:lnSpc>
            <a:spcBef>
              <a:spcPct val="0"/>
            </a:spcBef>
            <a:spcAft>
              <a:spcPct val="15000"/>
            </a:spcAft>
            <a:buChar char="•"/>
          </a:pPr>
          <a:r>
            <a:rPr lang="en-US" sz="1800" b="0" kern="1200" dirty="0">
              <a:latin typeface="+mn-lt"/>
            </a:rPr>
            <a:t>Reports</a:t>
          </a:r>
        </a:p>
        <a:p>
          <a:pPr marL="171450" lvl="1" indent="-171450" algn="l" defTabSz="800100" rtl="0">
            <a:lnSpc>
              <a:spcPct val="90000"/>
            </a:lnSpc>
            <a:spcBef>
              <a:spcPct val="0"/>
            </a:spcBef>
            <a:spcAft>
              <a:spcPct val="15000"/>
            </a:spcAft>
            <a:buChar char="•"/>
          </a:pPr>
          <a:r>
            <a:rPr lang="en-US" sz="1800" b="0" kern="1200" dirty="0">
              <a:latin typeface="+mn-lt"/>
            </a:rPr>
            <a:t>Emails and letters</a:t>
          </a:r>
        </a:p>
      </dsp:txBody>
      <dsp:txXfrm>
        <a:off x="4817062" y="857086"/>
        <a:ext cx="2111796" cy="1800720"/>
      </dsp:txXfrm>
    </dsp:sp>
  </dsp:spTree>
</dsp:drawing>
</file>

<file path=ppt/diagrams/layout1.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0EA5F0D-C1DC-412F-A146-DDB3A74B588F}" type="datetimeFigureOut">
              <a:rPr lang="en-US"/>
              <a:t>6/9/2026</a:t>
            </a:fld>
            <a:endParaRPr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7BAE14B8-3CC9-472D-9BC5-A84D80684DE2}" type="slidenum">
              <a:rPr/>
              <a:t>‹#›</a:t>
            </a:fld>
            <a:endParaRPr dirty="0"/>
          </a:p>
        </p:txBody>
      </p:sp>
    </p:spTree>
    <p:extLst>
      <p:ext uri="{BB962C8B-B14F-4D97-AF65-F5344CB8AC3E}">
        <p14:creationId xmlns:p14="http://schemas.microsoft.com/office/powerpoint/2010/main" val="2577827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8CDE508-72C8-4AB5-AA9C-1584D31690E0}" type="datetimeFigureOut">
              <a:rPr lang="en-US"/>
              <a:t>6/9/2026</a:t>
            </a:fld>
            <a:endParaRPr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dirty="0"/>
          </a:p>
        </p:txBody>
      </p:sp>
      <p:sp>
        <p:nvSpPr>
          <p:cNvPr id="5" name="Notes Placeholder 4"/>
          <p:cNvSpPr>
            <a:spLocks noGrp="1"/>
          </p:cNvSpPr>
          <p:nvPr>
            <p:ph type="body" sz="quarter" idx="3"/>
          </p:nvPr>
        </p:nvSpPr>
        <p:spPr>
          <a:xfrm>
            <a:off x="685800" y="4400550"/>
            <a:ext cx="5486400" cy="3086100"/>
          </a:xfrm>
          <a:prstGeom prst="rect">
            <a:avLst/>
          </a:prstGeom>
        </p:spPr>
        <p:txBody>
          <a:bodyPr vert="horz" lIns="91440" tIns="45720" rIns="91440" bIns="45720" rtlCol="0"/>
          <a:lstStyle/>
          <a:p>
            <a:pPr lvl="0"/>
            <a:r>
              <a:rPr dirty="0"/>
              <a:t>Click to edit Master text styles</a:t>
            </a:r>
          </a:p>
          <a:p>
            <a:pPr lvl="1"/>
            <a:r>
              <a:rPr dirty="0"/>
              <a:t>Second level</a:t>
            </a:r>
          </a:p>
          <a:p>
            <a:pPr lvl="2"/>
            <a:r>
              <a:rPr dirty="0"/>
              <a:t>Third level</a:t>
            </a:r>
          </a:p>
          <a:p>
            <a:pPr lvl="3"/>
            <a:r>
              <a:rPr dirty="0"/>
              <a:t>Fourth level</a:t>
            </a:r>
          </a:p>
          <a:p>
            <a:pPr lvl="4"/>
            <a:r>
              <a:rPr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FB667E1-E601-4AAF-B95C-B25720D70A60}" type="slidenum">
              <a:rPr/>
              <a:t>‹#›</a:t>
            </a:fld>
            <a:endParaRPr dirty="0"/>
          </a:p>
        </p:txBody>
      </p:sp>
    </p:spTree>
    <p:extLst>
      <p:ext uri="{BB962C8B-B14F-4D97-AF65-F5344CB8AC3E}">
        <p14:creationId xmlns:p14="http://schemas.microsoft.com/office/powerpoint/2010/main" val="7111367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accent3"/>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2293D5A-F8B8-8C2B-FCAE-05ED2FCE8F54}"/>
              </a:ext>
            </a:extLst>
          </p:cNvPr>
          <p:cNvSpPr/>
          <p:nvPr userDrawn="1"/>
        </p:nvSpPr>
        <p:spPr>
          <a:xfrm>
            <a:off x="0" y="5603786"/>
            <a:ext cx="12188952" cy="1254209"/>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Rectangle 4">
            <a:extLst>
              <a:ext uri="{FF2B5EF4-FFF2-40B4-BE49-F238E27FC236}">
                <a16:creationId xmlns:a16="http://schemas.microsoft.com/office/drawing/2014/main" id="{B1FD55A8-DC6B-7CD4-984D-F2CF5B782DAB}"/>
              </a:ext>
            </a:extLst>
          </p:cNvPr>
          <p:cNvSpPr/>
          <p:nvPr userDrawn="1"/>
        </p:nvSpPr>
        <p:spPr>
          <a:xfrm>
            <a:off x="0" y="0"/>
            <a:ext cx="12192000" cy="281940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30352" y="457200"/>
            <a:ext cx="10317914" cy="1828800"/>
          </a:xfrm>
        </p:spPr>
        <p:txBody>
          <a:bodyPr lIns="0" tIns="0" rIns="0" bIns="0" anchor="b" anchorCtr="0">
            <a:normAutofit/>
          </a:bodyPr>
          <a:lstStyle>
            <a:lvl1pPr algn="l">
              <a:defRPr sz="6000" cap="all" baseline="0">
                <a:solidFill>
                  <a:schemeClr val="tx1"/>
                </a:solidFill>
              </a:defRPr>
            </a:lvl1pPr>
          </a:lstStyle>
          <a:p>
            <a:r>
              <a:rPr lang="en-US" dirty="0"/>
              <a:t>Click to edit Master title style</a:t>
            </a:r>
            <a:endParaRPr dirty="0"/>
          </a:p>
        </p:txBody>
      </p:sp>
      <p:sp>
        <p:nvSpPr>
          <p:cNvPr id="3" name="Subtitle 2"/>
          <p:cNvSpPr>
            <a:spLocks noGrp="1"/>
          </p:cNvSpPr>
          <p:nvPr>
            <p:ph type="subTitle" idx="1"/>
          </p:nvPr>
        </p:nvSpPr>
        <p:spPr>
          <a:xfrm>
            <a:off x="530352" y="5776779"/>
            <a:ext cx="11201400" cy="908222"/>
          </a:xfrm>
        </p:spPr>
        <p:txBody>
          <a:bodyPr lIns="0" tIns="0" rIns="0" bIns="0" anchor="ctr" anchorCtr="0">
            <a:normAutofit/>
          </a:bodyPr>
          <a:lstStyle>
            <a:lvl1pPr marL="0" indent="0" algn="l">
              <a:spcBef>
                <a:spcPts val="0"/>
              </a:spcBef>
              <a:buNone/>
              <a:defRPr sz="2400" cap="none" baseline="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endParaRPr dirty="0"/>
          </a:p>
        </p:txBody>
      </p:sp>
      <p:cxnSp>
        <p:nvCxnSpPr>
          <p:cNvPr id="10" name="Straight Connector 9">
            <a:extLst>
              <a:ext uri="{FF2B5EF4-FFF2-40B4-BE49-F238E27FC236}">
                <a16:creationId xmlns:a16="http://schemas.microsoft.com/office/drawing/2014/main" id="{DCFC68E0-D9CA-4632-6C16-A37FF1C296C0}"/>
              </a:ext>
            </a:extLst>
          </p:cNvPr>
          <p:cNvCxnSpPr>
            <a:cxnSpLocks/>
          </p:cNvCxnSpPr>
          <p:nvPr userDrawn="1"/>
        </p:nvCxnSpPr>
        <p:spPr>
          <a:xfrm>
            <a:off x="0" y="5614416"/>
            <a:ext cx="12188952" cy="0"/>
          </a:xfrm>
          <a:prstGeom prst="line">
            <a:avLst/>
          </a:prstGeom>
          <a:ln w="12700">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2">
            <a:extLst>
              <a:ext uri="{FF2B5EF4-FFF2-40B4-BE49-F238E27FC236}">
                <a16:creationId xmlns:a16="http://schemas.microsoft.com/office/drawing/2014/main" id="{1775A23F-BECF-11F7-0296-411179417D70}"/>
              </a:ext>
            </a:extLst>
          </p:cNvPr>
          <p:cNvSpPr>
            <a:spLocks noGrp="1"/>
          </p:cNvSpPr>
          <p:nvPr>
            <p:ph type="pic" idx="13"/>
          </p:nvPr>
        </p:nvSpPr>
        <p:spPr>
          <a:xfrm>
            <a:off x="530352" y="3176624"/>
            <a:ext cx="3383280" cy="2069938"/>
          </a:xfrm>
          <a:prstGeom prst="rect">
            <a:avLst/>
          </a:prstGeom>
          <a:solidFill>
            <a:schemeClr val="accent3">
              <a:lumMod val="90000"/>
            </a:schemeClr>
          </a:solidFill>
          <a:ln w="19050">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15" name="Picture Placeholder 2">
            <a:extLst>
              <a:ext uri="{FF2B5EF4-FFF2-40B4-BE49-F238E27FC236}">
                <a16:creationId xmlns:a16="http://schemas.microsoft.com/office/drawing/2014/main" id="{A44580E1-0D73-CE94-C207-D61D9D2303E6}"/>
              </a:ext>
            </a:extLst>
          </p:cNvPr>
          <p:cNvSpPr>
            <a:spLocks noGrp="1"/>
          </p:cNvSpPr>
          <p:nvPr>
            <p:ph type="pic" idx="14"/>
          </p:nvPr>
        </p:nvSpPr>
        <p:spPr>
          <a:xfrm>
            <a:off x="4421886" y="3176624"/>
            <a:ext cx="3383280" cy="2069938"/>
          </a:xfrm>
          <a:prstGeom prst="rect">
            <a:avLst/>
          </a:prstGeom>
          <a:solidFill>
            <a:schemeClr val="accent3">
              <a:lumMod val="90000"/>
            </a:schemeClr>
          </a:solidFill>
          <a:ln w="19050">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16" name="Picture Placeholder 2">
            <a:extLst>
              <a:ext uri="{FF2B5EF4-FFF2-40B4-BE49-F238E27FC236}">
                <a16:creationId xmlns:a16="http://schemas.microsoft.com/office/drawing/2014/main" id="{92B25869-DAD9-F98F-4401-472BF13B638C}"/>
              </a:ext>
            </a:extLst>
          </p:cNvPr>
          <p:cNvSpPr>
            <a:spLocks noGrp="1"/>
          </p:cNvSpPr>
          <p:nvPr>
            <p:ph type="pic" idx="15"/>
          </p:nvPr>
        </p:nvSpPr>
        <p:spPr>
          <a:xfrm>
            <a:off x="8313420" y="3176624"/>
            <a:ext cx="3383280" cy="2069938"/>
          </a:xfrm>
          <a:prstGeom prst="rect">
            <a:avLst/>
          </a:prstGeom>
          <a:solidFill>
            <a:schemeClr val="accent3">
              <a:lumMod val="90000"/>
            </a:schemeClr>
          </a:solidFill>
          <a:ln w="19050">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grpSp>
        <p:nvGrpSpPr>
          <p:cNvPr id="18" name="Graphic 16">
            <a:extLst>
              <a:ext uri="{FF2B5EF4-FFF2-40B4-BE49-F238E27FC236}">
                <a16:creationId xmlns:a16="http://schemas.microsoft.com/office/drawing/2014/main" id="{5FE60644-06BE-BB5F-124E-5064D05EB32C}"/>
              </a:ext>
            </a:extLst>
          </p:cNvPr>
          <p:cNvGrpSpPr/>
          <p:nvPr/>
        </p:nvGrpSpPr>
        <p:grpSpPr>
          <a:xfrm rot="5400000" flipH="1">
            <a:off x="10607041" y="1022650"/>
            <a:ext cx="1998009" cy="562309"/>
            <a:chOff x="516591" y="355997"/>
            <a:chExt cx="2247898" cy="632636"/>
          </a:xfrm>
        </p:grpSpPr>
        <p:sp>
          <p:nvSpPr>
            <p:cNvPr id="22" name="Freeform 21">
              <a:extLst>
                <a:ext uri="{FF2B5EF4-FFF2-40B4-BE49-F238E27FC236}">
                  <a16:creationId xmlns:a16="http://schemas.microsoft.com/office/drawing/2014/main" id="{D951A35A-F4D7-545D-8528-2736ED0B0F33}"/>
                </a:ext>
              </a:extLst>
            </p:cNvPr>
            <p:cNvSpPr/>
            <p:nvPr/>
          </p:nvSpPr>
          <p:spPr>
            <a:xfrm>
              <a:off x="1780781" y="355997"/>
              <a:ext cx="638403" cy="632636"/>
            </a:xfrm>
            <a:custGeom>
              <a:avLst/>
              <a:gdLst>
                <a:gd name="connsiteX0" fmla="*/ 983 w 638403"/>
                <a:gd name="connsiteY0" fmla="*/ 337885 h 632636"/>
                <a:gd name="connsiteX1" fmla="*/ 245396 w 638403"/>
                <a:gd name="connsiteY1" fmla="*/ 626337 h 632636"/>
                <a:gd name="connsiteX2" fmla="*/ 635162 w 638403"/>
                <a:gd name="connsiteY2" fmla="*/ 360278 h 632636"/>
                <a:gd name="connsiteX3" fmla="*/ 638401 w 638403"/>
                <a:gd name="connsiteY3" fmla="*/ 323652 h 632636"/>
                <a:gd name="connsiteX4" fmla="*/ 636496 w 638403"/>
                <a:gd name="connsiteY4" fmla="*/ 291012 h 632636"/>
                <a:gd name="connsiteX5" fmla="*/ 317 w 638403"/>
                <a:gd name="connsiteY5" fmla="*/ 297274 h 632636"/>
                <a:gd name="connsiteX6" fmla="*/ 984 w 638403"/>
                <a:gd name="connsiteY6" fmla="*/ 337885 h 632636"/>
                <a:gd name="connsiteX7" fmla="*/ 984 w 638403"/>
                <a:gd name="connsiteY7" fmla="*/ 337885 h 632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8403" h="632636">
                  <a:moveTo>
                    <a:pt x="983" y="337885"/>
                  </a:moveTo>
                  <a:cubicBezTo>
                    <a:pt x="24795" y="505263"/>
                    <a:pt x="106330" y="601383"/>
                    <a:pt x="245396" y="626337"/>
                  </a:cubicBezTo>
                  <a:cubicBezTo>
                    <a:pt x="439136" y="661160"/>
                    <a:pt x="594013" y="548721"/>
                    <a:pt x="635162" y="360278"/>
                  </a:cubicBezTo>
                  <a:cubicBezTo>
                    <a:pt x="635924" y="356672"/>
                    <a:pt x="638496" y="332097"/>
                    <a:pt x="638401" y="323652"/>
                  </a:cubicBezTo>
                  <a:cubicBezTo>
                    <a:pt x="638210" y="306098"/>
                    <a:pt x="636496" y="291012"/>
                    <a:pt x="636496" y="291012"/>
                  </a:cubicBezTo>
                  <a:cubicBezTo>
                    <a:pt x="585156" y="-105706"/>
                    <a:pt x="16223" y="-90239"/>
                    <a:pt x="317" y="297274"/>
                  </a:cubicBezTo>
                  <a:cubicBezTo>
                    <a:pt x="317" y="297274"/>
                    <a:pt x="-731" y="315872"/>
                    <a:pt x="984" y="337885"/>
                  </a:cubicBezTo>
                  <a:lnTo>
                    <a:pt x="984" y="337885"/>
                  </a:lnTo>
                  <a:close/>
                </a:path>
              </a:pathLst>
            </a:custGeom>
            <a:solidFill>
              <a:schemeClr val="accent5"/>
            </a:solidFill>
            <a:ln w="0" cap="flat">
              <a:noFill/>
              <a:prstDash val="solid"/>
              <a:miter/>
            </a:ln>
          </p:spPr>
          <p:txBody>
            <a:bodyPr rtlCol="0" anchor="ctr"/>
            <a:lstStyle/>
            <a:p>
              <a:endParaRPr lang="en-US" dirty="0"/>
            </a:p>
          </p:txBody>
        </p:sp>
        <p:sp>
          <p:nvSpPr>
            <p:cNvPr id="23" name="Freeform 22">
              <a:extLst>
                <a:ext uri="{FF2B5EF4-FFF2-40B4-BE49-F238E27FC236}">
                  <a16:creationId xmlns:a16="http://schemas.microsoft.com/office/drawing/2014/main" id="{55144E32-E7BE-EAAC-8BD8-E9981F436BF4}"/>
                </a:ext>
              </a:extLst>
            </p:cNvPr>
            <p:cNvSpPr/>
            <p:nvPr/>
          </p:nvSpPr>
          <p:spPr>
            <a:xfrm>
              <a:off x="516591" y="647104"/>
              <a:ext cx="2247898" cy="56551"/>
            </a:xfrm>
            <a:custGeom>
              <a:avLst/>
              <a:gdLst>
                <a:gd name="connsiteX0" fmla="*/ 1901923 w 2247898"/>
                <a:gd name="connsiteY0" fmla="*/ 56457 h 56551"/>
                <a:gd name="connsiteX1" fmla="*/ 2206630 w 2247898"/>
                <a:gd name="connsiteY1" fmla="*/ 50669 h 56551"/>
                <a:gd name="connsiteX2" fmla="*/ 2247873 w 2247898"/>
                <a:gd name="connsiteY2" fmla="*/ 13853 h 56551"/>
                <a:gd name="connsiteX3" fmla="*/ 2234728 w 2247898"/>
                <a:gd name="connsiteY3" fmla="*/ 1233 h 56551"/>
                <a:gd name="connsiteX4" fmla="*/ 1900589 w 2247898"/>
                <a:gd name="connsiteY4" fmla="*/ 0 h 56551"/>
                <a:gd name="connsiteX5" fmla="*/ 1273650 w 2247898"/>
                <a:gd name="connsiteY5" fmla="*/ 6357 h 56551"/>
                <a:gd name="connsiteX6" fmla="*/ 21390 w 2247898"/>
                <a:gd name="connsiteY6" fmla="*/ 2562 h 56551"/>
                <a:gd name="connsiteX7" fmla="*/ 149 w 2247898"/>
                <a:gd name="connsiteY7" fmla="*/ 13948 h 56551"/>
                <a:gd name="connsiteX8" fmla="*/ 6245 w 2247898"/>
                <a:gd name="connsiteY8" fmla="*/ 39472 h 56551"/>
                <a:gd name="connsiteX9" fmla="*/ 26533 w 2247898"/>
                <a:gd name="connsiteY9" fmla="*/ 48771 h 56551"/>
                <a:gd name="connsiteX10" fmla="*/ 1265173 w 2247898"/>
                <a:gd name="connsiteY10" fmla="*/ 46968 h 56551"/>
                <a:gd name="connsiteX11" fmla="*/ 1901924 w 2247898"/>
                <a:gd name="connsiteY11" fmla="*/ 56551 h 56551"/>
                <a:gd name="connsiteX12" fmla="*/ 1901924 w 2247898"/>
                <a:gd name="connsiteY12" fmla="*/ 56551 h 56551"/>
                <a:gd name="connsiteX13" fmla="*/ 1901924 w 2247898"/>
                <a:gd name="connsiteY13" fmla="*/ 56457 h 56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47898" h="56551">
                  <a:moveTo>
                    <a:pt x="1901923" y="56457"/>
                  </a:moveTo>
                  <a:cubicBezTo>
                    <a:pt x="2002698" y="54179"/>
                    <a:pt x="2104330" y="52187"/>
                    <a:pt x="2206630" y="50669"/>
                  </a:cubicBezTo>
                  <a:cubicBezTo>
                    <a:pt x="2230156" y="50384"/>
                    <a:pt x="2245873" y="36056"/>
                    <a:pt x="2247873" y="13853"/>
                  </a:cubicBezTo>
                  <a:cubicBezTo>
                    <a:pt x="2248349" y="7021"/>
                    <a:pt x="2242253" y="1233"/>
                    <a:pt x="2234728" y="1233"/>
                  </a:cubicBezTo>
                  <a:lnTo>
                    <a:pt x="1900589" y="0"/>
                  </a:lnTo>
                  <a:cubicBezTo>
                    <a:pt x="1691609" y="16700"/>
                    <a:pt x="1482630" y="18692"/>
                    <a:pt x="1273650" y="6357"/>
                  </a:cubicBezTo>
                  <a:lnTo>
                    <a:pt x="21390" y="2562"/>
                  </a:lnTo>
                  <a:cubicBezTo>
                    <a:pt x="9007" y="2562"/>
                    <a:pt x="-1375" y="8160"/>
                    <a:pt x="149" y="13948"/>
                  </a:cubicBezTo>
                  <a:lnTo>
                    <a:pt x="6245" y="39472"/>
                  </a:lnTo>
                  <a:cubicBezTo>
                    <a:pt x="7483" y="45070"/>
                    <a:pt x="16151" y="48771"/>
                    <a:pt x="26533" y="48771"/>
                  </a:cubicBezTo>
                  <a:lnTo>
                    <a:pt x="1265173" y="46968"/>
                  </a:lnTo>
                  <a:cubicBezTo>
                    <a:pt x="1476629" y="32546"/>
                    <a:pt x="1688943" y="35582"/>
                    <a:pt x="1901924" y="56551"/>
                  </a:cubicBezTo>
                  <a:lnTo>
                    <a:pt x="1901924" y="56551"/>
                  </a:lnTo>
                  <a:lnTo>
                    <a:pt x="1901924" y="56457"/>
                  </a:lnTo>
                  <a:close/>
                </a:path>
              </a:pathLst>
            </a:custGeom>
            <a:solidFill>
              <a:schemeClr val="accent1"/>
            </a:solidFill>
            <a:ln w="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33828820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0BBDA8E3-4A22-4F30-2CBB-DFBA0B6063D0}"/>
              </a:ext>
            </a:extLst>
          </p:cNvPr>
          <p:cNvSpPr/>
          <p:nvPr userDrawn="1"/>
        </p:nvSpPr>
        <p:spPr>
          <a:xfrm>
            <a:off x="0" y="0"/>
            <a:ext cx="6096000" cy="685800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5AA36011-0CC6-C389-EAAB-90C4ACC2D522}"/>
              </a:ext>
            </a:extLst>
          </p:cNvPr>
          <p:cNvSpPr/>
          <p:nvPr userDrawn="1"/>
        </p:nvSpPr>
        <p:spPr>
          <a:xfrm>
            <a:off x="0" y="6096000"/>
            <a:ext cx="6096001" cy="762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30352" y="1527048"/>
            <a:ext cx="5257800" cy="3886197"/>
          </a:xfrm>
        </p:spPr>
        <p:txBody>
          <a:bodyPr lIns="0" tIns="0" rIns="0" bIns="0" anchor="t" anchorCtr="0">
            <a:noAutofit/>
          </a:bodyPr>
          <a:lstStyle>
            <a:lvl1pPr>
              <a:defRPr sz="4000" cap="all" baseline="0">
                <a:solidFill>
                  <a:schemeClr val="tx1"/>
                </a:solidFill>
              </a:defRPr>
            </a:lvl1pPr>
          </a:lstStyle>
          <a:p>
            <a:r>
              <a:rPr lang="en-US" dirty="0"/>
              <a:t>Click to edit Master title style</a:t>
            </a:r>
            <a:endParaRPr dirty="0"/>
          </a:p>
        </p:txBody>
      </p:sp>
      <p:sp>
        <p:nvSpPr>
          <p:cNvPr id="4" name="Content Placeholder 2">
            <a:extLst>
              <a:ext uri="{FF2B5EF4-FFF2-40B4-BE49-F238E27FC236}">
                <a16:creationId xmlns:a16="http://schemas.microsoft.com/office/drawing/2014/main" id="{3DAA3FF9-4C9C-8494-A2BB-F77816393331}"/>
              </a:ext>
            </a:extLst>
          </p:cNvPr>
          <p:cNvSpPr>
            <a:spLocks noGrp="1"/>
          </p:cNvSpPr>
          <p:nvPr>
            <p:ph idx="14"/>
          </p:nvPr>
        </p:nvSpPr>
        <p:spPr>
          <a:xfrm>
            <a:off x="6547151" y="1527048"/>
            <a:ext cx="5187649" cy="5020056"/>
          </a:xfrm>
        </p:spPr>
        <p:txBody>
          <a:bodyPr>
            <a:normAutofit/>
          </a:bodyPr>
          <a:lstStyle>
            <a:lvl1pPr>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a:lvl6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10" name="Slide Number Placeholder 9">
            <a:extLst>
              <a:ext uri="{FF2B5EF4-FFF2-40B4-BE49-F238E27FC236}">
                <a16:creationId xmlns:a16="http://schemas.microsoft.com/office/drawing/2014/main" id="{7595BE4A-3E73-906A-3F04-20F3B489B1C9}"/>
              </a:ext>
            </a:extLst>
          </p:cNvPr>
          <p:cNvSpPr>
            <a:spLocks noGrp="1"/>
          </p:cNvSpPr>
          <p:nvPr>
            <p:ph type="sldNum" sz="quarter" idx="12"/>
          </p:nvPr>
        </p:nvSpPr>
        <p:spPr/>
        <p:txBody>
          <a:bodyPr/>
          <a:lstStyle/>
          <a:p>
            <a:fld id="{CA8D9AD5-F248-4919-864A-CFD76CC027D6}" type="slidenum">
              <a:rPr lang="en-US" smtClean="0"/>
              <a:pPr/>
              <a:t>‹#›</a:t>
            </a:fld>
            <a:endParaRPr lang="en-US" dirty="0"/>
          </a:p>
        </p:txBody>
      </p:sp>
      <p:sp>
        <p:nvSpPr>
          <p:cNvPr id="9" name="Footer Placeholder 8">
            <a:extLst>
              <a:ext uri="{FF2B5EF4-FFF2-40B4-BE49-F238E27FC236}">
                <a16:creationId xmlns:a16="http://schemas.microsoft.com/office/drawing/2014/main" id="{F086E1E6-8939-6965-E9E7-75606774EC5F}"/>
              </a:ext>
            </a:extLst>
          </p:cNvPr>
          <p:cNvSpPr>
            <a:spLocks noGrp="1"/>
          </p:cNvSpPr>
          <p:nvPr>
            <p:ph type="ftr" sz="quarter" idx="11"/>
          </p:nvPr>
        </p:nvSpPr>
        <p:spPr/>
        <p:txBody>
          <a:bodyPr/>
          <a:lstStyle/>
          <a:p>
            <a:endParaRPr lang="en-US" dirty="0"/>
          </a:p>
        </p:txBody>
      </p:sp>
      <p:cxnSp>
        <p:nvCxnSpPr>
          <p:cNvPr id="5" name="Straight Connector 4">
            <a:extLst>
              <a:ext uri="{FF2B5EF4-FFF2-40B4-BE49-F238E27FC236}">
                <a16:creationId xmlns:a16="http://schemas.microsoft.com/office/drawing/2014/main" id="{E6BC3BBC-129A-FBDC-E6A0-294EF21E1914}"/>
              </a:ext>
            </a:extLst>
          </p:cNvPr>
          <p:cNvCxnSpPr>
            <a:cxnSpLocks/>
          </p:cNvCxnSpPr>
          <p:nvPr userDrawn="1"/>
        </p:nvCxnSpPr>
        <p:spPr>
          <a:xfrm>
            <a:off x="0" y="6096000"/>
            <a:ext cx="6096000" cy="0"/>
          </a:xfrm>
          <a:prstGeom prst="line">
            <a:avLst/>
          </a:prstGeom>
          <a:ln w="12700">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grpSp>
        <p:nvGrpSpPr>
          <p:cNvPr id="24" name="Group 23">
            <a:extLst>
              <a:ext uri="{FF2B5EF4-FFF2-40B4-BE49-F238E27FC236}">
                <a16:creationId xmlns:a16="http://schemas.microsoft.com/office/drawing/2014/main" id="{82E86B28-A98B-0D98-5ED4-C8422E49C808}"/>
              </a:ext>
            </a:extLst>
          </p:cNvPr>
          <p:cNvGrpSpPr/>
          <p:nvPr userDrawn="1"/>
        </p:nvGrpSpPr>
        <p:grpSpPr>
          <a:xfrm>
            <a:off x="516591" y="355997"/>
            <a:ext cx="3750609" cy="632636"/>
            <a:chOff x="516591" y="355997"/>
            <a:chExt cx="3750609" cy="632636"/>
          </a:xfrm>
        </p:grpSpPr>
        <p:grpSp>
          <p:nvGrpSpPr>
            <p:cNvPr id="18" name="Graphic 16">
              <a:extLst>
                <a:ext uri="{FF2B5EF4-FFF2-40B4-BE49-F238E27FC236}">
                  <a16:creationId xmlns:a16="http://schemas.microsoft.com/office/drawing/2014/main" id="{B848D6FC-B5F4-D029-DBB8-11C46A0856B4}"/>
                </a:ext>
              </a:extLst>
            </p:cNvPr>
            <p:cNvGrpSpPr/>
            <p:nvPr/>
          </p:nvGrpSpPr>
          <p:grpSpPr>
            <a:xfrm flipH="1">
              <a:off x="516591" y="355997"/>
              <a:ext cx="2247898" cy="632636"/>
              <a:chOff x="516591" y="355997"/>
              <a:chExt cx="2247898" cy="632636"/>
            </a:xfrm>
          </p:grpSpPr>
          <p:sp>
            <p:nvSpPr>
              <p:cNvPr id="19" name="Freeform 18">
                <a:extLst>
                  <a:ext uri="{FF2B5EF4-FFF2-40B4-BE49-F238E27FC236}">
                    <a16:creationId xmlns:a16="http://schemas.microsoft.com/office/drawing/2014/main" id="{B5A04C0E-365F-3B06-1EA3-05B2F8F8CFAE}"/>
                  </a:ext>
                </a:extLst>
              </p:cNvPr>
              <p:cNvSpPr/>
              <p:nvPr/>
            </p:nvSpPr>
            <p:spPr>
              <a:xfrm>
                <a:off x="1780781" y="355997"/>
                <a:ext cx="638403" cy="632636"/>
              </a:xfrm>
              <a:custGeom>
                <a:avLst/>
                <a:gdLst>
                  <a:gd name="connsiteX0" fmla="*/ 983 w 638403"/>
                  <a:gd name="connsiteY0" fmla="*/ 337885 h 632636"/>
                  <a:gd name="connsiteX1" fmla="*/ 245396 w 638403"/>
                  <a:gd name="connsiteY1" fmla="*/ 626337 h 632636"/>
                  <a:gd name="connsiteX2" fmla="*/ 635162 w 638403"/>
                  <a:gd name="connsiteY2" fmla="*/ 360278 h 632636"/>
                  <a:gd name="connsiteX3" fmla="*/ 638401 w 638403"/>
                  <a:gd name="connsiteY3" fmla="*/ 323652 h 632636"/>
                  <a:gd name="connsiteX4" fmla="*/ 636496 w 638403"/>
                  <a:gd name="connsiteY4" fmla="*/ 291012 h 632636"/>
                  <a:gd name="connsiteX5" fmla="*/ 317 w 638403"/>
                  <a:gd name="connsiteY5" fmla="*/ 297274 h 632636"/>
                  <a:gd name="connsiteX6" fmla="*/ 984 w 638403"/>
                  <a:gd name="connsiteY6" fmla="*/ 337885 h 632636"/>
                  <a:gd name="connsiteX7" fmla="*/ 984 w 638403"/>
                  <a:gd name="connsiteY7" fmla="*/ 337885 h 632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8403" h="632636">
                    <a:moveTo>
                      <a:pt x="983" y="337885"/>
                    </a:moveTo>
                    <a:cubicBezTo>
                      <a:pt x="24795" y="505263"/>
                      <a:pt x="106330" y="601383"/>
                      <a:pt x="245396" y="626337"/>
                    </a:cubicBezTo>
                    <a:cubicBezTo>
                      <a:pt x="439136" y="661160"/>
                      <a:pt x="594013" y="548721"/>
                      <a:pt x="635162" y="360278"/>
                    </a:cubicBezTo>
                    <a:cubicBezTo>
                      <a:pt x="635924" y="356672"/>
                      <a:pt x="638496" y="332097"/>
                      <a:pt x="638401" y="323652"/>
                    </a:cubicBezTo>
                    <a:cubicBezTo>
                      <a:pt x="638210" y="306098"/>
                      <a:pt x="636496" y="291012"/>
                      <a:pt x="636496" y="291012"/>
                    </a:cubicBezTo>
                    <a:cubicBezTo>
                      <a:pt x="585156" y="-105706"/>
                      <a:pt x="16223" y="-90239"/>
                      <a:pt x="317" y="297274"/>
                    </a:cubicBezTo>
                    <a:cubicBezTo>
                      <a:pt x="317" y="297274"/>
                      <a:pt x="-731" y="315872"/>
                      <a:pt x="984" y="337885"/>
                    </a:cubicBezTo>
                    <a:lnTo>
                      <a:pt x="984" y="337885"/>
                    </a:lnTo>
                    <a:close/>
                  </a:path>
                </a:pathLst>
              </a:custGeom>
              <a:solidFill>
                <a:schemeClr val="accent5"/>
              </a:solidFill>
              <a:ln w="0" cap="flat">
                <a:noFill/>
                <a:prstDash val="solid"/>
                <a:miter/>
              </a:ln>
            </p:spPr>
            <p:txBody>
              <a:bodyPr rtlCol="0" anchor="ctr"/>
              <a:lstStyle/>
              <a:p>
                <a:endParaRPr lang="en-US" dirty="0"/>
              </a:p>
            </p:txBody>
          </p:sp>
          <p:sp>
            <p:nvSpPr>
              <p:cNvPr id="20" name="Freeform 19">
                <a:extLst>
                  <a:ext uri="{FF2B5EF4-FFF2-40B4-BE49-F238E27FC236}">
                    <a16:creationId xmlns:a16="http://schemas.microsoft.com/office/drawing/2014/main" id="{CEF649C9-96CE-047E-9440-177154C63F50}"/>
                  </a:ext>
                </a:extLst>
              </p:cNvPr>
              <p:cNvSpPr/>
              <p:nvPr/>
            </p:nvSpPr>
            <p:spPr>
              <a:xfrm>
                <a:off x="516591" y="647104"/>
                <a:ext cx="2247898" cy="56551"/>
              </a:xfrm>
              <a:custGeom>
                <a:avLst/>
                <a:gdLst>
                  <a:gd name="connsiteX0" fmla="*/ 1901923 w 2247898"/>
                  <a:gd name="connsiteY0" fmla="*/ 56457 h 56551"/>
                  <a:gd name="connsiteX1" fmla="*/ 2206630 w 2247898"/>
                  <a:gd name="connsiteY1" fmla="*/ 50669 h 56551"/>
                  <a:gd name="connsiteX2" fmla="*/ 2247873 w 2247898"/>
                  <a:gd name="connsiteY2" fmla="*/ 13853 h 56551"/>
                  <a:gd name="connsiteX3" fmla="*/ 2234728 w 2247898"/>
                  <a:gd name="connsiteY3" fmla="*/ 1233 h 56551"/>
                  <a:gd name="connsiteX4" fmla="*/ 1900589 w 2247898"/>
                  <a:gd name="connsiteY4" fmla="*/ 0 h 56551"/>
                  <a:gd name="connsiteX5" fmla="*/ 1273650 w 2247898"/>
                  <a:gd name="connsiteY5" fmla="*/ 6357 h 56551"/>
                  <a:gd name="connsiteX6" fmla="*/ 21390 w 2247898"/>
                  <a:gd name="connsiteY6" fmla="*/ 2562 h 56551"/>
                  <a:gd name="connsiteX7" fmla="*/ 149 w 2247898"/>
                  <a:gd name="connsiteY7" fmla="*/ 13948 h 56551"/>
                  <a:gd name="connsiteX8" fmla="*/ 6245 w 2247898"/>
                  <a:gd name="connsiteY8" fmla="*/ 39472 h 56551"/>
                  <a:gd name="connsiteX9" fmla="*/ 26533 w 2247898"/>
                  <a:gd name="connsiteY9" fmla="*/ 48771 h 56551"/>
                  <a:gd name="connsiteX10" fmla="*/ 1265173 w 2247898"/>
                  <a:gd name="connsiteY10" fmla="*/ 46968 h 56551"/>
                  <a:gd name="connsiteX11" fmla="*/ 1901924 w 2247898"/>
                  <a:gd name="connsiteY11" fmla="*/ 56551 h 56551"/>
                  <a:gd name="connsiteX12" fmla="*/ 1901924 w 2247898"/>
                  <a:gd name="connsiteY12" fmla="*/ 56551 h 56551"/>
                  <a:gd name="connsiteX13" fmla="*/ 1901924 w 2247898"/>
                  <a:gd name="connsiteY13" fmla="*/ 56457 h 56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47898" h="56551">
                    <a:moveTo>
                      <a:pt x="1901923" y="56457"/>
                    </a:moveTo>
                    <a:cubicBezTo>
                      <a:pt x="2002698" y="54179"/>
                      <a:pt x="2104330" y="52187"/>
                      <a:pt x="2206630" y="50669"/>
                    </a:cubicBezTo>
                    <a:cubicBezTo>
                      <a:pt x="2230156" y="50384"/>
                      <a:pt x="2245873" y="36056"/>
                      <a:pt x="2247873" y="13853"/>
                    </a:cubicBezTo>
                    <a:cubicBezTo>
                      <a:pt x="2248349" y="7021"/>
                      <a:pt x="2242253" y="1233"/>
                      <a:pt x="2234728" y="1233"/>
                    </a:cubicBezTo>
                    <a:lnTo>
                      <a:pt x="1900589" y="0"/>
                    </a:lnTo>
                    <a:cubicBezTo>
                      <a:pt x="1691609" y="16700"/>
                      <a:pt x="1482630" y="18692"/>
                      <a:pt x="1273650" y="6357"/>
                    </a:cubicBezTo>
                    <a:lnTo>
                      <a:pt x="21390" y="2562"/>
                    </a:lnTo>
                    <a:cubicBezTo>
                      <a:pt x="9007" y="2562"/>
                      <a:pt x="-1375" y="8160"/>
                      <a:pt x="149" y="13948"/>
                    </a:cubicBezTo>
                    <a:lnTo>
                      <a:pt x="6245" y="39472"/>
                    </a:lnTo>
                    <a:cubicBezTo>
                      <a:pt x="7483" y="45070"/>
                      <a:pt x="16151" y="48771"/>
                      <a:pt x="26533" y="48771"/>
                    </a:cubicBezTo>
                    <a:lnTo>
                      <a:pt x="1265173" y="46968"/>
                    </a:lnTo>
                    <a:cubicBezTo>
                      <a:pt x="1476629" y="32546"/>
                      <a:pt x="1688943" y="35582"/>
                      <a:pt x="1901924" y="56551"/>
                    </a:cubicBezTo>
                    <a:lnTo>
                      <a:pt x="1901924" y="56551"/>
                    </a:lnTo>
                    <a:lnTo>
                      <a:pt x="1901924" y="56457"/>
                    </a:lnTo>
                    <a:close/>
                  </a:path>
                </a:pathLst>
              </a:custGeom>
              <a:solidFill>
                <a:schemeClr val="accent1"/>
              </a:solidFill>
              <a:ln w="0" cap="flat">
                <a:noFill/>
                <a:prstDash val="solid"/>
                <a:miter/>
              </a:ln>
            </p:spPr>
            <p:txBody>
              <a:bodyPr rtlCol="0" anchor="ctr"/>
              <a:lstStyle/>
              <a:p>
                <a:endParaRPr lang="en-US" dirty="0"/>
              </a:p>
            </p:txBody>
          </p:sp>
        </p:grpSp>
        <p:sp>
          <p:nvSpPr>
            <p:cNvPr id="21" name="Oval 20">
              <a:extLst>
                <a:ext uri="{FF2B5EF4-FFF2-40B4-BE49-F238E27FC236}">
                  <a16:creationId xmlns:a16="http://schemas.microsoft.com/office/drawing/2014/main" id="{D26DC255-D0C4-CE6D-2A0F-2A757B8D9E8A}"/>
                </a:ext>
              </a:extLst>
            </p:cNvPr>
            <p:cNvSpPr>
              <a:spLocks noChangeAspect="1"/>
            </p:cNvSpPr>
            <p:nvPr userDrawn="1"/>
          </p:nvSpPr>
          <p:spPr>
            <a:xfrm>
              <a:off x="3215640" y="609600"/>
              <a:ext cx="91440" cy="9144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376FE056-1AC1-BB94-30F3-EE44BDDABDBD}"/>
                </a:ext>
              </a:extLst>
            </p:cNvPr>
            <p:cNvSpPr>
              <a:spLocks noChangeAspect="1"/>
            </p:cNvSpPr>
            <p:nvPr userDrawn="1"/>
          </p:nvSpPr>
          <p:spPr>
            <a:xfrm>
              <a:off x="4175760" y="611882"/>
              <a:ext cx="91440" cy="9144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FDEB2A61-AC40-2F91-DCA2-08DF63492018}"/>
                </a:ext>
              </a:extLst>
            </p:cNvPr>
            <p:cNvSpPr>
              <a:spLocks noChangeAspect="1"/>
            </p:cNvSpPr>
            <p:nvPr userDrawn="1"/>
          </p:nvSpPr>
          <p:spPr>
            <a:xfrm>
              <a:off x="3695700" y="609600"/>
              <a:ext cx="91440" cy="9144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606665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with image 01">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0BBDA8E3-4A22-4F30-2CBB-DFBA0B6063D0}"/>
              </a:ext>
            </a:extLst>
          </p:cNvPr>
          <p:cNvSpPr/>
          <p:nvPr userDrawn="1"/>
        </p:nvSpPr>
        <p:spPr>
          <a:xfrm>
            <a:off x="6096000" y="0"/>
            <a:ext cx="6096000" cy="685800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3" name="Rectangle 32">
            <a:extLst>
              <a:ext uri="{FF2B5EF4-FFF2-40B4-BE49-F238E27FC236}">
                <a16:creationId xmlns:a16="http://schemas.microsoft.com/office/drawing/2014/main" id="{5AA36011-0CC6-C389-EAAB-90C4ACC2D522}"/>
              </a:ext>
            </a:extLst>
          </p:cNvPr>
          <p:cNvSpPr/>
          <p:nvPr userDrawn="1"/>
        </p:nvSpPr>
        <p:spPr>
          <a:xfrm>
            <a:off x="1" y="6096000"/>
            <a:ext cx="6095999" cy="762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553200" y="1527048"/>
            <a:ext cx="5181600" cy="4636293"/>
          </a:xfrm>
        </p:spPr>
        <p:txBody>
          <a:bodyPr lIns="0" tIns="0" rIns="0" bIns="0" anchor="t" anchorCtr="0">
            <a:noAutofit/>
          </a:bodyPr>
          <a:lstStyle>
            <a:lvl1pPr>
              <a:defRPr sz="4000" cap="all" baseline="0">
                <a:solidFill>
                  <a:schemeClr val="tx1"/>
                </a:solidFill>
              </a:defRPr>
            </a:lvl1pPr>
          </a:lstStyle>
          <a:p>
            <a:r>
              <a:rPr lang="en-US" dirty="0"/>
              <a:t>Click to edit Master title style</a:t>
            </a:r>
            <a:endParaRPr dirty="0"/>
          </a:p>
        </p:txBody>
      </p:sp>
      <p:sp>
        <p:nvSpPr>
          <p:cNvPr id="3" name="Picture Placeholder 2">
            <a:extLst>
              <a:ext uri="{FF2B5EF4-FFF2-40B4-BE49-F238E27FC236}">
                <a16:creationId xmlns:a16="http://schemas.microsoft.com/office/drawing/2014/main" id="{06D146FE-2CCD-1628-C75B-ABAC2022D9E1}"/>
              </a:ext>
            </a:extLst>
          </p:cNvPr>
          <p:cNvSpPr>
            <a:spLocks noGrp="1"/>
          </p:cNvSpPr>
          <p:nvPr>
            <p:ph type="pic" idx="13"/>
          </p:nvPr>
        </p:nvSpPr>
        <p:spPr>
          <a:xfrm>
            <a:off x="484632" y="457200"/>
            <a:ext cx="5157216" cy="2514600"/>
          </a:xfrm>
          <a:prstGeom prst="rect">
            <a:avLst/>
          </a:prstGeom>
          <a:solidFill>
            <a:schemeClr val="accent3">
              <a:lumMod val="90000"/>
            </a:schemeClr>
          </a:solidFill>
          <a:ln w="19050">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Content Placeholder 2">
            <a:extLst>
              <a:ext uri="{FF2B5EF4-FFF2-40B4-BE49-F238E27FC236}">
                <a16:creationId xmlns:a16="http://schemas.microsoft.com/office/drawing/2014/main" id="{3DAA3FF9-4C9C-8494-A2BB-F77816393331}"/>
              </a:ext>
            </a:extLst>
          </p:cNvPr>
          <p:cNvSpPr>
            <a:spLocks noGrp="1"/>
          </p:cNvSpPr>
          <p:nvPr>
            <p:ph idx="14"/>
          </p:nvPr>
        </p:nvSpPr>
        <p:spPr>
          <a:xfrm>
            <a:off x="530352" y="3429000"/>
            <a:ext cx="5187649" cy="2514600"/>
          </a:xfrm>
        </p:spPr>
        <p:txBody>
          <a:bodyPr tIns="45720" bIns="45720">
            <a:normAutofit/>
          </a:bodyPr>
          <a:lstStyle>
            <a:lvl1pPr marL="45720" indent="0">
              <a:buNone/>
              <a:defRPr sz="2400">
                <a:solidFill>
                  <a:schemeClr val="tx1"/>
                </a:solidFill>
              </a:defRPr>
            </a:lvl1pPr>
            <a:lvl2pPr>
              <a:defRPr sz="2000">
                <a:solidFill>
                  <a:schemeClr val="tx1"/>
                </a:solidFill>
              </a:defRPr>
            </a:lvl2pPr>
            <a:lvl3pPr>
              <a:defRPr sz="1800">
                <a:solidFill>
                  <a:schemeClr val="tx1"/>
                </a:solidFill>
              </a:defRPr>
            </a:lvl3pPr>
            <a:lvl4pPr>
              <a:defRPr sz="1600">
                <a:solidFill>
                  <a:schemeClr val="tx1"/>
                </a:solidFill>
              </a:defRPr>
            </a:lvl4pPr>
            <a:lvl5pPr>
              <a:defRPr sz="1600">
                <a:solidFill>
                  <a:schemeClr val="tx1"/>
                </a:solidFill>
              </a:defRPr>
            </a:lvl5pPr>
            <a:lvl6pPr>
              <a:defRPr/>
            </a:lvl6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10" name="Slide Number Placeholder 9">
            <a:extLst>
              <a:ext uri="{FF2B5EF4-FFF2-40B4-BE49-F238E27FC236}">
                <a16:creationId xmlns:a16="http://schemas.microsoft.com/office/drawing/2014/main" id="{7595BE4A-3E73-906A-3F04-20F3B489B1C9}"/>
              </a:ext>
            </a:extLst>
          </p:cNvPr>
          <p:cNvSpPr>
            <a:spLocks noGrp="1"/>
          </p:cNvSpPr>
          <p:nvPr>
            <p:ph type="sldNum" sz="quarter" idx="12"/>
          </p:nvPr>
        </p:nvSpPr>
        <p:spPr/>
        <p:txBody>
          <a:bodyPr/>
          <a:lstStyle/>
          <a:p>
            <a:fld id="{CA8D9AD5-F248-4919-864A-CFD76CC027D6}" type="slidenum">
              <a:rPr lang="en-US" smtClean="0"/>
              <a:pPr/>
              <a:t>‹#›</a:t>
            </a:fld>
            <a:endParaRPr lang="en-US" dirty="0"/>
          </a:p>
        </p:txBody>
      </p:sp>
      <p:sp>
        <p:nvSpPr>
          <p:cNvPr id="9" name="Footer Placeholder 8">
            <a:extLst>
              <a:ext uri="{FF2B5EF4-FFF2-40B4-BE49-F238E27FC236}">
                <a16:creationId xmlns:a16="http://schemas.microsoft.com/office/drawing/2014/main" id="{F086E1E6-8939-6965-E9E7-75606774EC5F}"/>
              </a:ext>
            </a:extLst>
          </p:cNvPr>
          <p:cNvSpPr>
            <a:spLocks noGrp="1"/>
          </p:cNvSpPr>
          <p:nvPr>
            <p:ph type="ftr" sz="quarter" idx="11"/>
          </p:nvPr>
        </p:nvSpPr>
        <p:spPr/>
        <p:txBody>
          <a:bodyPr/>
          <a:lstStyle/>
          <a:p>
            <a:endParaRPr lang="en-US" dirty="0"/>
          </a:p>
        </p:txBody>
      </p:sp>
      <p:cxnSp>
        <p:nvCxnSpPr>
          <p:cNvPr id="5" name="Straight Connector 4">
            <a:extLst>
              <a:ext uri="{FF2B5EF4-FFF2-40B4-BE49-F238E27FC236}">
                <a16:creationId xmlns:a16="http://schemas.microsoft.com/office/drawing/2014/main" id="{E6BC3BBC-129A-FBDC-E6A0-294EF21E1914}"/>
              </a:ext>
            </a:extLst>
          </p:cNvPr>
          <p:cNvCxnSpPr>
            <a:cxnSpLocks/>
          </p:cNvCxnSpPr>
          <p:nvPr userDrawn="1"/>
        </p:nvCxnSpPr>
        <p:spPr>
          <a:xfrm>
            <a:off x="0" y="6096000"/>
            <a:ext cx="6096000" cy="0"/>
          </a:xfrm>
          <a:prstGeom prst="line">
            <a:avLst/>
          </a:prstGeom>
          <a:ln w="12700">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grpSp>
        <p:nvGrpSpPr>
          <p:cNvPr id="24" name="Group 23">
            <a:extLst>
              <a:ext uri="{FF2B5EF4-FFF2-40B4-BE49-F238E27FC236}">
                <a16:creationId xmlns:a16="http://schemas.microsoft.com/office/drawing/2014/main" id="{82E86B28-A98B-0D98-5ED4-C8422E49C808}"/>
              </a:ext>
            </a:extLst>
          </p:cNvPr>
          <p:cNvGrpSpPr/>
          <p:nvPr userDrawn="1"/>
        </p:nvGrpSpPr>
        <p:grpSpPr>
          <a:xfrm flipH="1">
            <a:off x="7755591" y="355997"/>
            <a:ext cx="3750609" cy="632636"/>
            <a:chOff x="516591" y="355997"/>
            <a:chExt cx="3750609" cy="632636"/>
          </a:xfrm>
        </p:grpSpPr>
        <p:grpSp>
          <p:nvGrpSpPr>
            <p:cNvPr id="18" name="Graphic 16">
              <a:extLst>
                <a:ext uri="{FF2B5EF4-FFF2-40B4-BE49-F238E27FC236}">
                  <a16:creationId xmlns:a16="http://schemas.microsoft.com/office/drawing/2014/main" id="{B848D6FC-B5F4-D029-DBB8-11C46A0856B4}"/>
                </a:ext>
              </a:extLst>
            </p:cNvPr>
            <p:cNvGrpSpPr/>
            <p:nvPr/>
          </p:nvGrpSpPr>
          <p:grpSpPr>
            <a:xfrm flipH="1">
              <a:off x="516591" y="355997"/>
              <a:ext cx="2247898" cy="632636"/>
              <a:chOff x="516591" y="355997"/>
              <a:chExt cx="2247898" cy="632636"/>
            </a:xfrm>
          </p:grpSpPr>
          <p:sp>
            <p:nvSpPr>
              <p:cNvPr id="19" name="Freeform 18">
                <a:extLst>
                  <a:ext uri="{FF2B5EF4-FFF2-40B4-BE49-F238E27FC236}">
                    <a16:creationId xmlns:a16="http://schemas.microsoft.com/office/drawing/2014/main" id="{B5A04C0E-365F-3B06-1EA3-05B2F8F8CFAE}"/>
                  </a:ext>
                </a:extLst>
              </p:cNvPr>
              <p:cNvSpPr/>
              <p:nvPr/>
            </p:nvSpPr>
            <p:spPr>
              <a:xfrm>
                <a:off x="1780781" y="355997"/>
                <a:ext cx="638403" cy="632636"/>
              </a:xfrm>
              <a:custGeom>
                <a:avLst/>
                <a:gdLst>
                  <a:gd name="connsiteX0" fmla="*/ 983 w 638403"/>
                  <a:gd name="connsiteY0" fmla="*/ 337885 h 632636"/>
                  <a:gd name="connsiteX1" fmla="*/ 245396 w 638403"/>
                  <a:gd name="connsiteY1" fmla="*/ 626337 h 632636"/>
                  <a:gd name="connsiteX2" fmla="*/ 635162 w 638403"/>
                  <a:gd name="connsiteY2" fmla="*/ 360278 h 632636"/>
                  <a:gd name="connsiteX3" fmla="*/ 638401 w 638403"/>
                  <a:gd name="connsiteY3" fmla="*/ 323652 h 632636"/>
                  <a:gd name="connsiteX4" fmla="*/ 636496 w 638403"/>
                  <a:gd name="connsiteY4" fmla="*/ 291012 h 632636"/>
                  <a:gd name="connsiteX5" fmla="*/ 317 w 638403"/>
                  <a:gd name="connsiteY5" fmla="*/ 297274 h 632636"/>
                  <a:gd name="connsiteX6" fmla="*/ 984 w 638403"/>
                  <a:gd name="connsiteY6" fmla="*/ 337885 h 632636"/>
                  <a:gd name="connsiteX7" fmla="*/ 984 w 638403"/>
                  <a:gd name="connsiteY7" fmla="*/ 337885 h 632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8403" h="632636">
                    <a:moveTo>
                      <a:pt x="983" y="337885"/>
                    </a:moveTo>
                    <a:cubicBezTo>
                      <a:pt x="24795" y="505263"/>
                      <a:pt x="106330" y="601383"/>
                      <a:pt x="245396" y="626337"/>
                    </a:cubicBezTo>
                    <a:cubicBezTo>
                      <a:pt x="439136" y="661160"/>
                      <a:pt x="594013" y="548721"/>
                      <a:pt x="635162" y="360278"/>
                    </a:cubicBezTo>
                    <a:cubicBezTo>
                      <a:pt x="635924" y="356672"/>
                      <a:pt x="638496" y="332097"/>
                      <a:pt x="638401" y="323652"/>
                    </a:cubicBezTo>
                    <a:cubicBezTo>
                      <a:pt x="638210" y="306098"/>
                      <a:pt x="636496" y="291012"/>
                      <a:pt x="636496" y="291012"/>
                    </a:cubicBezTo>
                    <a:cubicBezTo>
                      <a:pt x="585156" y="-105706"/>
                      <a:pt x="16223" y="-90239"/>
                      <a:pt x="317" y="297274"/>
                    </a:cubicBezTo>
                    <a:cubicBezTo>
                      <a:pt x="317" y="297274"/>
                      <a:pt x="-731" y="315872"/>
                      <a:pt x="984" y="337885"/>
                    </a:cubicBezTo>
                    <a:lnTo>
                      <a:pt x="984" y="337885"/>
                    </a:lnTo>
                    <a:close/>
                  </a:path>
                </a:pathLst>
              </a:custGeom>
              <a:solidFill>
                <a:schemeClr val="accent5"/>
              </a:solidFill>
              <a:ln w="0" cap="flat">
                <a:noFill/>
                <a:prstDash val="solid"/>
                <a:miter/>
              </a:ln>
            </p:spPr>
            <p:txBody>
              <a:bodyPr rtlCol="0" anchor="ctr"/>
              <a:lstStyle/>
              <a:p>
                <a:endParaRPr lang="en-US" dirty="0"/>
              </a:p>
            </p:txBody>
          </p:sp>
          <p:sp>
            <p:nvSpPr>
              <p:cNvPr id="20" name="Freeform 19">
                <a:extLst>
                  <a:ext uri="{FF2B5EF4-FFF2-40B4-BE49-F238E27FC236}">
                    <a16:creationId xmlns:a16="http://schemas.microsoft.com/office/drawing/2014/main" id="{CEF649C9-96CE-047E-9440-177154C63F50}"/>
                  </a:ext>
                </a:extLst>
              </p:cNvPr>
              <p:cNvSpPr/>
              <p:nvPr/>
            </p:nvSpPr>
            <p:spPr>
              <a:xfrm>
                <a:off x="516591" y="647104"/>
                <a:ext cx="2247898" cy="56551"/>
              </a:xfrm>
              <a:custGeom>
                <a:avLst/>
                <a:gdLst>
                  <a:gd name="connsiteX0" fmla="*/ 1901923 w 2247898"/>
                  <a:gd name="connsiteY0" fmla="*/ 56457 h 56551"/>
                  <a:gd name="connsiteX1" fmla="*/ 2206630 w 2247898"/>
                  <a:gd name="connsiteY1" fmla="*/ 50669 h 56551"/>
                  <a:gd name="connsiteX2" fmla="*/ 2247873 w 2247898"/>
                  <a:gd name="connsiteY2" fmla="*/ 13853 h 56551"/>
                  <a:gd name="connsiteX3" fmla="*/ 2234728 w 2247898"/>
                  <a:gd name="connsiteY3" fmla="*/ 1233 h 56551"/>
                  <a:gd name="connsiteX4" fmla="*/ 1900589 w 2247898"/>
                  <a:gd name="connsiteY4" fmla="*/ 0 h 56551"/>
                  <a:gd name="connsiteX5" fmla="*/ 1273650 w 2247898"/>
                  <a:gd name="connsiteY5" fmla="*/ 6357 h 56551"/>
                  <a:gd name="connsiteX6" fmla="*/ 21390 w 2247898"/>
                  <a:gd name="connsiteY6" fmla="*/ 2562 h 56551"/>
                  <a:gd name="connsiteX7" fmla="*/ 149 w 2247898"/>
                  <a:gd name="connsiteY7" fmla="*/ 13948 h 56551"/>
                  <a:gd name="connsiteX8" fmla="*/ 6245 w 2247898"/>
                  <a:gd name="connsiteY8" fmla="*/ 39472 h 56551"/>
                  <a:gd name="connsiteX9" fmla="*/ 26533 w 2247898"/>
                  <a:gd name="connsiteY9" fmla="*/ 48771 h 56551"/>
                  <a:gd name="connsiteX10" fmla="*/ 1265173 w 2247898"/>
                  <a:gd name="connsiteY10" fmla="*/ 46968 h 56551"/>
                  <a:gd name="connsiteX11" fmla="*/ 1901924 w 2247898"/>
                  <a:gd name="connsiteY11" fmla="*/ 56551 h 56551"/>
                  <a:gd name="connsiteX12" fmla="*/ 1901924 w 2247898"/>
                  <a:gd name="connsiteY12" fmla="*/ 56551 h 56551"/>
                  <a:gd name="connsiteX13" fmla="*/ 1901924 w 2247898"/>
                  <a:gd name="connsiteY13" fmla="*/ 56457 h 56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47898" h="56551">
                    <a:moveTo>
                      <a:pt x="1901923" y="56457"/>
                    </a:moveTo>
                    <a:cubicBezTo>
                      <a:pt x="2002698" y="54179"/>
                      <a:pt x="2104330" y="52187"/>
                      <a:pt x="2206630" y="50669"/>
                    </a:cubicBezTo>
                    <a:cubicBezTo>
                      <a:pt x="2230156" y="50384"/>
                      <a:pt x="2245873" y="36056"/>
                      <a:pt x="2247873" y="13853"/>
                    </a:cubicBezTo>
                    <a:cubicBezTo>
                      <a:pt x="2248349" y="7021"/>
                      <a:pt x="2242253" y="1233"/>
                      <a:pt x="2234728" y="1233"/>
                    </a:cubicBezTo>
                    <a:lnTo>
                      <a:pt x="1900589" y="0"/>
                    </a:lnTo>
                    <a:cubicBezTo>
                      <a:pt x="1691609" y="16700"/>
                      <a:pt x="1482630" y="18692"/>
                      <a:pt x="1273650" y="6357"/>
                    </a:cubicBezTo>
                    <a:lnTo>
                      <a:pt x="21390" y="2562"/>
                    </a:lnTo>
                    <a:cubicBezTo>
                      <a:pt x="9007" y="2562"/>
                      <a:pt x="-1375" y="8160"/>
                      <a:pt x="149" y="13948"/>
                    </a:cubicBezTo>
                    <a:lnTo>
                      <a:pt x="6245" y="39472"/>
                    </a:lnTo>
                    <a:cubicBezTo>
                      <a:pt x="7483" y="45070"/>
                      <a:pt x="16151" y="48771"/>
                      <a:pt x="26533" y="48771"/>
                    </a:cubicBezTo>
                    <a:lnTo>
                      <a:pt x="1265173" y="46968"/>
                    </a:lnTo>
                    <a:cubicBezTo>
                      <a:pt x="1476629" y="32546"/>
                      <a:pt x="1688943" y="35582"/>
                      <a:pt x="1901924" y="56551"/>
                    </a:cubicBezTo>
                    <a:lnTo>
                      <a:pt x="1901924" y="56551"/>
                    </a:lnTo>
                    <a:lnTo>
                      <a:pt x="1901924" y="56457"/>
                    </a:lnTo>
                    <a:close/>
                  </a:path>
                </a:pathLst>
              </a:custGeom>
              <a:solidFill>
                <a:schemeClr val="accent1"/>
              </a:solidFill>
              <a:ln w="0" cap="flat">
                <a:noFill/>
                <a:prstDash val="solid"/>
                <a:miter/>
              </a:ln>
            </p:spPr>
            <p:txBody>
              <a:bodyPr rtlCol="0" anchor="ctr"/>
              <a:lstStyle/>
              <a:p>
                <a:endParaRPr lang="en-US" dirty="0"/>
              </a:p>
            </p:txBody>
          </p:sp>
        </p:grpSp>
        <p:sp>
          <p:nvSpPr>
            <p:cNvPr id="21" name="Oval 20">
              <a:extLst>
                <a:ext uri="{FF2B5EF4-FFF2-40B4-BE49-F238E27FC236}">
                  <a16:creationId xmlns:a16="http://schemas.microsoft.com/office/drawing/2014/main" id="{D26DC255-D0C4-CE6D-2A0F-2A757B8D9E8A}"/>
                </a:ext>
              </a:extLst>
            </p:cNvPr>
            <p:cNvSpPr>
              <a:spLocks noChangeAspect="1"/>
            </p:cNvSpPr>
            <p:nvPr userDrawn="1"/>
          </p:nvSpPr>
          <p:spPr>
            <a:xfrm>
              <a:off x="3215640" y="609600"/>
              <a:ext cx="91440" cy="9144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Oval 21">
              <a:extLst>
                <a:ext uri="{FF2B5EF4-FFF2-40B4-BE49-F238E27FC236}">
                  <a16:creationId xmlns:a16="http://schemas.microsoft.com/office/drawing/2014/main" id="{376FE056-1AC1-BB94-30F3-EE44BDDABDBD}"/>
                </a:ext>
              </a:extLst>
            </p:cNvPr>
            <p:cNvSpPr>
              <a:spLocks noChangeAspect="1"/>
            </p:cNvSpPr>
            <p:nvPr userDrawn="1"/>
          </p:nvSpPr>
          <p:spPr>
            <a:xfrm>
              <a:off x="4175760" y="611882"/>
              <a:ext cx="91440" cy="9144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Oval 22">
              <a:extLst>
                <a:ext uri="{FF2B5EF4-FFF2-40B4-BE49-F238E27FC236}">
                  <a16:creationId xmlns:a16="http://schemas.microsoft.com/office/drawing/2014/main" id="{FDEB2A61-AC40-2F91-DCA2-08DF63492018}"/>
                </a:ext>
              </a:extLst>
            </p:cNvPr>
            <p:cNvSpPr>
              <a:spLocks noChangeAspect="1"/>
            </p:cNvSpPr>
            <p:nvPr userDrawn="1"/>
          </p:nvSpPr>
          <p:spPr>
            <a:xfrm>
              <a:off x="3695700" y="609600"/>
              <a:ext cx="91440" cy="9144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13992384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and content with image 02">
    <p:bg>
      <p:bgPr>
        <a:solidFill>
          <a:schemeClr val="accent3"/>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ED471D17-F763-C1A6-E114-5D5A2C93F5B9}"/>
              </a:ext>
            </a:extLst>
          </p:cNvPr>
          <p:cNvSpPr/>
          <p:nvPr userDrawn="1"/>
        </p:nvSpPr>
        <p:spPr>
          <a:xfrm>
            <a:off x="0" y="6096000"/>
            <a:ext cx="6096001" cy="762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9476F1A-01F6-616D-199F-9E02AC2551FB}"/>
              </a:ext>
            </a:extLst>
          </p:cNvPr>
          <p:cNvSpPr/>
          <p:nvPr userDrawn="1"/>
        </p:nvSpPr>
        <p:spPr>
          <a:xfrm>
            <a:off x="6095998" y="2560320"/>
            <a:ext cx="6096001" cy="4297680"/>
          </a:xfrm>
          <a:prstGeom prst="rect">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ED7337A-EC94-296A-EC22-885787B00C20}"/>
              </a:ext>
            </a:extLst>
          </p:cNvPr>
          <p:cNvSpPr/>
          <p:nvPr userDrawn="1"/>
        </p:nvSpPr>
        <p:spPr>
          <a:xfrm>
            <a:off x="0" y="0"/>
            <a:ext cx="12192000" cy="256032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30352" y="411480"/>
            <a:ext cx="11430000" cy="1645920"/>
          </a:xfrm>
        </p:spPr>
        <p:txBody>
          <a:bodyPr lIns="0" tIns="0" rIns="0" bIns="0" anchor="b" anchorCtr="0">
            <a:noAutofit/>
          </a:bodyPr>
          <a:lstStyle>
            <a:lvl1pPr algn="l">
              <a:defRPr sz="4000" b="0" cap="all" baseline="0">
                <a:solidFill>
                  <a:schemeClr val="bg1"/>
                </a:solidFill>
              </a:defRPr>
            </a:lvl1pPr>
          </a:lstStyle>
          <a:p>
            <a:r>
              <a:rPr lang="en-US" dirty="0"/>
              <a:t>Click to edit Master title style</a:t>
            </a:r>
            <a:endParaRPr dirty="0"/>
          </a:p>
        </p:txBody>
      </p:sp>
      <p:sp>
        <p:nvSpPr>
          <p:cNvPr id="21" name="Picture Placeholder 2">
            <a:extLst>
              <a:ext uri="{FF2B5EF4-FFF2-40B4-BE49-F238E27FC236}">
                <a16:creationId xmlns:a16="http://schemas.microsoft.com/office/drawing/2014/main" id="{CB610F9E-C699-B370-106D-17BDF99159BD}"/>
              </a:ext>
            </a:extLst>
          </p:cNvPr>
          <p:cNvSpPr>
            <a:spLocks noGrp="1"/>
          </p:cNvSpPr>
          <p:nvPr>
            <p:ph type="pic" idx="13"/>
          </p:nvPr>
        </p:nvSpPr>
        <p:spPr>
          <a:xfrm>
            <a:off x="530352" y="3017520"/>
            <a:ext cx="5181600" cy="2617451"/>
          </a:xfrm>
          <a:prstGeom prst="rect">
            <a:avLst/>
          </a:prstGeom>
          <a:solidFill>
            <a:schemeClr val="accent3">
              <a:lumMod val="90000"/>
            </a:schemeClr>
          </a:solidFill>
          <a:ln w="19050">
            <a:noFill/>
          </a:ln>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6" name="Content Placeholder 2">
            <a:extLst>
              <a:ext uri="{FF2B5EF4-FFF2-40B4-BE49-F238E27FC236}">
                <a16:creationId xmlns:a16="http://schemas.microsoft.com/office/drawing/2014/main" id="{A0A0C691-BA31-F98C-EFBE-A27B2B391FA9}"/>
              </a:ext>
            </a:extLst>
          </p:cNvPr>
          <p:cNvSpPr>
            <a:spLocks noGrp="1"/>
          </p:cNvSpPr>
          <p:nvPr>
            <p:ph idx="14"/>
          </p:nvPr>
        </p:nvSpPr>
        <p:spPr>
          <a:xfrm>
            <a:off x="6550151" y="3017519"/>
            <a:ext cx="5260849" cy="3078479"/>
          </a:xfrm>
        </p:spPr>
        <p:txBody>
          <a:bodyPr tIns="45720" bIns="45720">
            <a:normAutofit/>
          </a:bodyPr>
          <a:lstStyle>
            <a:lvl1pPr marL="45720" indent="0">
              <a:buNone/>
              <a:defRPr sz="2400">
                <a:solidFill>
                  <a:schemeClr val="bg1"/>
                </a:solidFill>
              </a:defRPr>
            </a:lvl1pPr>
            <a:lvl2pPr>
              <a:buClrTx/>
              <a:defRPr sz="2000">
                <a:solidFill>
                  <a:schemeClr val="bg1"/>
                </a:solidFill>
              </a:defRPr>
            </a:lvl2pPr>
            <a:lvl3pPr>
              <a:buClrTx/>
              <a:defRPr sz="1800">
                <a:solidFill>
                  <a:schemeClr val="bg1"/>
                </a:solidFill>
              </a:defRPr>
            </a:lvl3pPr>
            <a:lvl4pPr>
              <a:buClrTx/>
              <a:defRPr sz="1600">
                <a:solidFill>
                  <a:schemeClr val="bg1"/>
                </a:solidFill>
              </a:defRPr>
            </a:lvl4pPr>
            <a:lvl5pPr>
              <a:buClrTx/>
              <a:defRPr sz="1600">
                <a:solidFill>
                  <a:schemeClr val="bg1"/>
                </a:solidFill>
              </a:defRPr>
            </a:lvl5pPr>
            <a:lvl6pPr>
              <a:defRPr/>
            </a:lvl6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cxnSp>
        <p:nvCxnSpPr>
          <p:cNvPr id="14" name="Straight Connector 13">
            <a:extLst>
              <a:ext uri="{FF2B5EF4-FFF2-40B4-BE49-F238E27FC236}">
                <a16:creationId xmlns:a16="http://schemas.microsoft.com/office/drawing/2014/main" id="{3DFBDC00-6EAF-6C67-99D5-4DA34806FE50}"/>
              </a:ext>
            </a:extLst>
          </p:cNvPr>
          <p:cNvCxnSpPr>
            <a:cxnSpLocks/>
          </p:cNvCxnSpPr>
          <p:nvPr userDrawn="1"/>
        </p:nvCxnSpPr>
        <p:spPr>
          <a:xfrm>
            <a:off x="0" y="6096000"/>
            <a:ext cx="6099048" cy="0"/>
          </a:xfrm>
          <a:prstGeom prst="line">
            <a:avLst/>
          </a:prstGeom>
          <a:ln w="12700">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sp>
        <p:nvSpPr>
          <p:cNvPr id="20" name="Slide Number Placeholder 19">
            <a:extLst>
              <a:ext uri="{FF2B5EF4-FFF2-40B4-BE49-F238E27FC236}">
                <a16:creationId xmlns:a16="http://schemas.microsoft.com/office/drawing/2014/main" id="{9394BCB1-8FBC-AB32-B138-A912E42F2D8B}"/>
              </a:ext>
            </a:extLst>
          </p:cNvPr>
          <p:cNvSpPr>
            <a:spLocks noGrp="1"/>
          </p:cNvSpPr>
          <p:nvPr>
            <p:ph type="sldNum" sz="quarter" idx="12"/>
          </p:nvPr>
        </p:nvSpPr>
        <p:spPr/>
        <p:txBody>
          <a:bodyPr/>
          <a:lstStyle>
            <a:lvl1pPr>
              <a:defRPr>
                <a:solidFill>
                  <a:schemeClr val="bg1"/>
                </a:solidFill>
              </a:defRPr>
            </a:lvl1pPr>
          </a:lstStyle>
          <a:p>
            <a:fld id="{CA8D9AD5-F248-4919-864A-CFD76CC027D6}" type="slidenum">
              <a:rPr lang="en-US" smtClean="0"/>
              <a:pPr/>
              <a:t>‹#›</a:t>
            </a:fld>
            <a:endParaRPr lang="en-US" dirty="0"/>
          </a:p>
        </p:txBody>
      </p:sp>
      <p:sp>
        <p:nvSpPr>
          <p:cNvPr id="19" name="Footer Placeholder 18">
            <a:extLst>
              <a:ext uri="{FF2B5EF4-FFF2-40B4-BE49-F238E27FC236}">
                <a16:creationId xmlns:a16="http://schemas.microsoft.com/office/drawing/2014/main" id="{6DCA9E34-B0CE-5B28-B4B0-E29593534A3C}"/>
              </a:ext>
            </a:extLst>
          </p:cNvPr>
          <p:cNvSpPr>
            <a:spLocks noGrp="1"/>
          </p:cNvSpPr>
          <p:nvPr>
            <p:ph type="ftr" sz="quarter" idx="11"/>
          </p:nvPr>
        </p:nvSpPr>
        <p:spPr/>
        <p:txBody>
          <a:bodyPr/>
          <a:lstStyle>
            <a:lvl1pPr>
              <a:defRPr>
                <a:solidFill>
                  <a:schemeClr val="bg1"/>
                </a:solidFill>
              </a:defRPr>
            </a:lvl1pPr>
          </a:lstStyle>
          <a:p>
            <a:endParaRPr lang="en-US" dirty="0"/>
          </a:p>
        </p:txBody>
      </p:sp>
    </p:spTree>
    <p:extLst>
      <p:ext uri="{BB962C8B-B14F-4D97-AF65-F5344CB8AC3E}">
        <p14:creationId xmlns:p14="http://schemas.microsoft.com/office/powerpoint/2010/main" val="360745314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and content with image 03">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F3DB9B24-BCB9-43F0-06E4-89671329A6E6}"/>
              </a:ext>
            </a:extLst>
          </p:cNvPr>
          <p:cNvSpPr/>
          <p:nvPr userDrawn="1"/>
        </p:nvSpPr>
        <p:spPr>
          <a:xfrm>
            <a:off x="6081578" y="0"/>
            <a:ext cx="6110422" cy="685800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6556248" y="1527048"/>
            <a:ext cx="5257800" cy="4187952"/>
          </a:xfrm>
        </p:spPr>
        <p:txBody>
          <a:bodyPr lIns="0" tIns="0" rIns="0" bIns="0" anchor="t" anchorCtr="0">
            <a:noAutofit/>
          </a:bodyPr>
          <a:lstStyle>
            <a:lvl1pPr>
              <a:defRPr sz="4000" cap="all" baseline="0">
                <a:solidFill>
                  <a:schemeClr val="tx1"/>
                </a:solidFill>
              </a:defRPr>
            </a:lvl1pPr>
          </a:lstStyle>
          <a:p>
            <a:r>
              <a:rPr lang="en-US" dirty="0"/>
              <a:t>Click to edit Master title style</a:t>
            </a:r>
            <a:endParaRPr dirty="0"/>
          </a:p>
        </p:txBody>
      </p:sp>
      <p:sp>
        <p:nvSpPr>
          <p:cNvPr id="6" name="Picture Placeholder 2">
            <a:extLst>
              <a:ext uri="{FF2B5EF4-FFF2-40B4-BE49-F238E27FC236}">
                <a16:creationId xmlns:a16="http://schemas.microsoft.com/office/drawing/2014/main" id="{CFAFC54D-0217-DF64-554E-547F9A9CA0AC}"/>
              </a:ext>
            </a:extLst>
          </p:cNvPr>
          <p:cNvSpPr>
            <a:spLocks noGrp="1"/>
          </p:cNvSpPr>
          <p:nvPr>
            <p:ph type="pic" idx="13"/>
          </p:nvPr>
        </p:nvSpPr>
        <p:spPr>
          <a:xfrm>
            <a:off x="484632" y="457200"/>
            <a:ext cx="5184648" cy="2304288"/>
          </a:xfrm>
          <a:prstGeom prst="rect">
            <a:avLst/>
          </a:prstGeom>
          <a:solidFill>
            <a:schemeClr val="accent3">
              <a:lumMod val="90000"/>
            </a:schemeClr>
          </a:solidFill>
          <a:ln w="19050">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5" name="Content Placeholder 2">
            <a:extLst>
              <a:ext uri="{FF2B5EF4-FFF2-40B4-BE49-F238E27FC236}">
                <a16:creationId xmlns:a16="http://schemas.microsoft.com/office/drawing/2014/main" id="{6E373C8E-E782-1D19-E1FC-426D3C9FD343}"/>
              </a:ext>
            </a:extLst>
          </p:cNvPr>
          <p:cNvSpPr>
            <a:spLocks noGrp="1"/>
          </p:cNvSpPr>
          <p:nvPr>
            <p:ph idx="14"/>
          </p:nvPr>
        </p:nvSpPr>
        <p:spPr>
          <a:xfrm>
            <a:off x="530352" y="3273552"/>
            <a:ext cx="5187649" cy="2350008"/>
          </a:xfrm>
        </p:spPr>
        <p:txBody>
          <a:bodyPr tIns="0" bIns="0">
            <a:normAutofit/>
          </a:bodyPr>
          <a:lstStyle>
            <a:lvl1pPr marL="347472" indent="-347472">
              <a:buFont typeface="Wingdings" panose="05000000000000000000" pitchFamily="2" charset="2"/>
              <a:buChar char="§"/>
              <a:defRPr sz="1800">
                <a:solidFill>
                  <a:schemeClr val="tx1"/>
                </a:solidFill>
              </a:defRPr>
            </a:lvl1pPr>
            <a:lvl2pPr marL="749808" indent="-347472">
              <a:buFont typeface="Wingdings" panose="05000000000000000000" pitchFamily="2" charset="2"/>
              <a:buChar char="§"/>
              <a:defRPr sz="1600">
                <a:solidFill>
                  <a:schemeClr val="tx1"/>
                </a:solidFill>
              </a:defRPr>
            </a:lvl2pPr>
            <a:lvl3pPr marL="1188720" indent="-347472">
              <a:buFont typeface="Wingdings" panose="05000000000000000000" pitchFamily="2" charset="2"/>
              <a:buChar char="§"/>
              <a:defRPr sz="1400">
                <a:solidFill>
                  <a:schemeClr val="tx1"/>
                </a:solidFill>
              </a:defRPr>
            </a:lvl3pPr>
            <a:lvl4pPr marL="1536192" indent="-347472">
              <a:buFont typeface="Wingdings" panose="05000000000000000000" pitchFamily="2" charset="2"/>
              <a:buChar char="§"/>
              <a:defRPr sz="1200">
                <a:solidFill>
                  <a:schemeClr val="tx1"/>
                </a:solidFill>
              </a:defRPr>
            </a:lvl4pPr>
            <a:lvl5pPr marL="1920240" indent="-347472">
              <a:buFont typeface="Wingdings" panose="05000000000000000000" pitchFamily="2" charset="2"/>
              <a:buChar char="§"/>
              <a:defRPr sz="1200">
                <a:solidFill>
                  <a:schemeClr val="tx1"/>
                </a:solidFill>
              </a:defRPr>
            </a:lvl5pPr>
            <a:lvl6pPr>
              <a:defRPr/>
            </a:lvl6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14" name="Rectangle 13">
            <a:extLst>
              <a:ext uri="{FF2B5EF4-FFF2-40B4-BE49-F238E27FC236}">
                <a16:creationId xmlns:a16="http://schemas.microsoft.com/office/drawing/2014/main" id="{62E49B68-4165-33F8-B6DC-2EA1F9C89560}"/>
              </a:ext>
            </a:extLst>
          </p:cNvPr>
          <p:cNvSpPr/>
          <p:nvPr userDrawn="1"/>
        </p:nvSpPr>
        <p:spPr>
          <a:xfrm>
            <a:off x="1" y="6096000"/>
            <a:ext cx="6081577" cy="762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Slide Number Placeholder 9">
            <a:extLst>
              <a:ext uri="{FF2B5EF4-FFF2-40B4-BE49-F238E27FC236}">
                <a16:creationId xmlns:a16="http://schemas.microsoft.com/office/drawing/2014/main" id="{7595BE4A-3E73-906A-3F04-20F3B489B1C9}"/>
              </a:ext>
            </a:extLst>
          </p:cNvPr>
          <p:cNvSpPr>
            <a:spLocks noGrp="1"/>
          </p:cNvSpPr>
          <p:nvPr>
            <p:ph type="sldNum" sz="quarter" idx="12"/>
          </p:nvPr>
        </p:nvSpPr>
        <p:spPr/>
        <p:txBody>
          <a:bodyPr/>
          <a:lstStyle/>
          <a:p>
            <a:fld id="{CA8D9AD5-F248-4919-864A-CFD76CC027D6}" type="slidenum">
              <a:rPr lang="en-US" smtClean="0"/>
              <a:pPr/>
              <a:t>‹#›</a:t>
            </a:fld>
            <a:endParaRPr lang="en-US" dirty="0"/>
          </a:p>
        </p:txBody>
      </p:sp>
      <p:sp>
        <p:nvSpPr>
          <p:cNvPr id="9" name="Footer Placeholder 8">
            <a:extLst>
              <a:ext uri="{FF2B5EF4-FFF2-40B4-BE49-F238E27FC236}">
                <a16:creationId xmlns:a16="http://schemas.microsoft.com/office/drawing/2014/main" id="{F086E1E6-8939-6965-E9E7-75606774EC5F}"/>
              </a:ext>
            </a:extLst>
          </p:cNvPr>
          <p:cNvSpPr>
            <a:spLocks noGrp="1"/>
          </p:cNvSpPr>
          <p:nvPr>
            <p:ph type="ftr" sz="quarter" idx="11"/>
          </p:nvPr>
        </p:nvSpPr>
        <p:spPr/>
        <p:txBody>
          <a:bodyPr/>
          <a:lstStyle/>
          <a:p>
            <a:endParaRPr lang="en-US" dirty="0"/>
          </a:p>
        </p:txBody>
      </p:sp>
      <p:cxnSp>
        <p:nvCxnSpPr>
          <p:cNvPr id="16" name="Straight Connector 15">
            <a:extLst>
              <a:ext uri="{FF2B5EF4-FFF2-40B4-BE49-F238E27FC236}">
                <a16:creationId xmlns:a16="http://schemas.microsoft.com/office/drawing/2014/main" id="{108DCABC-882F-DC19-E7E3-47F84A660FBF}"/>
              </a:ext>
            </a:extLst>
          </p:cNvPr>
          <p:cNvCxnSpPr>
            <a:cxnSpLocks/>
          </p:cNvCxnSpPr>
          <p:nvPr userDrawn="1"/>
        </p:nvCxnSpPr>
        <p:spPr>
          <a:xfrm>
            <a:off x="0" y="6096000"/>
            <a:ext cx="6081578" cy="0"/>
          </a:xfrm>
          <a:prstGeom prst="line">
            <a:avLst/>
          </a:prstGeom>
          <a:ln w="12700">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837E4305-14C9-018D-E409-0B8F52D2A338}"/>
              </a:ext>
            </a:extLst>
          </p:cNvPr>
          <p:cNvGrpSpPr/>
          <p:nvPr userDrawn="1"/>
        </p:nvGrpSpPr>
        <p:grpSpPr>
          <a:xfrm>
            <a:off x="8229600" y="5768164"/>
            <a:ext cx="3750609" cy="632636"/>
            <a:chOff x="8229600" y="5768164"/>
            <a:chExt cx="3750609" cy="632636"/>
          </a:xfrm>
        </p:grpSpPr>
        <p:grpSp>
          <p:nvGrpSpPr>
            <p:cNvPr id="18" name="Graphic 16">
              <a:extLst>
                <a:ext uri="{FF2B5EF4-FFF2-40B4-BE49-F238E27FC236}">
                  <a16:creationId xmlns:a16="http://schemas.microsoft.com/office/drawing/2014/main" id="{4290FB6A-A18A-AD46-DB8D-069CD8C2C1D8}"/>
                </a:ext>
              </a:extLst>
            </p:cNvPr>
            <p:cNvGrpSpPr/>
            <p:nvPr/>
          </p:nvGrpSpPr>
          <p:grpSpPr>
            <a:xfrm>
              <a:off x="9732311" y="5768164"/>
              <a:ext cx="2247898" cy="632636"/>
              <a:chOff x="516591" y="355997"/>
              <a:chExt cx="2247898" cy="632636"/>
            </a:xfrm>
          </p:grpSpPr>
          <p:sp>
            <p:nvSpPr>
              <p:cNvPr id="22" name="Freeform 21">
                <a:extLst>
                  <a:ext uri="{FF2B5EF4-FFF2-40B4-BE49-F238E27FC236}">
                    <a16:creationId xmlns:a16="http://schemas.microsoft.com/office/drawing/2014/main" id="{4B82DAA3-6E75-ABD2-1B01-AED8716443C0}"/>
                  </a:ext>
                </a:extLst>
              </p:cNvPr>
              <p:cNvSpPr/>
              <p:nvPr/>
            </p:nvSpPr>
            <p:spPr>
              <a:xfrm>
                <a:off x="1780781" y="355997"/>
                <a:ext cx="638403" cy="632636"/>
              </a:xfrm>
              <a:custGeom>
                <a:avLst/>
                <a:gdLst>
                  <a:gd name="connsiteX0" fmla="*/ 983 w 638403"/>
                  <a:gd name="connsiteY0" fmla="*/ 337885 h 632636"/>
                  <a:gd name="connsiteX1" fmla="*/ 245396 w 638403"/>
                  <a:gd name="connsiteY1" fmla="*/ 626337 h 632636"/>
                  <a:gd name="connsiteX2" fmla="*/ 635162 w 638403"/>
                  <a:gd name="connsiteY2" fmla="*/ 360278 h 632636"/>
                  <a:gd name="connsiteX3" fmla="*/ 638401 w 638403"/>
                  <a:gd name="connsiteY3" fmla="*/ 323652 h 632636"/>
                  <a:gd name="connsiteX4" fmla="*/ 636496 w 638403"/>
                  <a:gd name="connsiteY4" fmla="*/ 291012 h 632636"/>
                  <a:gd name="connsiteX5" fmla="*/ 317 w 638403"/>
                  <a:gd name="connsiteY5" fmla="*/ 297274 h 632636"/>
                  <a:gd name="connsiteX6" fmla="*/ 984 w 638403"/>
                  <a:gd name="connsiteY6" fmla="*/ 337885 h 632636"/>
                  <a:gd name="connsiteX7" fmla="*/ 984 w 638403"/>
                  <a:gd name="connsiteY7" fmla="*/ 337885 h 632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8403" h="632636">
                    <a:moveTo>
                      <a:pt x="983" y="337885"/>
                    </a:moveTo>
                    <a:cubicBezTo>
                      <a:pt x="24795" y="505263"/>
                      <a:pt x="106330" y="601383"/>
                      <a:pt x="245396" y="626337"/>
                    </a:cubicBezTo>
                    <a:cubicBezTo>
                      <a:pt x="439136" y="661160"/>
                      <a:pt x="594013" y="548721"/>
                      <a:pt x="635162" y="360278"/>
                    </a:cubicBezTo>
                    <a:cubicBezTo>
                      <a:pt x="635924" y="356672"/>
                      <a:pt x="638496" y="332097"/>
                      <a:pt x="638401" y="323652"/>
                    </a:cubicBezTo>
                    <a:cubicBezTo>
                      <a:pt x="638210" y="306098"/>
                      <a:pt x="636496" y="291012"/>
                      <a:pt x="636496" y="291012"/>
                    </a:cubicBezTo>
                    <a:cubicBezTo>
                      <a:pt x="585156" y="-105706"/>
                      <a:pt x="16223" y="-90239"/>
                      <a:pt x="317" y="297274"/>
                    </a:cubicBezTo>
                    <a:cubicBezTo>
                      <a:pt x="317" y="297274"/>
                      <a:pt x="-731" y="315872"/>
                      <a:pt x="984" y="337885"/>
                    </a:cubicBezTo>
                    <a:lnTo>
                      <a:pt x="984" y="337885"/>
                    </a:lnTo>
                    <a:close/>
                  </a:path>
                </a:pathLst>
              </a:custGeom>
              <a:solidFill>
                <a:schemeClr val="accent5"/>
              </a:solidFill>
              <a:ln w="0" cap="flat">
                <a:noFill/>
                <a:prstDash val="solid"/>
                <a:miter/>
              </a:ln>
            </p:spPr>
            <p:txBody>
              <a:bodyPr rtlCol="0" anchor="ctr"/>
              <a:lstStyle/>
              <a:p>
                <a:endParaRPr lang="en-US" dirty="0"/>
              </a:p>
            </p:txBody>
          </p:sp>
          <p:sp>
            <p:nvSpPr>
              <p:cNvPr id="23" name="Freeform 22">
                <a:extLst>
                  <a:ext uri="{FF2B5EF4-FFF2-40B4-BE49-F238E27FC236}">
                    <a16:creationId xmlns:a16="http://schemas.microsoft.com/office/drawing/2014/main" id="{EA5F60A3-B995-EED7-CC81-BCD01621C28A}"/>
                  </a:ext>
                </a:extLst>
              </p:cNvPr>
              <p:cNvSpPr/>
              <p:nvPr/>
            </p:nvSpPr>
            <p:spPr>
              <a:xfrm>
                <a:off x="516591" y="647104"/>
                <a:ext cx="2247898" cy="56551"/>
              </a:xfrm>
              <a:custGeom>
                <a:avLst/>
                <a:gdLst>
                  <a:gd name="connsiteX0" fmla="*/ 1901923 w 2247898"/>
                  <a:gd name="connsiteY0" fmla="*/ 56457 h 56551"/>
                  <a:gd name="connsiteX1" fmla="*/ 2206630 w 2247898"/>
                  <a:gd name="connsiteY1" fmla="*/ 50669 h 56551"/>
                  <a:gd name="connsiteX2" fmla="*/ 2247873 w 2247898"/>
                  <a:gd name="connsiteY2" fmla="*/ 13853 h 56551"/>
                  <a:gd name="connsiteX3" fmla="*/ 2234728 w 2247898"/>
                  <a:gd name="connsiteY3" fmla="*/ 1233 h 56551"/>
                  <a:gd name="connsiteX4" fmla="*/ 1900589 w 2247898"/>
                  <a:gd name="connsiteY4" fmla="*/ 0 h 56551"/>
                  <a:gd name="connsiteX5" fmla="*/ 1273650 w 2247898"/>
                  <a:gd name="connsiteY5" fmla="*/ 6357 h 56551"/>
                  <a:gd name="connsiteX6" fmla="*/ 21390 w 2247898"/>
                  <a:gd name="connsiteY6" fmla="*/ 2562 h 56551"/>
                  <a:gd name="connsiteX7" fmla="*/ 149 w 2247898"/>
                  <a:gd name="connsiteY7" fmla="*/ 13948 h 56551"/>
                  <a:gd name="connsiteX8" fmla="*/ 6245 w 2247898"/>
                  <a:gd name="connsiteY8" fmla="*/ 39472 h 56551"/>
                  <a:gd name="connsiteX9" fmla="*/ 26533 w 2247898"/>
                  <a:gd name="connsiteY9" fmla="*/ 48771 h 56551"/>
                  <a:gd name="connsiteX10" fmla="*/ 1265173 w 2247898"/>
                  <a:gd name="connsiteY10" fmla="*/ 46968 h 56551"/>
                  <a:gd name="connsiteX11" fmla="*/ 1901924 w 2247898"/>
                  <a:gd name="connsiteY11" fmla="*/ 56551 h 56551"/>
                  <a:gd name="connsiteX12" fmla="*/ 1901924 w 2247898"/>
                  <a:gd name="connsiteY12" fmla="*/ 56551 h 56551"/>
                  <a:gd name="connsiteX13" fmla="*/ 1901924 w 2247898"/>
                  <a:gd name="connsiteY13" fmla="*/ 56457 h 56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47898" h="56551">
                    <a:moveTo>
                      <a:pt x="1901923" y="56457"/>
                    </a:moveTo>
                    <a:cubicBezTo>
                      <a:pt x="2002698" y="54179"/>
                      <a:pt x="2104330" y="52187"/>
                      <a:pt x="2206630" y="50669"/>
                    </a:cubicBezTo>
                    <a:cubicBezTo>
                      <a:pt x="2230156" y="50384"/>
                      <a:pt x="2245873" y="36056"/>
                      <a:pt x="2247873" y="13853"/>
                    </a:cubicBezTo>
                    <a:cubicBezTo>
                      <a:pt x="2248349" y="7021"/>
                      <a:pt x="2242253" y="1233"/>
                      <a:pt x="2234728" y="1233"/>
                    </a:cubicBezTo>
                    <a:lnTo>
                      <a:pt x="1900589" y="0"/>
                    </a:lnTo>
                    <a:cubicBezTo>
                      <a:pt x="1691609" y="16700"/>
                      <a:pt x="1482630" y="18692"/>
                      <a:pt x="1273650" y="6357"/>
                    </a:cubicBezTo>
                    <a:lnTo>
                      <a:pt x="21390" y="2562"/>
                    </a:lnTo>
                    <a:cubicBezTo>
                      <a:pt x="9007" y="2562"/>
                      <a:pt x="-1375" y="8160"/>
                      <a:pt x="149" y="13948"/>
                    </a:cubicBezTo>
                    <a:lnTo>
                      <a:pt x="6245" y="39472"/>
                    </a:lnTo>
                    <a:cubicBezTo>
                      <a:pt x="7483" y="45070"/>
                      <a:pt x="16151" y="48771"/>
                      <a:pt x="26533" y="48771"/>
                    </a:cubicBezTo>
                    <a:lnTo>
                      <a:pt x="1265173" y="46968"/>
                    </a:lnTo>
                    <a:cubicBezTo>
                      <a:pt x="1476629" y="32546"/>
                      <a:pt x="1688943" y="35582"/>
                      <a:pt x="1901924" y="56551"/>
                    </a:cubicBezTo>
                    <a:lnTo>
                      <a:pt x="1901924" y="56551"/>
                    </a:lnTo>
                    <a:lnTo>
                      <a:pt x="1901924" y="56457"/>
                    </a:lnTo>
                    <a:close/>
                  </a:path>
                </a:pathLst>
              </a:custGeom>
              <a:solidFill>
                <a:schemeClr val="accent1"/>
              </a:solidFill>
              <a:ln w="0" cap="flat">
                <a:noFill/>
                <a:prstDash val="solid"/>
                <a:miter/>
              </a:ln>
            </p:spPr>
            <p:txBody>
              <a:bodyPr rtlCol="0" anchor="ctr"/>
              <a:lstStyle/>
              <a:p>
                <a:endParaRPr lang="en-US" dirty="0"/>
              </a:p>
            </p:txBody>
          </p:sp>
        </p:grpSp>
        <p:sp>
          <p:nvSpPr>
            <p:cNvPr id="19" name="Oval 18">
              <a:extLst>
                <a:ext uri="{FF2B5EF4-FFF2-40B4-BE49-F238E27FC236}">
                  <a16:creationId xmlns:a16="http://schemas.microsoft.com/office/drawing/2014/main" id="{AA514D2B-279C-DAE4-0520-4CBE5CED6D53}"/>
                </a:ext>
              </a:extLst>
            </p:cNvPr>
            <p:cNvSpPr>
              <a:spLocks noChangeAspect="1"/>
            </p:cNvSpPr>
            <p:nvPr userDrawn="1"/>
          </p:nvSpPr>
          <p:spPr>
            <a:xfrm flipH="1">
              <a:off x="9189720" y="6021767"/>
              <a:ext cx="91440" cy="9144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Oval 19">
              <a:extLst>
                <a:ext uri="{FF2B5EF4-FFF2-40B4-BE49-F238E27FC236}">
                  <a16:creationId xmlns:a16="http://schemas.microsoft.com/office/drawing/2014/main" id="{1681E935-45D1-A9B3-D15E-12975FC0C4B8}"/>
                </a:ext>
              </a:extLst>
            </p:cNvPr>
            <p:cNvSpPr>
              <a:spLocks noChangeAspect="1"/>
            </p:cNvSpPr>
            <p:nvPr userDrawn="1"/>
          </p:nvSpPr>
          <p:spPr>
            <a:xfrm flipH="1">
              <a:off x="8229600" y="6024049"/>
              <a:ext cx="91440" cy="9144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Oval 20">
              <a:extLst>
                <a:ext uri="{FF2B5EF4-FFF2-40B4-BE49-F238E27FC236}">
                  <a16:creationId xmlns:a16="http://schemas.microsoft.com/office/drawing/2014/main" id="{C3F6AE22-59FC-D70A-9414-FBD054A9B9E9}"/>
                </a:ext>
              </a:extLst>
            </p:cNvPr>
            <p:cNvSpPr>
              <a:spLocks noChangeAspect="1"/>
            </p:cNvSpPr>
            <p:nvPr userDrawn="1"/>
          </p:nvSpPr>
          <p:spPr>
            <a:xfrm flipH="1">
              <a:off x="8709660" y="6021767"/>
              <a:ext cx="91440" cy="9144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2334879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preserve="1" userDrawn="1">
  <p:cSld name="Section header">
    <p:bg>
      <p:bgPr>
        <a:solidFill>
          <a:schemeClr val="accent3"/>
        </a:solidFill>
        <a:effectLst/>
      </p:bgPr>
    </p:bg>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D7A0A4E6-7970-BDE5-78BB-75E86B0CF85A}"/>
              </a:ext>
            </a:extLst>
          </p:cNvPr>
          <p:cNvSpPr/>
          <p:nvPr userDrawn="1"/>
        </p:nvSpPr>
        <p:spPr>
          <a:xfrm>
            <a:off x="0" y="6263"/>
            <a:ext cx="7450402" cy="6851737"/>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530352" y="2499194"/>
            <a:ext cx="6464808" cy="3840480"/>
          </a:xfrm>
        </p:spPr>
        <p:txBody>
          <a:bodyPr lIns="0" tIns="0" rIns="0" bIns="0" anchor="b" anchorCtr="0">
            <a:normAutofit/>
          </a:bodyPr>
          <a:lstStyle>
            <a:lvl1pPr algn="l">
              <a:defRPr sz="6000" cap="all" baseline="0">
                <a:solidFill>
                  <a:schemeClr val="tx1"/>
                </a:solidFill>
              </a:defRPr>
            </a:lvl1pPr>
          </a:lstStyle>
          <a:p>
            <a:r>
              <a:rPr lang="en-US" dirty="0"/>
              <a:t>Click to edit Master title style</a:t>
            </a:r>
            <a:endParaRPr dirty="0"/>
          </a:p>
        </p:txBody>
      </p:sp>
      <p:sp>
        <p:nvSpPr>
          <p:cNvPr id="12" name="Rectangle 11">
            <a:extLst>
              <a:ext uri="{FF2B5EF4-FFF2-40B4-BE49-F238E27FC236}">
                <a16:creationId xmlns:a16="http://schemas.microsoft.com/office/drawing/2014/main" id="{52293D5A-F8B8-8C2B-FCAE-05ED2FCE8F54}"/>
              </a:ext>
            </a:extLst>
          </p:cNvPr>
          <p:cNvSpPr/>
          <p:nvPr userDrawn="1"/>
        </p:nvSpPr>
        <p:spPr>
          <a:xfrm>
            <a:off x="0" y="6263"/>
            <a:ext cx="12188952" cy="1254209"/>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DCFC68E0-D9CA-4632-6C16-A37FF1C296C0}"/>
              </a:ext>
            </a:extLst>
          </p:cNvPr>
          <p:cNvCxnSpPr>
            <a:cxnSpLocks/>
          </p:cNvCxnSpPr>
          <p:nvPr userDrawn="1"/>
        </p:nvCxnSpPr>
        <p:spPr>
          <a:xfrm>
            <a:off x="0" y="1252728"/>
            <a:ext cx="12188952" cy="0"/>
          </a:xfrm>
          <a:prstGeom prst="line">
            <a:avLst/>
          </a:prstGeom>
          <a:ln w="12700">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sp>
        <p:nvSpPr>
          <p:cNvPr id="13" name="Picture Placeholder 2">
            <a:extLst>
              <a:ext uri="{FF2B5EF4-FFF2-40B4-BE49-F238E27FC236}">
                <a16:creationId xmlns:a16="http://schemas.microsoft.com/office/drawing/2014/main" id="{1775A23F-BECF-11F7-0296-411179417D70}"/>
              </a:ext>
            </a:extLst>
          </p:cNvPr>
          <p:cNvSpPr>
            <a:spLocks noGrp="1"/>
          </p:cNvSpPr>
          <p:nvPr>
            <p:ph type="pic" idx="13"/>
          </p:nvPr>
        </p:nvSpPr>
        <p:spPr>
          <a:xfrm>
            <a:off x="7942654" y="1752600"/>
            <a:ext cx="3753001" cy="4572000"/>
          </a:xfrm>
          <a:prstGeom prst="rect">
            <a:avLst/>
          </a:prstGeom>
          <a:solidFill>
            <a:schemeClr val="accent3">
              <a:lumMod val="90000"/>
            </a:schemeClr>
          </a:solidFill>
          <a:ln w="19050">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grpSp>
        <p:nvGrpSpPr>
          <p:cNvPr id="7" name="Graphic 16">
            <a:extLst>
              <a:ext uri="{FF2B5EF4-FFF2-40B4-BE49-F238E27FC236}">
                <a16:creationId xmlns:a16="http://schemas.microsoft.com/office/drawing/2014/main" id="{DA33DA21-E511-612E-A925-1BD25A1CC5F7}"/>
              </a:ext>
            </a:extLst>
          </p:cNvPr>
          <p:cNvGrpSpPr/>
          <p:nvPr/>
        </p:nvGrpSpPr>
        <p:grpSpPr>
          <a:xfrm flipH="1">
            <a:off x="529167" y="1729564"/>
            <a:ext cx="2247898" cy="632636"/>
            <a:chOff x="516591" y="355997"/>
            <a:chExt cx="2247898" cy="632636"/>
          </a:xfrm>
        </p:grpSpPr>
        <p:sp>
          <p:nvSpPr>
            <p:cNvPr id="14" name="Freeform 13">
              <a:extLst>
                <a:ext uri="{FF2B5EF4-FFF2-40B4-BE49-F238E27FC236}">
                  <a16:creationId xmlns:a16="http://schemas.microsoft.com/office/drawing/2014/main" id="{2A55E5B9-5B7C-3ED3-97DB-94732D570973}"/>
                </a:ext>
              </a:extLst>
            </p:cNvPr>
            <p:cNvSpPr/>
            <p:nvPr/>
          </p:nvSpPr>
          <p:spPr>
            <a:xfrm>
              <a:off x="1780781" y="355997"/>
              <a:ext cx="638403" cy="632636"/>
            </a:xfrm>
            <a:custGeom>
              <a:avLst/>
              <a:gdLst>
                <a:gd name="connsiteX0" fmla="*/ 983 w 638403"/>
                <a:gd name="connsiteY0" fmla="*/ 337885 h 632636"/>
                <a:gd name="connsiteX1" fmla="*/ 245396 w 638403"/>
                <a:gd name="connsiteY1" fmla="*/ 626337 h 632636"/>
                <a:gd name="connsiteX2" fmla="*/ 635162 w 638403"/>
                <a:gd name="connsiteY2" fmla="*/ 360278 h 632636"/>
                <a:gd name="connsiteX3" fmla="*/ 638401 w 638403"/>
                <a:gd name="connsiteY3" fmla="*/ 323652 h 632636"/>
                <a:gd name="connsiteX4" fmla="*/ 636496 w 638403"/>
                <a:gd name="connsiteY4" fmla="*/ 291012 h 632636"/>
                <a:gd name="connsiteX5" fmla="*/ 317 w 638403"/>
                <a:gd name="connsiteY5" fmla="*/ 297274 h 632636"/>
                <a:gd name="connsiteX6" fmla="*/ 984 w 638403"/>
                <a:gd name="connsiteY6" fmla="*/ 337885 h 632636"/>
                <a:gd name="connsiteX7" fmla="*/ 984 w 638403"/>
                <a:gd name="connsiteY7" fmla="*/ 337885 h 632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8403" h="632636">
                  <a:moveTo>
                    <a:pt x="983" y="337885"/>
                  </a:moveTo>
                  <a:cubicBezTo>
                    <a:pt x="24795" y="505263"/>
                    <a:pt x="106330" y="601383"/>
                    <a:pt x="245396" y="626337"/>
                  </a:cubicBezTo>
                  <a:cubicBezTo>
                    <a:pt x="439136" y="661160"/>
                    <a:pt x="594013" y="548721"/>
                    <a:pt x="635162" y="360278"/>
                  </a:cubicBezTo>
                  <a:cubicBezTo>
                    <a:pt x="635924" y="356672"/>
                    <a:pt x="638496" y="332097"/>
                    <a:pt x="638401" y="323652"/>
                  </a:cubicBezTo>
                  <a:cubicBezTo>
                    <a:pt x="638210" y="306098"/>
                    <a:pt x="636496" y="291012"/>
                    <a:pt x="636496" y="291012"/>
                  </a:cubicBezTo>
                  <a:cubicBezTo>
                    <a:pt x="585156" y="-105706"/>
                    <a:pt x="16223" y="-90239"/>
                    <a:pt x="317" y="297274"/>
                  </a:cubicBezTo>
                  <a:cubicBezTo>
                    <a:pt x="317" y="297274"/>
                    <a:pt x="-731" y="315872"/>
                    <a:pt x="984" y="337885"/>
                  </a:cubicBezTo>
                  <a:lnTo>
                    <a:pt x="984" y="337885"/>
                  </a:lnTo>
                  <a:close/>
                </a:path>
              </a:pathLst>
            </a:custGeom>
            <a:solidFill>
              <a:schemeClr val="accent5"/>
            </a:solidFill>
            <a:ln w="0" cap="flat">
              <a:noFill/>
              <a:prstDash val="solid"/>
              <a:miter/>
            </a:ln>
          </p:spPr>
          <p:txBody>
            <a:bodyPr rtlCol="0" anchor="ctr"/>
            <a:lstStyle/>
            <a:p>
              <a:endParaRPr lang="en-US" dirty="0"/>
            </a:p>
          </p:txBody>
        </p:sp>
        <p:sp>
          <p:nvSpPr>
            <p:cNvPr id="17" name="Freeform 16">
              <a:extLst>
                <a:ext uri="{FF2B5EF4-FFF2-40B4-BE49-F238E27FC236}">
                  <a16:creationId xmlns:a16="http://schemas.microsoft.com/office/drawing/2014/main" id="{B1AA5AA3-18B0-C0D3-2AED-133F81E30A53}"/>
                </a:ext>
              </a:extLst>
            </p:cNvPr>
            <p:cNvSpPr/>
            <p:nvPr/>
          </p:nvSpPr>
          <p:spPr>
            <a:xfrm>
              <a:off x="516591" y="647104"/>
              <a:ext cx="2247898" cy="56551"/>
            </a:xfrm>
            <a:custGeom>
              <a:avLst/>
              <a:gdLst>
                <a:gd name="connsiteX0" fmla="*/ 1901923 w 2247898"/>
                <a:gd name="connsiteY0" fmla="*/ 56457 h 56551"/>
                <a:gd name="connsiteX1" fmla="*/ 2206630 w 2247898"/>
                <a:gd name="connsiteY1" fmla="*/ 50669 h 56551"/>
                <a:gd name="connsiteX2" fmla="*/ 2247873 w 2247898"/>
                <a:gd name="connsiteY2" fmla="*/ 13853 h 56551"/>
                <a:gd name="connsiteX3" fmla="*/ 2234728 w 2247898"/>
                <a:gd name="connsiteY3" fmla="*/ 1233 h 56551"/>
                <a:gd name="connsiteX4" fmla="*/ 1900589 w 2247898"/>
                <a:gd name="connsiteY4" fmla="*/ 0 h 56551"/>
                <a:gd name="connsiteX5" fmla="*/ 1273650 w 2247898"/>
                <a:gd name="connsiteY5" fmla="*/ 6357 h 56551"/>
                <a:gd name="connsiteX6" fmla="*/ 21390 w 2247898"/>
                <a:gd name="connsiteY6" fmla="*/ 2562 h 56551"/>
                <a:gd name="connsiteX7" fmla="*/ 149 w 2247898"/>
                <a:gd name="connsiteY7" fmla="*/ 13948 h 56551"/>
                <a:gd name="connsiteX8" fmla="*/ 6245 w 2247898"/>
                <a:gd name="connsiteY8" fmla="*/ 39472 h 56551"/>
                <a:gd name="connsiteX9" fmla="*/ 26533 w 2247898"/>
                <a:gd name="connsiteY9" fmla="*/ 48771 h 56551"/>
                <a:gd name="connsiteX10" fmla="*/ 1265173 w 2247898"/>
                <a:gd name="connsiteY10" fmla="*/ 46968 h 56551"/>
                <a:gd name="connsiteX11" fmla="*/ 1901924 w 2247898"/>
                <a:gd name="connsiteY11" fmla="*/ 56551 h 56551"/>
                <a:gd name="connsiteX12" fmla="*/ 1901924 w 2247898"/>
                <a:gd name="connsiteY12" fmla="*/ 56551 h 56551"/>
                <a:gd name="connsiteX13" fmla="*/ 1901924 w 2247898"/>
                <a:gd name="connsiteY13" fmla="*/ 56457 h 56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47898" h="56551">
                  <a:moveTo>
                    <a:pt x="1901923" y="56457"/>
                  </a:moveTo>
                  <a:cubicBezTo>
                    <a:pt x="2002698" y="54179"/>
                    <a:pt x="2104330" y="52187"/>
                    <a:pt x="2206630" y="50669"/>
                  </a:cubicBezTo>
                  <a:cubicBezTo>
                    <a:pt x="2230156" y="50384"/>
                    <a:pt x="2245873" y="36056"/>
                    <a:pt x="2247873" y="13853"/>
                  </a:cubicBezTo>
                  <a:cubicBezTo>
                    <a:pt x="2248349" y="7021"/>
                    <a:pt x="2242253" y="1233"/>
                    <a:pt x="2234728" y="1233"/>
                  </a:cubicBezTo>
                  <a:lnTo>
                    <a:pt x="1900589" y="0"/>
                  </a:lnTo>
                  <a:cubicBezTo>
                    <a:pt x="1691609" y="16700"/>
                    <a:pt x="1482630" y="18692"/>
                    <a:pt x="1273650" y="6357"/>
                  </a:cubicBezTo>
                  <a:lnTo>
                    <a:pt x="21390" y="2562"/>
                  </a:lnTo>
                  <a:cubicBezTo>
                    <a:pt x="9007" y="2562"/>
                    <a:pt x="-1375" y="8160"/>
                    <a:pt x="149" y="13948"/>
                  </a:cubicBezTo>
                  <a:lnTo>
                    <a:pt x="6245" y="39472"/>
                  </a:lnTo>
                  <a:cubicBezTo>
                    <a:pt x="7483" y="45070"/>
                    <a:pt x="16151" y="48771"/>
                    <a:pt x="26533" y="48771"/>
                  </a:cubicBezTo>
                  <a:lnTo>
                    <a:pt x="1265173" y="46968"/>
                  </a:lnTo>
                  <a:cubicBezTo>
                    <a:pt x="1476629" y="32546"/>
                    <a:pt x="1688943" y="35582"/>
                    <a:pt x="1901924" y="56551"/>
                  </a:cubicBezTo>
                  <a:lnTo>
                    <a:pt x="1901924" y="56551"/>
                  </a:lnTo>
                  <a:lnTo>
                    <a:pt x="1901924" y="56457"/>
                  </a:lnTo>
                  <a:close/>
                </a:path>
              </a:pathLst>
            </a:custGeom>
            <a:solidFill>
              <a:schemeClr val="accent1"/>
            </a:solidFill>
            <a:ln w="0" cap="flat">
              <a:noFill/>
              <a:prstDash val="solid"/>
              <a:miter/>
            </a:ln>
          </p:spPr>
          <p:txBody>
            <a:bodyPr rtlCol="0" anchor="ctr"/>
            <a:lstStyle/>
            <a:p>
              <a:endParaRPr lang="en-US" dirty="0"/>
            </a:p>
          </p:txBody>
        </p:sp>
      </p:grpSp>
      <p:sp>
        <p:nvSpPr>
          <p:cNvPr id="8" name="Oval 7">
            <a:extLst>
              <a:ext uri="{FF2B5EF4-FFF2-40B4-BE49-F238E27FC236}">
                <a16:creationId xmlns:a16="http://schemas.microsoft.com/office/drawing/2014/main" id="{34E22E86-19B4-9281-CF01-615546414760}"/>
              </a:ext>
            </a:extLst>
          </p:cNvPr>
          <p:cNvSpPr>
            <a:spLocks noChangeAspect="1"/>
          </p:cNvSpPr>
          <p:nvPr userDrawn="1"/>
        </p:nvSpPr>
        <p:spPr>
          <a:xfrm>
            <a:off x="3228216" y="1983167"/>
            <a:ext cx="91440" cy="9144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Oval 8">
            <a:extLst>
              <a:ext uri="{FF2B5EF4-FFF2-40B4-BE49-F238E27FC236}">
                <a16:creationId xmlns:a16="http://schemas.microsoft.com/office/drawing/2014/main" id="{4EEBFE65-FEBC-6D4F-31C1-24E77FA45BC7}"/>
              </a:ext>
            </a:extLst>
          </p:cNvPr>
          <p:cNvSpPr>
            <a:spLocks noChangeAspect="1"/>
          </p:cNvSpPr>
          <p:nvPr userDrawn="1"/>
        </p:nvSpPr>
        <p:spPr>
          <a:xfrm>
            <a:off x="4188336" y="1985449"/>
            <a:ext cx="91440" cy="9144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Oval 10">
            <a:extLst>
              <a:ext uri="{FF2B5EF4-FFF2-40B4-BE49-F238E27FC236}">
                <a16:creationId xmlns:a16="http://schemas.microsoft.com/office/drawing/2014/main" id="{3FA6CD95-CE47-0B81-9DD7-19CA34568687}"/>
              </a:ext>
            </a:extLst>
          </p:cNvPr>
          <p:cNvSpPr>
            <a:spLocks noChangeAspect="1"/>
          </p:cNvSpPr>
          <p:nvPr userDrawn="1"/>
        </p:nvSpPr>
        <p:spPr>
          <a:xfrm>
            <a:off x="3708276" y="1983167"/>
            <a:ext cx="91440" cy="91440"/>
          </a:xfrm>
          <a:prstGeom prst="ellipse">
            <a:avLst/>
          </a:prstGeom>
          <a:solidFill>
            <a:schemeClr val="accent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3061342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and content with image 04">
    <p:bg>
      <p:bgPr>
        <a:solidFill>
          <a:schemeClr val="accent3"/>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ED471D17-F763-C1A6-E114-5D5A2C93F5B9}"/>
              </a:ext>
            </a:extLst>
          </p:cNvPr>
          <p:cNvSpPr/>
          <p:nvPr userDrawn="1"/>
        </p:nvSpPr>
        <p:spPr>
          <a:xfrm>
            <a:off x="0" y="6096000"/>
            <a:ext cx="6096001" cy="762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C9476F1A-01F6-616D-199F-9E02AC2551FB}"/>
              </a:ext>
            </a:extLst>
          </p:cNvPr>
          <p:cNvSpPr/>
          <p:nvPr userDrawn="1"/>
        </p:nvSpPr>
        <p:spPr>
          <a:xfrm>
            <a:off x="6095998" y="2560320"/>
            <a:ext cx="6096001" cy="4297680"/>
          </a:xfrm>
          <a:prstGeom prst="rect">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ED7337A-EC94-296A-EC22-885787B00C20}"/>
              </a:ext>
            </a:extLst>
          </p:cNvPr>
          <p:cNvSpPr/>
          <p:nvPr userDrawn="1"/>
        </p:nvSpPr>
        <p:spPr>
          <a:xfrm>
            <a:off x="0" y="0"/>
            <a:ext cx="12192000" cy="256032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30352" y="411480"/>
            <a:ext cx="11277600" cy="1645919"/>
          </a:xfrm>
        </p:spPr>
        <p:txBody>
          <a:bodyPr lIns="0" tIns="0" rIns="0" bIns="0" anchor="b" anchorCtr="0">
            <a:noAutofit/>
          </a:bodyPr>
          <a:lstStyle>
            <a:lvl1pPr algn="l">
              <a:defRPr sz="4000" b="0" cap="all" baseline="0">
                <a:solidFill>
                  <a:schemeClr val="bg1"/>
                </a:solidFill>
              </a:defRPr>
            </a:lvl1pPr>
          </a:lstStyle>
          <a:p>
            <a:r>
              <a:rPr lang="en-US" dirty="0"/>
              <a:t>Click to edit Master title style</a:t>
            </a:r>
            <a:endParaRPr dirty="0"/>
          </a:p>
        </p:txBody>
      </p:sp>
      <p:sp>
        <p:nvSpPr>
          <p:cNvPr id="21" name="Picture Placeholder 2">
            <a:extLst>
              <a:ext uri="{FF2B5EF4-FFF2-40B4-BE49-F238E27FC236}">
                <a16:creationId xmlns:a16="http://schemas.microsoft.com/office/drawing/2014/main" id="{CB610F9E-C699-B370-106D-17BDF99159BD}"/>
              </a:ext>
            </a:extLst>
          </p:cNvPr>
          <p:cNvSpPr>
            <a:spLocks noGrp="1"/>
          </p:cNvSpPr>
          <p:nvPr>
            <p:ph type="pic" idx="13"/>
          </p:nvPr>
        </p:nvSpPr>
        <p:spPr>
          <a:xfrm>
            <a:off x="457200" y="3048000"/>
            <a:ext cx="5175504" cy="2590799"/>
          </a:xfrm>
          <a:prstGeom prst="rect">
            <a:avLst/>
          </a:prstGeom>
          <a:solidFill>
            <a:schemeClr val="accent3">
              <a:lumMod val="90000"/>
            </a:schemeClr>
          </a:solidFill>
          <a:ln w="19050">
            <a:noFill/>
          </a:ln>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3" name="Text Placeholder 2"/>
          <p:cNvSpPr>
            <a:spLocks noGrp="1"/>
          </p:cNvSpPr>
          <p:nvPr>
            <p:ph type="body" idx="1"/>
          </p:nvPr>
        </p:nvSpPr>
        <p:spPr>
          <a:xfrm>
            <a:off x="6553200" y="3017520"/>
            <a:ext cx="5257800" cy="3051048"/>
          </a:xfrm>
        </p:spPr>
        <p:txBody>
          <a:bodyPr lIns="0" tIns="0" rIns="0" bIns="0" anchor="t">
            <a:normAutofit/>
          </a:bodyPr>
          <a:lstStyle>
            <a:lvl1pPr marL="342900" indent="-342900" algn="l">
              <a:spcBef>
                <a:spcPts val="1200"/>
              </a:spcBef>
              <a:buClr>
                <a:schemeClr val="bg1"/>
              </a:buClr>
              <a:buFont typeface="Wingdings" pitchFamily="2" charset="2"/>
              <a:buChar char="§"/>
              <a:defRPr sz="2000" cap="none" baseline="0">
                <a:solidFill>
                  <a:schemeClr val="bg1"/>
                </a:solidFill>
              </a:defRPr>
            </a:lvl1pPr>
            <a:lvl2pPr marL="742950" indent="-285750">
              <a:spcBef>
                <a:spcPts val="1200"/>
              </a:spcBef>
              <a:buClr>
                <a:schemeClr val="bg1"/>
              </a:buClr>
              <a:buFont typeface="Wingdings" pitchFamily="2" charset="2"/>
              <a:buChar char="§"/>
              <a:defRPr sz="1600">
                <a:solidFill>
                  <a:schemeClr val="bg1"/>
                </a:solidFill>
              </a:defRPr>
            </a:lvl2pPr>
            <a:lvl3pPr marL="1200150" indent="-285750">
              <a:spcBef>
                <a:spcPts val="1200"/>
              </a:spcBef>
              <a:buClr>
                <a:schemeClr val="bg1"/>
              </a:buClr>
              <a:buFont typeface="Wingdings" pitchFamily="2" charset="2"/>
              <a:buChar char="§"/>
              <a:defRPr sz="1400">
                <a:solidFill>
                  <a:schemeClr val="bg1"/>
                </a:solidFill>
              </a:defRPr>
            </a:lvl3pPr>
            <a:lvl4pPr marL="1657350" indent="-285750">
              <a:spcBef>
                <a:spcPts val="1200"/>
              </a:spcBef>
              <a:buClr>
                <a:schemeClr val="bg1"/>
              </a:buClr>
              <a:buFont typeface="Wingdings" pitchFamily="2" charset="2"/>
              <a:buChar char="§"/>
              <a:defRPr sz="1200">
                <a:solidFill>
                  <a:schemeClr val="bg1"/>
                </a:solidFill>
              </a:defRPr>
            </a:lvl4pPr>
            <a:lvl5pPr marL="2114550" indent="-285750">
              <a:spcBef>
                <a:spcPts val="1200"/>
              </a:spcBef>
              <a:buClr>
                <a:schemeClr val="bg1"/>
              </a:buClr>
              <a:buFont typeface="Wingdings" pitchFamily="2" charset="2"/>
              <a:buChar char="§"/>
              <a:defRPr sz="1200">
                <a:solidFill>
                  <a:schemeClr val="bg1"/>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cxnSp>
        <p:nvCxnSpPr>
          <p:cNvPr id="14" name="Straight Connector 13">
            <a:extLst>
              <a:ext uri="{FF2B5EF4-FFF2-40B4-BE49-F238E27FC236}">
                <a16:creationId xmlns:a16="http://schemas.microsoft.com/office/drawing/2014/main" id="{3DFBDC00-6EAF-6C67-99D5-4DA34806FE50}"/>
              </a:ext>
            </a:extLst>
          </p:cNvPr>
          <p:cNvCxnSpPr>
            <a:cxnSpLocks/>
          </p:cNvCxnSpPr>
          <p:nvPr userDrawn="1"/>
        </p:nvCxnSpPr>
        <p:spPr>
          <a:xfrm>
            <a:off x="0" y="6096000"/>
            <a:ext cx="6099048" cy="0"/>
          </a:xfrm>
          <a:prstGeom prst="line">
            <a:avLst/>
          </a:prstGeom>
          <a:ln w="12700">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sp>
        <p:nvSpPr>
          <p:cNvPr id="20" name="Slide Number Placeholder 19">
            <a:extLst>
              <a:ext uri="{FF2B5EF4-FFF2-40B4-BE49-F238E27FC236}">
                <a16:creationId xmlns:a16="http://schemas.microsoft.com/office/drawing/2014/main" id="{9394BCB1-8FBC-AB32-B138-A912E42F2D8B}"/>
              </a:ext>
            </a:extLst>
          </p:cNvPr>
          <p:cNvSpPr>
            <a:spLocks noGrp="1"/>
          </p:cNvSpPr>
          <p:nvPr>
            <p:ph type="sldNum" sz="quarter" idx="12"/>
          </p:nvPr>
        </p:nvSpPr>
        <p:spPr/>
        <p:txBody>
          <a:bodyPr/>
          <a:lstStyle>
            <a:lvl1pPr>
              <a:defRPr>
                <a:solidFill>
                  <a:schemeClr val="bg1"/>
                </a:solidFill>
              </a:defRPr>
            </a:lvl1pPr>
          </a:lstStyle>
          <a:p>
            <a:fld id="{CA8D9AD5-F248-4919-864A-CFD76CC027D6}" type="slidenum">
              <a:rPr lang="en-US" smtClean="0"/>
              <a:pPr/>
              <a:t>‹#›</a:t>
            </a:fld>
            <a:endParaRPr lang="en-US" dirty="0"/>
          </a:p>
        </p:txBody>
      </p:sp>
      <p:sp>
        <p:nvSpPr>
          <p:cNvPr id="19" name="Footer Placeholder 18">
            <a:extLst>
              <a:ext uri="{FF2B5EF4-FFF2-40B4-BE49-F238E27FC236}">
                <a16:creationId xmlns:a16="http://schemas.microsoft.com/office/drawing/2014/main" id="{6DCA9E34-B0CE-5B28-B4B0-E29593534A3C}"/>
              </a:ext>
            </a:extLst>
          </p:cNvPr>
          <p:cNvSpPr>
            <a:spLocks noGrp="1"/>
          </p:cNvSpPr>
          <p:nvPr>
            <p:ph type="ftr" sz="quarter" idx="11"/>
          </p:nvPr>
        </p:nvSpPr>
        <p:spPr/>
        <p:txBody>
          <a:bodyPr/>
          <a:lstStyle>
            <a:lvl1pPr>
              <a:defRPr>
                <a:solidFill>
                  <a:schemeClr val="bg1"/>
                </a:solidFill>
              </a:defRPr>
            </a:lvl1pPr>
          </a:lstStyle>
          <a:p>
            <a:endParaRPr lang="en-US" dirty="0"/>
          </a:p>
        </p:txBody>
      </p:sp>
    </p:spTree>
    <p:extLst>
      <p:ext uri="{BB962C8B-B14F-4D97-AF65-F5344CB8AC3E}">
        <p14:creationId xmlns:p14="http://schemas.microsoft.com/office/powerpoint/2010/main" val="280432806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wo content 01">
    <p:bg>
      <p:bgPr>
        <a:solidFill>
          <a:schemeClr val="accent3"/>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2C08CE7-47AF-369A-9577-5F44CACDE745}"/>
              </a:ext>
            </a:extLst>
          </p:cNvPr>
          <p:cNvSpPr/>
          <p:nvPr userDrawn="1"/>
        </p:nvSpPr>
        <p:spPr>
          <a:xfrm>
            <a:off x="0" y="2560320"/>
            <a:ext cx="6095999" cy="4297680"/>
          </a:xfrm>
          <a:prstGeom prst="rect">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ED471D17-F763-C1A6-E114-5D5A2C93F5B9}"/>
              </a:ext>
            </a:extLst>
          </p:cNvPr>
          <p:cNvSpPr/>
          <p:nvPr userDrawn="1"/>
        </p:nvSpPr>
        <p:spPr>
          <a:xfrm>
            <a:off x="0" y="6096000"/>
            <a:ext cx="12192000" cy="762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ED7337A-EC94-296A-EC22-885787B00C20}"/>
              </a:ext>
            </a:extLst>
          </p:cNvPr>
          <p:cNvSpPr/>
          <p:nvPr userDrawn="1"/>
        </p:nvSpPr>
        <p:spPr>
          <a:xfrm>
            <a:off x="0" y="0"/>
            <a:ext cx="12192000" cy="256032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30352" y="411480"/>
            <a:ext cx="10533113" cy="1645920"/>
          </a:xfrm>
        </p:spPr>
        <p:txBody>
          <a:bodyPr lIns="0" tIns="0" rIns="0" bIns="0" anchor="b" anchorCtr="0">
            <a:noAutofit/>
          </a:bodyPr>
          <a:lstStyle>
            <a:lvl1pPr algn="l">
              <a:defRPr sz="4000" b="0" cap="all" baseline="0">
                <a:solidFill>
                  <a:schemeClr val="bg1"/>
                </a:solidFill>
              </a:defRPr>
            </a:lvl1pPr>
          </a:lstStyle>
          <a:p>
            <a:r>
              <a:rPr lang="en-US" dirty="0"/>
              <a:t>Click to edit Master title style</a:t>
            </a:r>
            <a:endParaRPr dirty="0"/>
          </a:p>
        </p:txBody>
      </p:sp>
      <p:sp>
        <p:nvSpPr>
          <p:cNvPr id="7" name="Content Placeholder 2">
            <a:extLst>
              <a:ext uri="{FF2B5EF4-FFF2-40B4-BE49-F238E27FC236}">
                <a16:creationId xmlns:a16="http://schemas.microsoft.com/office/drawing/2014/main" id="{1C2D15D8-C5E4-994C-132F-9BCBEFEF989C}"/>
              </a:ext>
            </a:extLst>
          </p:cNvPr>
          <p:cNvSpPr>
            <a:spLocks noGrp="1"/>
          </p:cNvSpPr>
          <p:nvPr>
            <p:ph idx="16"/>
          </p:nvPr>
        </p:nvSpPr>
        <p:spPr>
          <a:xfrm>
            <a:off x="530352" y="2971800"/>
            <a:ext cx="5056632" cy="2670048"/>
          </a:xfrm>
        </p:spPr>
        <p:txBody>
          <a:bodyPr>
            <a:normAutofit/>
          </a:bodyPr>
          <a:lstStyle>
            <a:lvl1pPr>
              <a:spcBef>
                <a:spcPts val="1200"/>
              </a:spcBef>
              <a:buClr>
                <a:schemeClr val="bg1"/>
              </a:buClr>
              <a:defRPr sz="1800">
                <a:solidFill>
                  <a:schemeClr val="bg1"/>
                </a:solidFill>
              </a:defRPr>
            </a:lvl1pPr>
            <a:lvl2pPr>
              <a:buClr>
                <a:schemeClr val="bg1"/>
              </a:buClr>
              <a:defRPr sz="1600">
                <a:solidFill>
                  <a:schemeClr val="bg1"/>
                </a:solidFill>
              </a:defRPr>
            </a:lvl2pPr>
            <a:lvl3pPr>
              <a:buClr>
                <a:schemeClr val="bg1"/>
              </a:buClr>
              <a:defRPr sz="1400">
                <a:solidFill>
                  <a:schemeClr val="bg1"/>
                </a:solidFill>
              </a:defRPr>
            </a:lvl3pPr>
            <a:lvl4pPr>
              <a:buClr>
                <a:schemeClr val="bg1"/>
              </a:buClr>
              <a:defRPr sz="1200">
                <a:solidFill>
                  <a:schemeClr val="bg1"/>
                </a:solidFill>
              </a:defRPr>
            </a:lvl4pPr>
            <a:lvl5pPr>
              <a:buClr>
                <a:schemeClr val="bg1"/>
              </a:buClr>
              <a:defRPr sz="1200">
                <a:solidFill>
                  <a:schemeClr val="bg1"/>
                </a:solidFill>
              </a:defRPr>
            </a:lvl5pPr>
            <a:lvl6pPr>
              <a:defRPr/>
            </a:lvl6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4" name="Content Placeholder 2">
            <a:extLst>
              <a:ext uri="{FF2B5EF4-FFF2-40B4-BE49-F238E27FC236}">
                <a16:creationId xmlns:a16="http://schemas.microsoft.com/office/drawing/2014/main" id="{72C2D335-9BC4-206F-6675-3BC8BA6AECCE}"/>
              </a:ext>
            </a:extLst>
          </p:cNvPr>
          <p:cNvSpPr>
            <a:spLocks noGrp="1"/>
          </p:cNvSpPr>
          <p:nvPr>
            <p:ph idx="14"/>
          </p:nvPr>
        </p:nvSpPr>
        <p:spPr>
          <a:xfrm>
            <a:off x="6553200" y="2971800"/>
            <a:ext cx="5056632" cy="2670048"/>
          </a:xfrm>
        </p:spPr>
        <p:txBody>
          <a:bodyPr>
            <a:normAutofit/>
          </a:bodyPr>
          <a:lstStyle>
            <a:lvl1pPr>
              <a:spcBef>
                <a:spcPts val="1200"/>
              </a:spcBef>
              <a:buClr>
                <a:schemeClr val="bg1"/>
              </a:buClr>
              <a:defRPr sz="1800">
                <a:solidFill>
                  <a:schemeClr val="bg1"/>
                </a:solidFill>
              </a:defRPr>
            </a:lvl1pPr>
            <a:lvl2pPr>
              <a:buClr>
                <a:schemeClr val="bg1"/>
              </a:buClr>
              <a:defRPr sz="1600">
                <a:solidFill>
                  <a:schemeClr val="bg1"/>
                </a:solidFill>
              </a:defRPr>
            </a:lvl2pPr>
            <a:lvl3pPr>
              <a:buClr>
                <a:schemeClr val="bg1"/>
              </a:buClr>
              <a:defRPr sz="1400">
                <a:solidFill>
                  <a:schemeClr val="bg1"/>
                </a:solidFill>
              </a:defRPr>
            </a:lvl3pPr>
            <a:lvl4pPr>
              <a:buClr>
                <a:schemeClr val="bg1"/>
              </a:buClr>
              <a:defRPr sz="1200">
                <a:solidFill>
                  <a:schemeClr val="bg1"/>
                </a:solidFill>
              </a:defRPr>
            </a:lvl4pPr>
            <a:lvl5pPr>
              <a:buClr>
                <a:schemeClr val="bg1"/>
              </a:buClr>
              <a:defRPr sz="1200">
                <a:solidFill>
                  <a:schemeClr val="bg1"/>
                </a:solidFill>
              </a:defRPr>
            </a:lvl5pPr>
            <a:lvl6pPr>
              <a:defRPr/>
            </a:lvl6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cxnSp>
        <p:nvCxnSpPr>
          <p:cNvPr id="14" name="Straight Connector 13">
            <a:extLst>
              <a:ext uri="{FF2B5EF4-FFF2-40B4-BE49-F238E27FC236}">
                <a16:creationId xmlns:a16="http://schemas.microsoft.com/office/drawing/2014/main" id="{3DFBDC00-6EAF-6C67-99D5-4DA34806FE50}"/>
              </a:ext>
            </a:extLst>
          </p:cNvPr>
          <p:cNvCxnSpPr>
            <a:cxnSpLocks/>
          </p:cNvCxnSpPr>
          <p:nvPr userDrawn="1"/>
        </p:nvCxnSpPr>
        <p:spPr>
          <a:xfrm>
            <a:off x="0" y="6096000"/>
            <a:ext cx="12192000" cy="0"/>
          </a:xfrm>
          <a:prstGeom prst="line">
            <a:avLst/>
          </a:prstGeom>
          <a:ln w="12700">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sp>
        <p:nvSpPr>
          <p:cNvPr id="20" name="Slide Number Placeholder 19">
            <a:extLst>
              <a:ext uri="{FF2B5EF4-FFF2-40B4-BE49-F238E27FC236}">
                <a16:creationId xmlns:a16="http://schemas.microsoft.com/office/drawing/2014/main" id="{9394BCB1-8FBC-AB32-B138-A912E42F2D8B}"/>
              </a:ext>
            </a:extLst>
          </p:cNvPr>
          <p:cNvSpPr>
            <a:spLocks noGrp="1"/>
          </p:cNvSpPr>
          <p:nvPr>
            <p:ph type="sldNum" sz="quarter" idx="12"/>
          </p:nvPr>
        </p:nvSpPr>
        <p:spPr/>
        <p:txBody>
          <a:bodyPr/>
          <a:lstStyle>
            <a:lvl1pPr>
              <a:defRPr>
                <a:solidFill>
                  <a:schemeClr val="bg1"/>
                </a:solidFill>
              </a:defRPr>
            </a:lvl1pPr>
          </a:lstStyle>
          <a:p>
            <a:fld id="{CA8D9AD5-F248-4919-864A-CFD76CC027D6}" type="slidenum">
              <a:rPr lang="en-US" smtClean="0"/>
              <a:pPr/>
              <a:t>‹#›</a:t>
            </a:fld>
            <a:endParaRPr lang="en-US" dirty="0"/>
          </a:p>
        </p:txBody>
      </p:sp>
      <p:sp>
        <p:nvSpPr>
          <p:cNvPr id="19" name="Footer Placeholder 18">
            <a:extLst>
              <a:ext uri="{FF2B5EF4-FFF2-40B4-BE49-F238E27FC236}">
                <a16:creationId xmlns:a16="http://schemas.microsoft.com/office/drawing/2014/main" id="{6DCA9E34-B0CE-5B28-B4B0-E29593534A3C}"/>
              </a:ext>
            </a:extLst>
          </p:cNvPr>
          <p:cNvSpPr>
            <a:spLocks noGrp="1"/>
          </p:cNvSpPr>
          <p:nvPr>
            <p:ph type="ftr" sz="quarter" idx="11"/>
          </p:nvPr>
        </p:nvSpPr>
        <p:spPr/>
        <p:txBody>
          <a:bodyPr/>
          <a:lstStyle>
            <a:lvl1pPr>
              <a:defRPr>
                <a:solidFill>
                  <a:schemeClr val="bg1"/>
                </a:solidFill>
              </a:defRPr>
            </a:lvl1pPr>
          </a:lstStyle>
          <a:p>
            <a:endParaRPr lang="en-US" dirty="0"/>
          </a:p>
        </p:txBody>
      </p:sp>
      <p:grpSp>
        <p:nvGrpSpPr>
          <p:cNvPr id="9" name="Graphic 16">
            <a:extLst>
              <a:ext uri="{FF2B5EF4-FFF2-40B4-BE49-F238E27FC236}">
                <a16:creationId xmlns:a16="http://schemas.microsoft.com/office/drawing/2014/main" id="{27AED226-E6CE-B07C-9183-8F8DE486E3C2}"/>
              </a:ext>
            </a:extLst>
          </p:cNvPr>
          <p:cNvGrpSpPr/>
          <p:nvPr userDrawn="1"/>
        </p:nvGrpSpPr>
        <p:grpSpPr>
          <a:xfrm rot="5400000" flipH="1">
            <a:off x="10607041" y="1022650"/>
            <a:ext cx="1998009" cy="562309"/>
            <a:chOff x="516591" y="355997"/>
            <a:chExt cx="2247898" cy="632636"/>
          </a:xfrm>
        </p:grpSpPr>
        <p:sp>
          <p:nvSpPr>
            <p:cNvPr id="12" name="Freeform 11">
              <a:extLst>
                <a:ext uri="{FF2B5EF4-FFF2-40B4-BE49-F238E27FC236}">
                  <a16:creationId xmlns:a16="http://schemas.microsoft.com/office/drawing/2014/main" id="{A050F9D0-FBF4-AB51-0DC0-0EE413FBD421}"/>
                </a:ext>
              </a:extLst>
            </p:cNvPr>
            <p:cNvSpPr/>
            <p:nvPr/>
          </p:nvSpPr>
          <p:spPr>
            <a:xfrm>
              <a:off x="1780781" y="355997"/>
              <a:ext cx="638403" cy="632636"/>
            </a:xfrm>
            <a:custGeom>
              <a:avLst/>
              <a:gdLst>
                <a:gd name="connsiteX0" fmla="*/ 983 w 638403"/>
                <a:gd name="connsiteY0" fmla="*/ 337885 h 632636"/>
                <a:gd name="connsiteX1" fmla="*/ 245396 w 638403"/>
                <a:gd name="connsiteY1" fmla="*/ 626337 h 632636"/>
                <a:gd name="connsiteX2" fmla="*/ 635162 w 638403"/>
                <a:gd name="connsiteY2" fmla="*/ 360278 h 632636"/>
                <a:gd name="connsiteX3" fmla="*/ 638401 w 638403"/>
                <a:gd name="connsiteY3" fmla="*/ 323652 h 632636"/>
                <a:gd name="connsiteX4" fmla="*/ 636496 w 638403"/>
                <a:gd name="connsiteY4" fmla="*/ 291012 h 632636"/>
                <a:gd name="connsiteX5" fmla="*/ 317 w 638403"/>
                <a:gd name="connsiteY5" fmla="*/ 297274 h 632636"/>
                <a:gd name="connsiteX6" fmla="*/ 984 w 638403"/>
                <a:gd name="connsiteY6" fmla="*/ 337885 h 632636"/>
                <a:gd name="connsiteX7" fmla="*/ 984 w 638403"/>
                <a:gd name="connsiteY7" fmla="*/ 337885 h 632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8403" h="632636">
                  <a:moveTo>
                    <a:pt x="983" y="337885"/>
                  </a:moveTo>
                  <a:cubicBezTo>
                    <a:pt x="24795" y="505263"/>
                    <a:pt x="106330" y="601383"/>
                    <a:pt x="245396" y="626337"/>
                  </a:cubicBezTo>
                  <a:cubicBezTo>
                    <a:pt x="439136" y="661160"/>
                    <a:pt x="594013" y="548721"/>
                    <a:pt x="635162" y="360278"/>
                  </a:cubicBezTo>
                  <a:cubicBezTo>
                    <a:pt x="635924" y="356672"/>
                    <a:pt x="638496" y="332097"/>
                    <a:pt x="638401" y="323652"/>
                  </a:cubicBezTo>
                  <a:cubicBezTo>
                    <a:pt x="638210" y="306098"/>
                    <a:pt x="636496" y="291012"/>
                    <a:pt x="636496" y="291012"/>
                  </a:cubicBezTo>
                  <a:cubicBezTo>
                    <a:pt x="585156" y="-105706"/>
                    <a:pt x="16223" y="-90239"/>
                    <a:pt x="317" y="297274"/>
                  </a:cubicBezTo>
                  <a:cubicBezTo>
                    <a:pt x="317" y="297274"/>
                    <a:pt x="-731" y="315872"/>
                    <a:pt x="984" y="337885"/>
                  </a:cubicBezTo>
                  <a:lnTo>
                    <a:pt x="984" y="337885"/>
                  </a:lnTo>
                  <a:close/>
                </a:path>
              </a:pathLst>
            </a:custGeom>
            <a:solidFill>
              <a:schemeClr val="accent5"/>
            </a:solidFill>
            <a:ln w="0" cap="flat">
              <a:noFill/>
              <a:prstDash val="solid"/>
              <a:miter/>
            </a:ln>
          </p:spPr>
          <p:txBody>
            <a:bodyPr rtlCol="0" anchor="ctr"/>
            <a:lstStyle/>
            <a:p>
              <a:endParaRPr lang="en-US" dirty="0"/>
            </a:p>
          </p:txBody>
        </p:sp>
        <p:sp>
          <p:nvSpPr>
            <p:cNvPr id="13" name="Freeform 12">
              <a:extLst>
                <a:ext uri="{FF2B5EF4-FFF2-40B4-BE49-F238E27FC236}">
                  <a16:creationId xmlns:a16="http://schemas.microsoft.com/office/drawing/2014/main" id="{2B52934F-FBD7-B8DB-378A-B4AE40936F7F}"/>
                </a:ext>
              </a:extLst>
            </p:cNvPr>
            <p:cNvSpPr/>
            <p:nvPr/>
          </p:nvSpPr>
          <p:spPr>
            <a:xfrm>
              <a:off x="516591" y="647104"/>
              <a:ext cx="2247898" cy="56551"/>
            </a:xfrm>
            <a:custGeom>
              <a:avLst/>
              <a:gdLst>
                <a:gd name="connsiteX0" fmla="*/ 1901923 w 2247898"/>
                <a:gd name="connsiteY0" fmla="*/ 56457 h 56551"/>
                <a:gd name="connsiteX1" fmla="*/ 2206630 w 2247898"/>
                <a:gd name="connsiteY1" fmla="*/ 50669 h 56551"/>
                <a:gd name="connsiteX2" fmla="*/ 2247873 w 2247898"/>
                <a:gd name="connsiteY2" fmla="*/ 13853 h 56551"/>
                <a:gd name="connsiteX3" fmla="*/ 2234728 w 2247898"/>
                <a:gd name="connsiteY3" fmla="*/ 1233 h 56551"/>
                <a:gd name="connsiteX4" fmla="*/ 1900589 w 2247898"/>
                <a:gd name="connsiteY4" fmla="*/ 0 h 56551"/>
                <a:gd name="connsiteX5" fmla="*/ 1273650 w 2247898"/>
                <a:gd name="connsiteY5" fmla="*/ 6357 h 56551"/>
                <a:gd name="connsiteX6" fmla="*/ 21390 w 2247898"/>
                <a:gd name="connsiteY6" fmla="*/ 2562 h 56551"/>
                <a:gd name="connsiteX7" fmla="*/ 149 w 2247898"/>
                <a:gd name="connsiteY7" fmla="*/ 13948 h 56551"/>
                <a:gd name="connsiteX8" fmla="*/ 6245 w 2247898"/>
                <a:gd name="connsiteY8" fmla="*/ 39472 h 56551"/>
                <a:gd name="connsiteX9" fmla="*/ 26533 w 2247898"/>
                <a:gd name="connsiteY9" fmla="*/ 48771 h 56551"/>
                <a:gd name="connsiteX10" fmla="*/ 1265173 w 2247898"/>
                <a:gd name="connsiteY10" fmla="*/ 46968 h 56551"/>
                <a:gd name="connsiteX11" fmla="*/ 1901924 w 2247898"/>
                <a:gd name="connsiteY11" fmla="*/ 56551 h 56551"/>
                <a:gd name="connsiteX12" fmla="*/ 1901924 w 2247898"/>
                <a:gd name="connsiteY12" fmla="*/ 56551 h 56551"/>
                <a:gd name="connsiteX13" fmla="*/ 1901924 w 2247898"/>
                <a:gd name="connsiteY13" fmla="*/ 56457 h 56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47898" h="56551">
                  <a:moveTo>
                    <a:pt x="1901923" y="56457"/>
                  </a:moveTo>
                  <a:cubicBezTo>
                    <a:pt x="2002698" y="54179"/>
                    <a:pt x="2104330" y="52187"/>
                    <a:pt x="2206630" y="50669"/>
                  </a:cubicBezTo>
                  <a:cubicBezTo>
                    <a:pt x="2230156" y="50384"/>
                    <a:pt x="2245873" y="36056"/>
                    <a:pt x="2247873" y="13853"/>
                  </a:cubicBezTo>
                  <a:cubicBezTo>
                    <a:pt x="2248349" y="7021"/>
                    <a:pt x="2242253" y="1233"/>
                    <a:pt x="2234728" y="1233"/>
                  </a:cubicBezTo>
                  <a:lnTo>
                    <a:pt x="1900589" y="0"/>
                  </a:lnTo>
                  <a:cubicBezTo>
                    <a:pt x="1691609" y="16700"/>
                    <a:pt x="1482630" y="18692"/>
                    <a:pt x="1273650" y="6357"/>
                  </a:cubicBezTo>
                  <a:lnTo>
                    <a:pt x="21390" y="2562"/>
                  </a:lnTo>
                  <a:cubicBezTo>
                    <a:pt x="9007" y="2562"/>
                    <a:pt x="-1375" y="8160"/>
                    <a:pt x="149" y="13948"/>
                  </a:cubicBezTo>
                  <a:lnTo>
                    <a:pt x="6245" y="39472"/>
                  </a:lnTo>
                  <a:cubicBezTo>
                    <a:pt x="7483" y="45070"/>
                    <a:pt x="16151" y="48771"/>
                    <a:pt x="26533" y="48771"/>
                  </a:cubicBezTo>
                  <a:lnTo>
                    <a:pt x="1265173" y="46968"/>
                  </a:lnTo>
                  <a:cubicBezTo>
                    <a:pt x="1476629" y="32546"/>
                    <a:pt x="1688943" y="35582"/>
                    <a:pt x="1901924" y="56551"/>
                  </a:cubicBezTo>
                  <a:lnTo>
                    <a:pt x="1901924" y="56551"/>
                  </a:lnTo>
                  <a:lnTo>
                    <a:pt x="1901924" y="56457"/>
                  </a:lnTo>
                  <a:close/>
                </a:path>
              </a:pathLst>
            </a:custGeom>
            <a:solidFill>
              <a:schemeClr val="accent1"/>
            </a:solidFill>
            <a:ln w="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2084026575"/>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wo content 02">
    <p:bg>
      <p:bgPr>
        <a:solidFill>
          <a:schemeClr val="accent3"/>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ED471D17-F763-C1A6-E114-5D5A2C93F5B9}"/>
              </a:ext>
            </a:extLst>
          </p:cNvPr>
          <p:cNvSpPr/>
          <p:nvPr userDrawn="1"/>
        </p:nvSpPr>
        <p:spPr>
          <a:xfrm>
            <a:off x="0" y="6096000"/>
            <a:ext cx="12192000" cy="762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ED7337A-EC94-296A-EC22-885787B00C20}"/>
              </a:ext>
            </a:extLst>
          </p:cNvPr>
          <p:cNvSpPr/>
          <p:nvPr userDrawn="1"/>
        </p:nvSpPr>
        <p:spPr>
          <a:xfrm>
            <a:off x="0" y="0"/>
            <a:ext cx="12192000" cy="256032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30352" y="411480"/>
            <a:ext cx="10533113" cy="1645920"/>
          </a:xfrm>
        </p:spPr>
        <p:txBody>
          <a:bodyPr lIns="0" tIns="0" rIns="0" bIns="0" anchor="b" anchorCtr="0">
            <a:noAutofit/>
          </a:bodyPr>
          <a:lstStyle>
            <a:lvl1pPr algn="l">
              <a:defRPr sz="4000" b="0" cap="all" baseline="0">
                <a:solidFill>
                  <a:schemeClr val="bg1"/>
                </a:solidFill>
              </a:defRPr>
            </a:lvl1pPr>
          </a:lstStyle>
          <a:p>
            <a:r>
              <a:rPr lang="en-US" dirty="0"/>
              <a:t>Click to edit Master title style</a:t>
            </a:r>
            <a:endParaRPr dirty="0"/>
          </a:p>
        </p:txBody>
      </p:sp>
      <p:sp>
        <p:nvSpPr>
          <p:cNvPr id="7" name="Content Placeholder 2">
            <a:extLst>
              <a:ext uri="{FF2B5EF4-FFF2-40B4-BE49-F238E27FC236}">
                <a16:creationId xmlns:a16="http://schemas.microsoft.com/office/drawing/2014/main" id="{1C2D15D8-C5E4-994C-132F-9BCBEFEF989C}"/>
              </a:ext>
            </a:extLst>
          </p:cNvPr>
          <p:cNvSpPr>
            <a:spLocks noGrp="1"/>
          </p:cNvSpPr>
          <p:nvPr>
            <p:ph idx="16"/>
          </p:nvPr>
        </p:nvSpPr>
        <p:spPr>
          <a:xfrm>
            <a:off x="530352" y="2971800"/>
            <a:ext cx="3584448" cy="2670048"/>
          </a:xfrm>
        </p:spPr>
        <p:txBody>
          <a:bodyPr tIns="45720">
            <a:normAutofit/>
          </a:bodyPr>
          <a:lstStyle>
            <a:lvl1pPr>
              <a:spcBef>
                <a:spcPts val="1200"/>
              </a:spcBef>
              <a:buClr>
                <a:schemeClr val="bg1"/>
              </a:buClr>
              <a:defRPr sz="1800">
                <a:solidFill>
                  <a:schemeClr val="bg1"/>
                </a:solidFill>
              </a:defRPr>
            </a:lvl1pPr>
            <a:lvl2pPr>
              <a:buClr>
                <a:schemeClr val="bg1"/>
              </a:buClr>
              <a:defRPr sz="1600">
                <a:solidFill>
                  <a:schemeClr val="bg1"/>
                </a:solidFill>
              </a:defRPr>
            </a:lvl2pPr>
            <a:lvl3pPr>
              <a:buClr>
                <a:schemeClr val="bg1"/>
              </a:buClr>
              <a:defRPr sz="1400">
                <a:solidFill>
                  <a:schemeClr val="bg1"/>
                </a:solidFill>
              </a:defRPr>
            </a:lvl3pPr>
            <a:lvl4pPr>
              <a:buClr>
                <a:schemeClr val="bg1"/>
              </a:buClr>
              <a:defRPr sz="1200">
                <a:solidFill>
                  <a:schemeClr val="bg1"/>
                </a:solidFill>
              </a:defRPr>
            </a:lvl4pPr>
            <a:lvl5pPr>
              <a:buClr>
                <a:schemeClr val="bg1"/>
              </a:buClr>
              <a:defRPr sz="1200">
                <a:solidFill>
                  <a:schemeClr val="bg1"/>
                </a:solidFill>
              </a:defRPr>
            </a:lvl5pPr>
            <a:lvl6pPr>
              <a:defRPr/>
            </a:lvl6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4" name="Content Placeholder 2">
            <a:extLst>
              <a:ext uri="{FF2B5EF4-FFF2-40B4-BE49-F238E27FC236}">
                <a16:creationId xmlns:a16="http://schemas.microsoft.com/office/drawing/2014/main" id="{72C2D335-9BC4-206F-6675-3BC8BA6AECCE}"/>
              </a:ext>
            </a:extLst>
          </p:cNvPr>
          <p:cNvSpPr>
            <a:spLocks noGrp="1"/>
          </p:cNvSpPr>
          <p:nvPr>
            <p:ph idx="14"/>
          </p:nvPr>
        </p:nvSpPr>
        <p:spPr>
          <a:xfrm>
            <a:off x="4645152" y="2971800"/>
            <a:ext cx="6931152" cy="2670048"/>
          </a:xfrm>
        </p:spPr>
        <p:txBody>
          <a:bodyPr>
            <a:normAutofit/>
          </a:bodyPr>
          <a:lstStyle>
            <a:lvl1pPr>
              <a:spcBef>
                <a:spcPts val="1200"/>
              </a:spcBef>
              <a:buClr>
                <a:schemeClr val="bg1"/>
              </a:buClr>
              <a:defRPr sz="1800">
                <a:solidFill>
                  <a:schemeClr val="bg1"/>
                </a:solidFill>
              </a:defRPr>
            </a:lvl1pPr>
            <a:lvl2pPr>
              <a:buClr>
                <a:schemeClr val="bg1"/>
              </a:buClr>
              <a:defRPr sz="1600">
                <a:solidFill>
                  <a:schemeClr val="bg1"/>
                </a:solidFill>
              </a:defRPr>
            </a:lvl2pPr>
            <a:lvl3pPr>
              <a:buClr>
                <a:schemeClr val="bg1"/>
              </a:buClr>
              <a:defRPr sz="1400">
                <a:solidFill>
                  <a:schemeClr val="bg1"/>
                </a:solidFill>
              </a:defRPr>
            </a:lvl3pPr>
            <a:lvl4pPr>
              <a:buClr>
                <a:schemeClr val="bg1"/>
              </a:buClr>
              <a:defRPr sz="1200">
                <a:solidFill>
                  <a:schemeClr val="bg1"/>
                </a:solidFill>
              </a:defRPr>
            </a:lvl4pPr>
            <a:lvl5pPr>
              <a:buClr>
                <a:schemeClr val="bg1"/>
              </a:buClr>
              <a:defRPr sz="1200">
                <a:solidFill>
                  <a:schemeClr val="bg1"/>
                </a:solidFill>
              </a:defRPr>
            </a:lvl5pPr>
            <a:lvl6pPr>
              <a:defRPr/>
            </a:lvl6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cxnSp>
        <p:nvCxnSpPr>
          <p:cNvPr id="14" name="Straight Connector 13">
            <a:extLst>
              <a:ext uri="{FF2B5EF4-FFF2-40B4-BE49-F238E27FC236}">
                <a16:creationId xmlns:a16="http://schemas.microsoft.com/office/drawing/2014/main" id="{3DFBDC00-6EAF-6C67-99D5-4DA34806FE50}"/>
              </a:ext>
            </a:extLst>
          </p:cNvPr>
          <p:cNvCxnSpPr>
            <a:cxnSpLocks/>
          </p:cNvCxnSpPr>
          <p:nvPr userDrawn="1"/>
        </p:nvCxnSpPr>
        <p:spPr>
          <a:xfrm>
            <a:off x="0" y="6096000"/>
            <a:ext cx="12192000" cy="0"/>
          </a:xfrm>
          <a:prstGeom prst="line">
            <a:avLst/>
          </a:prstGeom>
          <a:ln w="12700">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sp>
        <p:nvSpPr>
          <p:cNvPr id="20" name="Slide Number Placeholder 19">
            <a:extLst>
              <a:ext uri="{FF2B5EF4-FFF2-40B4-BE49-F238E27FC236}">
                <a16:creationId xmlns:a16="http://schemas.microsoft.com/office/drawing/2014/main" id="{9394BCB1-8FBC-AB32-B138-A912E42F2D8B}"/>
              </a:ext>
            </a:extLst>
          </p:cNvPr>
          <p:cNvSpPr>
            <a:spLocks noGrp="1"/>
          </p:cNvSpPr>
          <p:nvPr>
            <p:ph type="sldNum" sz="quarter" idx="12"/>
          </p:nvPr>
        </p:nvSpPr>
        <p:spPr/>
        <p:txBody>
          <a:bodyPr/>
          <a:lstStyle>
            <a:lvl1pPr>
              <a:defRPr>
                <a:solidFill>
                  <a:schemeClr val="bg1"/>
                </a:solidFill>
              </a:defRPr>
            </a:lvl1pPr>
          </a:lstStyle>
          <a:p>
            <a:fld id="{CA8D9AD5-F248-4919-864A-CFD76CC027D6}" type="slidenum">
              <a:rPr lang="en-US" smtClean="0"/>
              <a:pPr/>
              <a:t>‹#›</a:t>
            </a:fld>
            <a:endParaRPr lang="en-US" dirty="0"/>
          </a:p>
        </p:txBody>
      </p:sp>
      <p:sp>
        <p:nvSpPr>
          <p:cNvPr id="19" name="Footer Placeholder 18">
            <a:extLst>
              <a:ext uri="{FF2B5EF4-FFF2-40B4-BE49-F238E27FC236}">
                <a16:creationId xmlns:a16="http://schemas.microsoft.com/office/drawing/2014/main" id="{6DCA9E34-B0CE-5B28-B4B0-E29593534A3C}"/>
              </a:ext>
            </a:extLst>
          </p:cNvPr>
          <p:cNvSpPr>
            <a:spLocks noGrp="1"/>
          </p:cNvSpPr>
          <p:nvPr>
            <p:ph type="ftr" sz="quarter" idx="11"/>
          </p:nvPr>
        </p:nvSpPr>
        <p:spPr/>
        <p:txBody>
          <a:bodyPr/>
          <a:lstStyle>
            <a:lvl1pPr>
              <a:defRPr>
                <a:solidFill>
                  <a:schemeClr val="bg1"/>
                </a:solidFill>
              </a:defRPr>
            </a:lvl1pPr>
          </a:lstStyle>
          <a:p>
            <a:endParaRPr lang="en-US" dirty="0"/>
          </a:p>
        </p:txBody>
      </p:sp>
      <p:grpSp>
        <p:nvGrpSpPr>
          <p:cNvPr id="9" name="Graphic 16">
            <a:extLst>
              <a:ext uri="{FF2B5EF4-FFF2-40B4-BE49-F238E27FC236}">
                <a16:creationId xmlns:a16="http://schemas.microsoft.com/office/drawing/2014/main" id="{27AED226-E6CE-B07C-9183-8F8DE486E3C2}"/>
              </a:ext>
            </a:extLst>
          </p:cNvPr>
          <p:cNvGrpSpPr/>
          <p:nvPr userDrawn="1"/>
        </p:nvGrpSpPr>
        <p:grpSpPr>
          <a:xfrm rot="5400000" flipH="1">
            <a:off x="10607041" y="1022650"/>
            <a:ext cx="1998009" cy="562309"/>
            <a:chOff x="516591" y="355997"/>
            <a:chExt cx="2247898" cy="632636"/>
          </a:xfrm>
        </p:grpSpPr>
        <p:sp>
          <p:nvSpPr>
            <p:cNvPr id="12" name="Freeform 11">
              <a:extLst>
                <a:ext uri="{FF2B5EF4-FFF2-40B4-BE49-F238E27FC236}">
                  <a16:creationId xmlns:a16="http://schemas.microsoft.com/office/drawing/2014/main" id="{A050F9D0-FBF4-AB51-0DC0-0EE413FBD421}"/>
                </a:ext>
              </a:extLst>
            </p:cNvPr>
            <p:cNvSpPr/>
            <p:nvPr/>
          </p:nvSpPr>
          <p:spPr>
            <a:xfrm>
              <a:off x="1780781" y="355997"/>
              <a:ext cx="638403" cy="632636"/>
            </a:xfrm>
            <a:custGeom>
              <a:avLst/>
              <a:gdLst>
                <a:gd name="connsiteX0" fmla="*/ 983 w 638403"/>
                <a:gd name="connsiteY0" fmla="*/ 337885 h 632636"/>
                <a:gd name="connsiteX1" fmla="*/ 245396 w 638403"/>
                <a:gd name="connsiteY1" fmla="*/ 626337 h 632636"/>
                <a:gd name="connsiteX2" fmla="*/ 635162 w 638403"/>
                <a:gd name="connsiteY2" fmla="*/ 360278 h 632636"/>
                <a:gd name="connsiteX3" fmla="*/ 638401 w 638403"/>
                <a:gd name="connsiteY3" fmla="*/ 323652 h 632636"/>
                <a:gd name="connsiteX4" fmla="*/ 636496 w 638403"/>
                <a:gd name="connsiteY4" fmla="*/ 291012 h 632636"/>
                <a:gd name="connsiteX5" fmla="*/ 317 w 638403"/>
                <a:gd name="connsiteY5" fmla="*/ 297274 h 632636"/>
                <a:gd name="connsiteX6" fmla="*/ 984 w 638403"/>
                <a:gd name="connsiteY6" fmla="*/ 337885 h 632636"/>
                <a:gd name="connsiteX7" fmla="*/ 984 w 638403"/>
                <a:gd name="connsiteY7" fmla="*/ 337885 h 632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8403" h="632636">
                  <a:moveTo>
                    <a:pt x="983" y="337885"/>
                  </a:moveTo>
                  <a:cubicBezTo>
                    <a:pt x="24795" y="505263"/>
                    <a:pt x="106330" y="601383"/>
                    <a:pt x="245396" y="626337"/>
                  </a:cubicBezTo>
                  <a:cubicBezTo>
                    <a:pt x="439136" y="661160"/>
                    <a:pt x="594013" y="548721"/>
                    <a:pt x="635162" y="360278"/>
                  </a:cubicBezTo>
                  <a:cubicBezTo>
                    <a:pt x="635924" y="356672"/>
                    <a:pt x="638496" y="332097"/>
                    <a:pt x="638401" y="323652"/>
                  </a:cubicBezTo>
                  <a:cubicBezTo>
                    <a:pt x="638210" y="306098"/>
                    <a:pt x="636496" y="291012"/>
                    <a:pt x="636496" y="291012"/>
                  </a:cubicBezTo>
                  <a:cubicBezTo>
                    <a:pt x="585156" y="-105706"/>
                    <a:pt x="16223" y="-90239"/>
                    <a:pt x="317" y="297274"/>
                  </a:cubicBezTo>
                  <a:cubicBezTo>
                    <a:pt x="317" y="297274"/>
                    <a:pt x="-731" y="315872"/>
                    <a:pt x="984" y="337885"/>
                  </a:cubicBezTo>
                  <a:lnTo>
                    <a:pt x="984" y="337885"/>
                  </a:lnTo>
                  <a:close/>
                </a:path>
              </a:pathLst>
            </a:custGeom>
            <a:solidFill>
              <a:schemeClr val="accent5"/>
            </a:solidFill>
            <a:ln w="0" cap="flat">
              <a:noFill/>
              <a:prstDash val="solid"/>
              <a:miter/>
            </a:ln>
          </p:spPr>
          <p:txBody>
            <a:bodyPr rtlCol="0" anchor="ctr"/>
            <a:lstStyle/>
            <a:p>
              <a:endParaRPr lang="en-US" dirty="0"/>
            </a:p>
          </p:txBody>
        </p:sp>
        <p:sp>
          <p:nvSpPr>
            <p:cNvPr id="13" name="Freeform 12">
              <a:extLst>
                <a:ext uri="{FF2B5EF4-FFF2-40B4-BE49-F238E27FC236}">
                  <a16:creationId xmlns:a16="http://schemas.microsoft.com/office/drawing/2014/main" id="{2B52934F-FBD7-B8DB-378A-B4AE40936F7F}"/>
                </a:ext>
              </a:extLst>
            </p:cNvPr>
            <p:cNvSpPr/>
            <p:nvPr/>
          </p:nvSpPr>
          <p:spPr>
            <a:xfrm>
              <a:off x="516591" y="647104"/>
              <a:ext cx="2247898" cy="56551"/>
            </a:xfrm>
            <a:custGeom>
              <a:avLst/>
              <a:gdLst>
                <a:gd name="connsiteX0" fmla="*/ 1901923 w 2247898"/>
                <a:gd name="connsiteY0" fmla="*/ 56457 h 56551"/>
                <a:gd name="connsiteX1" fmla="*/ 2206630 w 2247898"/>
                <a:gd name="connsiteY1" fmla="*/ 50669 h 56551"/>
                <a:gd name="connsiteX2" fmla="*/ 2247873 w 2247898"/>
                <a:gd name="connsiteY2" fmla="*/ 13853 h 56551"/>
                <a:gd name="connsiteX3" fmla="*/ 2234728 w 2247898"/>
                <a:gd name="connsiteY3" fmla="*/ 1233 h 56551"/>
                <a:gd name="connsiteX4" fmla="*/ 1900589 w 2247898"/>
                <a:gd name="connsiteY4" fmla="*/ 0 h 56551"/>
                <a:gd name="connsiteX5" fmla="*/ 1273650 w 2247898"/>
                <a:gd name="connsiteY5" fmla="*/ 6357 h 56551"/>
                <a:gd name="connsiteX6" fmla="*/ 21390 w 2247898"/>
                <a:gd name="connsiteY6" fmla="*/ 2562 h 56551"/>
                <a:gd name="connsiteX7" fmla="*/ 149 w 2247898"/>
                <a:gd name="connsiteY7" fmla="*/ 13948 h 56551"/>
                <a:gd name="connsiteX8" fmla="*/ 6245 w 2247898"/>
                <a:gd name="connsiteY8" fmla="*/ 39472 h 56551"/>
                <a:gd name="connsiteX9" fmla="*/ 26533 w 2247898"/>
                <a:gd name="connsiteY9" fmla="*/ 48771 h 56551"/>
                <a:gd name="connsiteX10" fmla="*/ 1265173 w 2247898"/>
                <a:gd name="connsiteY10" fmla="*/ 46968 h 56551"/>
                <a:gd name="connsiteX11" fmla="*/ 1901924 w 2247898"/>
                <a:gd name="connsiteY11" fmla="*/ 56551 h 56551"/>
                <a:gd name="connsiteX12" fmla="*/ 1901924 w 2247898"/>
                <a:gd name="connsiteY12" fmla="*/ 56551 h 56551"/>
                <a:gd name="connsiteX13" fmla="*/ 1901924 w 2247898"/>
                <a:gd name="connsiteY13" fmla="*/ 56457 h 56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47898" h="56551">
                  <a:moveTo>
                    <a:pt x="1901923" y="56457"/>
                  </a:moveTo>
                  <a:cubicBezTo>
                    <a:pt x="2002698" y="54179"/>
                    <a:pt x="2104330" y="52187"/>
                    <a:pt x="2206630" y="50669"/>
                  </a:cubicBezTo>
                  <a:cubicBezTo>
                    <a:pt x="2230156" y="50384"/>
                    <a:pt x="2245873" y="36056"/>
                    <a:pt x="2247873" y="13853"/>
                  </a:cubicBezTo>
                  <a:cubicBezTo>
                    <a:pt x="2248349" y="7021"/>
                    <a:pt x="2242253" y="1233"/>
                    <a:pt x="2234728" y="1233"/>
                  </a:cubicBezTo>
                  <a:lnTo>
                    <a:pt x="1900589" y="0"/>
                  </a:lnTo>
                  <a:cubicBezTo>
                    <a:pt x="1691609" y="16700"/>
                    <a:pt x="1482630" y="18692"/>
                    <a:pt x="1273650" y="6357"/>
                  </a:cubicBezTo>
                  <a:lnTo>
                    <a:pt x="21390" y="2562"/>
                  </a:lnTo>
                  <a:cubicBezTo>
                    <a:pt x="9007" y="2562"/>
                    <a:pt x="-1375" y="8160"/>
                    <a:pt x="149" y="13948"/>
                  </a:cubicBezTo>
                  <a:lnTo>
                    <a:pt x="6245" y="39472"/>
                  </a:lnTo>
                  <a:cubicBezTo>
                    <a:pt x="7483" y="45070"/>
                    <a:pt x="16151" y="48771"/>
                    <a:pt x="26533" y="48771"/>
                  </a:cubicBezTo>
                  <a:lnTo>
                    <a:pt x="1265173" y="46968"/>
                  </a:lnTo>
                  <a:cubicBezTo>
                    <a:pt x="1476629" y="32546"/>
                    <a:pt x="1688943" y="35582"/>
                    <a:pt x="1901924" y="56551"/>
                  </a:cubicBezTo>
                  <a:lnTo>
                    <a:pt x="1901924" y="56551"/>
                  </a:lnTo>
                  <a:lnTo>
                    <a:pt x="1901924" y="56457"/>
                  </a:lnTo>
                  <a:close/>
                </a:path>
              </a:pathLst>
            </a:custGeom>
            <a:solidFill>
              <a:schemeClr val="accent1"/>
            </a:solidFill>
            <a:ln w="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48654078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03">
    <p:bg>
      <p:bgPr>
        <a:solidFill>
          <a:schemeClr val="accent3"/>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2C08CE7-47AF-369A-9577-5F44CACDE745}"/>
              </a:ext>
            </a:extLst>
          </p:cNvPr>
          <p:cNvSpPr/>
          <p:nvPr userDrawn="1"/>
        </p:nvSpPr>
        <p:spPr>
          <a:xfrm>
            <a:off x="0" y="2560320"/>
            <a:ext cx="6095999" cy="4297680"/>
          </a:xfrm>
          <a:prstGeom prst="rect">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ED471D17-F763-C1A6-E114-5D5A2C93F5B9}"/>
              </a:ext>
            </a:extLst>
          </p:cNvPr>
          <p:cNvSpPr/>
          <p:nvPr userDrawn="1"/>
        </p:nvSpPr>
        <p:spPr>
          <a:xfrm>
            <a:off x="0" y="6096000"/>
            <a:ext cx="12192000" cy="762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ED7337A-EC94-296A-EC22-885787B00C20}"/>
              </a:ext>
            </a:extLst>
          </p:cNvPr>
          <p:cNvSpPr/>
          <p:nvPr userDrawn="1"/>
        </p:nvSpPr>
        <p:spPr>
          <a:xfrm>
            <a:off x="0" y="0"/>
            <a:ext cx="12192000" cy="256032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30352" y="411480"/>
            <a:ext cx="10533113" cy="1645920"/>
          </a:xfrm>
        </p:spPr>
        <p:txBody>
          <a:bodyPr lIns="0" tIns="0" rIns="0" bIns="0" anchor="b" anchorCtr="0">
            <a:noAutofit/>
          </a:bodyPr>
          <a:lstStyle>
            <a:lvl1pPr algn="l">
              <a:defRPr sz="4000" b="0" cap="all" baseline="0">
                <a:solidFill>
                  <a:schemeClr val="bg1"/>
                </a:solidFill>
              </a:defRPr>
            </a:lvl1pPr>
          </a:lstStyle>
          <a:p>
            <a:r>
              <a:rPr lang="en-US" dirty="0"/>
              <a:t>Click to edit Master title style</a:t>
            </a:r>
            <a:endParaRPr dirty="0"/>
          </a:p>
        </p:txBody>
      </p:sp>
      <p:sp>
        <p:nvSpPr>
          <p:cNvPr id="7" name="Content Placeholder 2">
            <a:extLst>
              <a:ext uri="{FF2B5EF4-FFF2-40B4-BE49-F238E27FC236}">
                <a16:creationId xmlns:a16="http://schemas.microsoft.com/office/drawing/2014/main" id="{1C2D15D8-C5E4-994C-132F-9BCBEFEF989C}"/>
              </a:ext>
            </a:extLst>
          </p:cNvPr>
          <p:cNvSpPr>
            <a:spLocks noGrp="1"/>
          </p:cNvSpPr>
          <p:nvPr>
            <p:ph idx="16"/>
          </p:nvPr>
        </p:nvSpPr>
        <p:spPr>
          <a:xfrm>
            <a:off x="530352" y="2971800"/>
            <a:ext cx="5056632" cy="2670048"/>
          </a:xfrm>
        </p:spPr>
        <p:txBody>
          <a:bodyPr>
            <a:normAutofit/>
          </a:bodyPr>
          <a:lstStyle>
            <a:lvl1pPr>
              <a:spcBef>
                <a:spcPts val="1800"/>
              </a:spcBef>
              <a:buClr>
                <a:schemeClr val="bg1"/>
              </a:buClr>
              <a:defRPr sz="1800">
                <a:solidFill>
                  <a:schemeClr val="bg1"/>
                </a:solidFill>
              </a:defRPr>
            </a:lvl1pPr>
            <a:lvl2pPr marL="457200" indent="0">
              <a:buClr>
                <a:schemeClr val="bg1"/>
              </a:buClr>
              <a:buNone/>
              <a:defRPr sz="1600">
                <a:solidFill>
                  <a:schemeClr val="bg1"/>
                </a:solidFill>
              </a:defRPr>
            </a:lvl2pPr>
            <a:lvl3pPr>
              <a:buClr>
                <a:schemeClr val="bg1"/>
              </a:buClr>
              <a:defRPr sz="1400">
                <a:solidFill>
                  <a:schemeClr val="bg1"/>
                </a:solidFill>
              </a:defRPr>
            </a:lvl3pPr>
            <a:lvl4pPr>
              <a:buClr>
                <a:schemeClr val="bg1"/>
              </a:buClr>
              <a:defRPr sz="1200">
                <a:solidFill>
                  <a:schemeClr val="bg1"/>
                </a:solidFill>
              </a:defRPr>
            </a:lvl4pPr>
            <a:lvl5pPr>
              <a:buClr>
                <a:schemeClr val="bg1"/>
              </a:buClr>
              <a:defRPr sz="1200">
                <a:solidFill>
                  <a:schemeClr val="bg1"/>
                </a:solidFill>
              </a:defRPr>
            </a:lvl5pPr>
            <a:lvl6pPr>
              <a:defRPr/>
            </a:lvl6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4" name="Content Placeholder 2">
            <a:extLst>
              <a:ext uri="{FF2B5EF4-FFF2-40B4-BE49-F238E27FC236}">
                <a16:creationId xmlns:a16="http://schemas.microsoft.com/office/drawing/2014/main" id="{72C2D335-9BC4-206F-6675-3BC8BA6AECCE}"/>
              </a:ext>
            </a:extLst>
          </p:cNvPr>
          <p:cNvSpPr>
            <a:spLocks noGrp="1"/>
          </p:cNvSpPr>
          <p:nvPr>
            <p:ph idx="14"/>
          </p:nvPr>
        </p:nvSpPr>
        <p:spPr>
          <a:xfrm>
            <a:off x="6702552" y="2971800"/>
            <a:ext cx="5056632" cy="2670048"/>
          </a:xfrm>
        </p:spPr>
        <p:txBody>
          <a:bodyPr>
            <a:normAutofit/>
          </a:bodyPr>
          <a:lstStyle>
            <a:lvl1pPr>
              <a:spcBef>
                <a:spcPts val="1200"/>
              </a:spcBef>
              <a:buClr>
                <a:schemeClr val="bg1"/>
              </a:buClr>
              <a:defRPr sz="1800">
                <a:solidFill>
                  <a:schemeClr val="bg1"/>
                </a:solidFill>
              </a:defRPr>
            </a:lvl1pPr>
            <a:lvl2pPr>
              <a:buClr>
                <a:schemeClr val="bg1"/>
              </a:buClr>
              <a:defRPr sz="1600">
                <a:solidFill>
                  <a:schemeClr val="bg1"/>
                </a:solidFill>
              </a:defRPr>
            </a:lvl2pPr>
            <a:lvl3pPr>
              <a:buClr>
                <a:schemeClr val="bg1"/>
              </a:buClr>
              <a:defRPr sz="1400">
                <a:solidFill>
                  <a:schemeClr val="bg1"/>
                </a:solidFill>
              </a:defRPr>
            </a:lvl3pPr>
            <a:lvl4pPr>
              <a:buClr>
                <a:schemeClr val="bg1"/>
              </a:buClr>
              <a:defRPr sz="1200">
                <a:solidFill>
                  <a:schemeClr val="bg1"/>
                </a:solidFill>
              </a:defRPr>
            </a:lvl4pPr>
            <a:lvl5pPr>
              <a:buClr>
                <a:schemeClr val="bg1"/>
              </a:buClr>
              <a:defRPr sz="1200">
                <a:solidFill>
                  <a:schemeClr val="bg1"/>
                </a:solidFill>
              </a:defRPr>
            </a:lvl5pPr>
            <a:lvl6pPr>
              <a:defRPr/>
            </a:lvl6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cxnSp>
        <p:nvCxnSpPr>
          <p:cNvPr id="14" name="Straight Connector 13">
            <a:extLst>
              <a:ext uri="{FF2B5EF4-FFF2-40B4-BE49-F238E27FC236}">
                <a16:creationId xmlns:a16="http://schemas.microsoft.com/office/drawing/2014/main" id="{3DFBDC00-6EAF-6C67-99D5-4DA34806FE50}"/>
              </a:ext>
            </a:extLst>
          </p:cNvPr>
          <p:cNvCxnSpPr>
            <a:cxnSpLocks/>
          </p:cNvCxnSpPr>
          <p:nvPr userDrawn="1"/>
        </p:nvCxnSpPr>
        <p:spPr>
          <a:xfrm>
            <a:off x="0" y="6096000"/>
            <a:ext cx="12192000" cy="0"/>
          </a:xfrm>
          <a:prstGeom prst="line">
            <a:avLst/>
          </a:prstGeom>
          <a:ln w="12700">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sp>
        <p:nvSpPr>
          <p:cNvPr id="20" name="Slide Number Placeholder 19">
            <a:extLst>
              <a:ext uri="{FF2B5EF4-FFF2-40B4-BE49-F238E27FC236}">
                <a16:creationId xmlns:a16="http://schemas.microsoft.com/office/drawing/2014/main" id="{9394BCB1-8FBC-AB32-B138-A912E42F2D8B}"/>
              </a:ext>
            </a:extLst>
          </p:cNvPr>
          <p:cNvSpPr>
            <a:spLocks noGrp="1"/>
          </p:cNvSpPr>
          <p:nvPr>
            <p:ph type="sldNum" sz="quarter" idx="12"/>
          </p:nvPr>
        </p:nvSpPr>
        <p:spPr/>
        <p:txBody>
          <a:bodyPr/>
          <a:lstStyle>
            <a:lvl1pPr>
              <a:defRPr>
                <a:solidFill>
                  <a:schemeClr val="bg1"/>
                </a:solidFill>
              </a:defRPr>
            </a:lvl1pPr>
          </a:lstStyle>
          <a:p>
            <a:fld id="{CA8D9AD5-F248-4919-864A-CFD76CC027D6}" type="slidenum">
              <a:rPr lang="en-US" smtClean="0"/>
              <a:pPr/>
              <a:t>‹#›</a:t>
            </a:fld>
            <a:endParaRPr lang="en-US" dirty="0"/>
          </a:p>
        </p:txBody>
      </p:sp>
      <p:sp>
        <p:nvSpPr>
          <p:cNvPr id="19" name="Footer Placeholder 18">
            <a:extLst>
              <a:ext uri="{FF2B5EF4-FFF2-40B4-BE49-F238E27FC236}">
                <a16:creationId xmlns:a16="http://schemas.microsoft.com/office/drawing/2014/main" id="{6DCA9E34-B0CE-5B28-B4B0-E29593534A3C}"/>
              </a:ext>
            </a:extLst>
          </p:cNvPr>
          <p:cNvSpPr>
            <a:spLocks noGrp="1"/>
          </p:cNvSpPr>
          <p:nvPr>
            <p:ph type="ftr" sz="quarter" idx="11"/>
          </p:nvPr>
        </p:nvSpPr>
        <p:spPr/>
        <p:txBody>
          <a:bodyPr/>
          <a:lstStyle>
            <a:lvl1pPr>
              <a:defRPr>
                <a:solidFill>
                  <a:schemeClr val="bg1"/>
                </a:solidFill>
              </a:defRPr>
            </a:lvl1pPr>
          </a:lstStyle>
          <a:p>
            <a:endParaRPr lang="en-US" dirty="0"/>
          </a:p>
        </p:txBody>
      </p:sp>
      <p:grpSp>
        <p:nvGrpSpPr>
          <p:cNvPr id="9" name="Graphic 16">
            <a:extLst>
              <a:ext uri="{FF2B5EF4-FFF2-40B4-BE49-F238E27FC236}">
                <a16:creationId xmlns:a16="http://schemas.microsoft.com/office/drawing/2014/main" id="{27AED226-E6CE-B07C-9183-8F8DE486E3C2}"/>
              </a:ext>
            </a:extLst>
          </p:cNvPr>
          <p:cNvGrpSpPr/>
          <p:nvPr userDrawn="1"/>
        </p:nvGrpSpPr>
        <p:grpSpPr>
          <a:xfrm rot="5400000" flipH="1">
            <a:off x="10607041" y="1022650"/>
            <a:ext cx="1998009" cy="562309"/>
            <a:chOff x="516591" y="355997"/>
            <a:chExt cx="2247898" cy="632636"/>
          </a:xfrm>
        </p:grpSpPr>
        <p:sp>
          <p:nvSpPr>
            <p:cNvPr id="12" name="Freeform 11">
              <a:extLst>
                <a:ext uri="{FF2B5EF4-FFF2-40B4-BE49-F238E27FC236}">
                  <a16:creationId xmlns:a16="http://schemas.microsoft.com/office/drawing/2014/main" id="{A050F9D0-FBF4-AB51-0DC0-0EE413FBD421}"/>
                </a:ext>
              </a:extLst>
            </p:cNvPr>
            <p:cNvSpPr/>
            <p:nvPr/>
          </p:nvSpPr>
          <p:spPr>
            <a:xfrm>
              <a:off x="1780781" y="355997"/>
              <a:ext cx="638403" cy="632636"/>
            </a:xfrm>
            <a:custGeom>
              <a:avLst/>
              <a:gdLst>
                <a:gd name="connsiteX0" fmla="*/ 983 w 638403"/>
                <a:gd name="connsiteY0" fmla="*/ 337885 h 632636"/>
                <a:gd name="connsiteX1" fmla="*/ 245396 w 638403"/>
                <a:gd name="connsiteY1" fmla="*/ 626337 h 632636"/>
                <a:gd name="connsiteX2" fmla="*/ 635162 w 638403"/>
                <a:gd name="connsiteY2" fmla="*/ 360278 h 632636"/>
                <a:gd name="connsiteX3" fmla="*/ 638401 w 638403"/>
                <a:gd name="connsiteY3" fmla="*/ 323652 h 632636"/>
                <a:gd name="connsiteX4" fmla="*/ 636496 w 638403"/>
                <a:gd name="connsiteY4" fmla="*/ 291012 h 632636"/>
                <a:gd name="connsiteX5" fmla="*/ 317 w 638403"/>
                <a:gd name="connsiteY5" fmla="*/ 297274 h 632636"/>
                <a:gd name="connsiteX6" fmla="*/ 984 w 638403"/>
                <a:gd name="connsiteY6" fmla="*/ 337885 h 632636"/>
                <a:gd name="connsiteX7" fmla="*/ 984 w 638403"/>
                <a:gd name="connsiteY7" fmla="*/ 337885 h 632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8403" h="632636">
                  <a:moveTo>
                    <a:pt x="983" y="337885"/>
                  </a:moveTo>
                  <a:cubicBezTo>
                    <a:pt x="24795" y="505263"/>
                    <a:pt x="106330" y="601383"/>
                    <a:pt x="245396" y="626337"/>
                  </a:cubicBezTo>
                  <a:cubicBezTo>
                    <a:pt x="439136" y="661160"/>
                    <a:pt x="594013" y="548721"/>
                    <a:pt x="635162" y="360278"/>
                  </a:cubicBezTo>
                  <a:cubicBezTo>
                    <a:pt x="635924" y="356672"/>
                    <a:pt x="638496" y="332097"/>
                    <a:pt x="638401" y="323652"/>
                  </a:cubicBezTo>
                  <a:cubicBezTo>
                    <a:pt x="638210" y="306098"/>
                    <a:pt x="636496" y="291012"/>
                    <a:pt x="636496" y="291012"/>
                  </a:cubicBezTo>
                  <a:cubicBezTo>
                    <a:pt x="585156" y="-105706"/>
                    <a:pt x="16223" y="-90239"/>
                    <a:pt x="317" y="297274"/>
                  </a:cubicBezTo>
                  <a:cubicBezTo>
                    <a:pt x="317" y="297274"/>
                    <a:pt x="-731" y="315872"/>
                    <a:pt x="984" y="337885"/>
                  </a:cubicBezTo>
                  <a:lnTo>
                    <a:pt x="984" y="337885"/>
                  </a:lnTo>
                  <a:close/>
                </a:path>
              </a:pathLst>
            </a:custGeom>
            <a:solidFill>
              <a:schemeClr val="accent5"/>
            </a:solidFill>
            <a:ln w="0" cap="flat">
              <a:noFill/>
              <a:prstDash val="solid"/>
              <a:miter/>
            </a:ln>
          </p:spPr>
          <p:txBody>
            <a:bodyPr rtlCol="0" anchor="ctr"/>
            <a:lstStyle/>
            <a:p>
              <a:endParaRPr lang="en-US" dirty="0"/>
            </a:p>
          </p:txBody>
        </p:sp>
        <p:sp>
          <p:nvSpPr>
            <p:cNvPr id="13" name="Freeform 12">
              <a:extLst>
                <a:ext uri="{FF2B5EF4-FFF2-40B4-BE49-F238E27FC236}">
                  <a16:creationId xmlns:a16="http://schemas.microsoft.com/office/drawing/2014/main" id="{2B52934F-FBD7-B8DB-378A-B4AE40936F7F}"/>
                </a:ext>
              </a:extLst>
            </p:cNvPr>
            <p:cNvSpPr/>
            <p:nvPr/>
          </p:nvSpPr>
          <p:spPr>
            <a:xfrm>
              <a:off x="516591" y="647104"/>
              <a:ext cx="2247898" cy="56551"/>
            </a:xfrm>
            <a:custGeom>
              <a:avLst/>
              <a:gdLst>
                <a:gd name="connsiteX0" fmla="*/ 1901923 w 2247898"/>
                <a:gd name="connsiteY0" fmla="*/ 56457 h 56551"/>
                <a:gd name="connsiteX1" fmla="*/ 2206630 w 2247898"/>
                <a:gd name="connsiteY1" fmla="*/ 50669 h 56551"/>
                <a:gd name="connsiteX2" fmla="*/ 2247873 w 2247898"/>
                <a:gd name="connsiteY2" fmla="*/ 13853 h 56551"/>
                <a:gd name="connsiteX3" fmla="*/ 2234728 w 2247898"/>
                <a:gd name="connsiteY3" fmla="*/ 1233 h 56551"/>
                <a:gd name="connsiteX4" fmla="*/ 1900589 w 2247898"/>
                <a:gd name="connsiteY4" fmla="*/ 0 h 56551"/>
                <a:gd name="connsiteX5" fmla="*/ 1273650 w 2247898"/>
                <a:gd name="connsiteY5" fmla="*/ 6357 h 56551"/>
                <a:gd name="connsiteX6" fmla="*/ 21390 w 2247898"/>
                <a:gd name="connsiteY6" fmla="*/ 2562 h 56551"/>
                <a:gd name="connsiteX7" fmla="*/ 149 w 2247898"/>
                <a:gd name="connsiteY7" fmla="*/ 13948 h 56551"/>
                <a:gd name="connsiteX8" fmla="*/ 6245 w 2247898"/>
                <a:gd name="connsiteY8" fmla="*/ 39472 h 56551"/>
                <a:gd name="connsiteX9" fmla="*/ 26533 w 2247898"/>
                <a:gd name="connsiteY9" fmla="*/ 48771 h 56551"/>
                <a:gd name="connsiteX10" fmla="*/ 1265173 w 2247898"/>
                <a:gd name="connsiteY10" fmla="*/ 46968 h 56551"/>
                <a:gd name="connsiteX11" fmla="*/ 1901924 w 2247898"/>
                <a:gd name="connsiteY11" fmla="*/ 56551 h 56551"/>
                <a:gd name="connsiteX12" fmla="*/ 1901924 w 2247898"/>
                <a:gd name="connsiteY12" fmla="*/ 56551 h 56551"/>
                <a:gd name="connsiteX13" fmla="*/ 1901924 w 2247898"/>
                <a:gd name="connsiteY13" fmla="*/ 56457 h 56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47898" h="56551">
                  <a:moveTo>
                    <a:pt x="1901923" y="56457"/>
                  </a:moveTo>
                  <a:cubicBezTo>
                    <a:pt x="2002698" y="54179"/>
                    <a:pt x="2104330" y="52187"/>
                    <a:pt x="2206630" y="50669"/>
                  </a:cubicBezTo>
                  <a:cubicBezTo>
                    <a:pt x="2230156" y="50384"/>
                    <a:pt x="2245873" y="36056"/>
                    <a:pt x="2247873" y="13853"/>
                  </a:cubicBezTo>
                  <a:cubicBezTo>
                    <a:pt x="2248349" y="7021"/>
                    <a:pt x="2242253" y="1233"/>
                    <a:pt x="2234728" y="1233"/>
                  </a:cubicBezTo>
                  <a:lnTo>
                    <a:pt x="1900589" y="0"/>
                  </a:lnTo>
                  <a:cubicBezTo>
                    <a:pt x="1691609" y="16700"/>
                    <a:pt x="1482630" y="18692"/>
                    <a:pt x="1273650" y="6357"/>
                  </a:cubicBezTo>
                  <a:lnTo>
                    <a:pt x="21390" y="2562"/>
                  </a:lnTo>
                  <a:cubicBezTo>
                    <a:pt x="9007" y="2562"/>
                    <a:pt x="-1375" y="8160"/>
                    <a:pt x="149" y="13948"/>
                  </a:cubicBezTo>
                  <a:lnTo>
                    <a:pt x="6245" y="39472"/>
                  </a:lnTo>
                  <a:cubicBezTo>
                    <a:pt x="7483" y="45070"/>
                    <a:pt x="16151" y="48771"/>
                    <a:pt x="26533" y="48771"/>
                  </a:cubicBezTo>
                  <a:lnTo>
                    <a:pt x="1265173" y="46968"/>
                  </a:lnTo>
                  <a:cubicBezTo>
                    <a:pt x="1476629" y="32546"/>
                    <a:pt x="1688943" y="35582"/>
                    <a:pt x="1901924" y="56551"/>
                  </a:cubicBezTo>
                  <a:lnTo>
                    <a:pt x="1901924" y="56551"/>
                  </a:lnTo>
                  <a:lnTo>
                    <a:pt x="1901924" y="56457"/>
                  </a:lnTo>
                  <a:close/>
                </a:path>
              </a:pathLst>
            </a:custGeom>
            <a:solidFill>
              <a:schemeClr val="accent1"/>
            </a:solidFill>
            <a:ln w="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2288443881"/>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p:bg>
      <p:bgPr>
        <a:solidFill>
          <a:schemeClr val="accent3"/>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ED471D17-F763-C1A6-E114-5D5A2C93F5B9}"/>
              </a:ext>
            </a:extLst>
          </p:cNvPr>
          <p:cNvSpPr/>
          <p:nvPr userDrawn="1"/>
        </p:nvSpPr>
        <p:spPr>
          <a:xfrm>
            <a:off x="0" y="6096000"/>
            <a:ext cx="12192000" cy="762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ED7337A-EC94-296A-EC22-885787B00C20}"/>
              </a:ext>
            </a:extLst>
          </p:cNvPr>
          <p:cNvSpPr/>
          <p:nvPr userDrawn="1"/>
        </p:nvSpPr>
        <p:spPr>
          <a:xfrm>
            <a:off x="0" y="0"/>
            <a:ext cx="12192000" cy="256032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30352" y="411480"/>
            <a:ext cx="10533113" cy="1645920"/>
          </a:xfrm>
        </p:spPr>
        <p:txBody>
          <a:bodyPr lIns="0" tIns="0" rIns="0" bIns="0" anchor="b" anchorCtr="0">
            <a:noAutofit/>
          </a:bodyPr>
          <a:lstStyle>
            <a:lvl1pPr algn="l">
              <a:defRPr sz="4000" b="0" cap="all" baseline="0">
                <a:solidFill>
                  <a:schemeClr val="bg1"/>
                </a:solidFill>
              </a:defRPr>
            </a:lvl1pPr>
          </a:lstStyle>
          <a:p>
            <a:r>
              <a:rPr lang="en-US" dirty="0"/>
              <a:t>Click to edit Master title style</a:t>
            </a:r>
            <a:endParaRPr dirty="0"/>
          </a:p>
        </p:txBody>
      </p:sp>
      <p:sp>
        <p:nvSpPr>
          <p:cNvPr id="4" name="Content Placeholder 2">
            <a:extLst>
              <a:ext uri="{FF2B5EF4-FFF2-40B4-BE49-F238E27FC236}">
                <a16:creationId xmlns:a16="http://schemas.microsoft.com/office/drawing/2014/main" id="{72C2D335-9BC4-206F-6675-3BC8BA6AECCE}"/>
              </a:ext>
            </a:extLst>
          </p:cNvPr>
          <p:cNvSpPr>
            <a:spLocks noGrp="1"/>
          </p:cNvSpPr>
          <p:nvPr>
            <p:ph idx="14"/>
          </p:nvPr>
        </p:nvSpPr>
        <p:spPr>
          <a:xfrm>
            <a:off x="530352" y="2971800"/>
            <a:ext cx="11045952" cy="2670048"/>
          </a:xfrm>
        </p:spPr>
        <p:txBody>
          <a:bodyPr>
            <a:normAutofit/>
          </a:bodyPr>
          <a:lstStyle>
            <a:lvl1pPr>
              <a:spcBef>
                <a:spcPts val="1200"/>
              </a:spcBef>
              <a:buClr>
                <a:schemeClr val="bg1"/>
              </a:buClr>
              <a:defRPr sz="1800">
                <a:solidFill>
                  <a:schemeClr val="bg1"/>
                </a:solidFill>
              </a:defRPr>
            </a:lvl1pPr>
            <a:lvl2pPr>
              <a:buClr>
                <a:schemeClr val="bg1"/>
              </a:buClr>
              <a:defRPr sz="1600">
                <a:solidFill>
                  <a:schemeClr val="bg1"/>
                </a:solidFill>
              </a:defRPr>
            </a:lvl2pPr>
            <a:lvl3pPr>
              <a:buClr>
                <a:schemeClr val="bg1"/>
              </a:buClr>
              <a:defRPr sz="1400">
                <a:solidFill>
                  <a:schemeClr val="bg1"/>
                </a:solidFill>
              </a:defRPr>
            </a:lvl3pPr>
            <a:lvl4pPr>
              <a:buClr>
                <a:schemeClr val="bg1"/>
              </a:buClr>
              <a:defRPr sz="1200">
                <a:solidFill>
                  <a:schemeClr val="bg1"/>
                </a:solidFill>
              </a:defRPr>
            </a:lvl4pPr>
            <a:lvl5pPr>
              <a:buClr>
                <a:schemeClr val="bg1"/>
              </a:buClr>
              <a:defRPr sz="1200">
                <a:solidFill>
                  <a:schemeClr val="bg1"/>
                </a:solidFill>
              </a:defRPr>
            </a:lvl5pPr>
            <a:lvl6pPr>
              <a:defRPr/>
            </a:lvl6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cxnSp>
        <p:nvCxnSpPr>
          <p:cNvPr id="14" name="Straight Connector 13">
            <a:extLst>
              <a:ext uri="{FF2B5EF4-FFF2-40B4-BE49-F238E27FC236}">
                <a16:creationId xmlns:a16="http://schemas.microsoft.com/office/drawing/2014/main" id="{3DFBDC00-6EAF-6C67-99D5-4DA34806FE50}"/>
              </a:ext>
            </a:extLst>
          </p:cNvPr>
          <p:cNvCxnSpPr>
            <a:cxnSpLocks/>
          </p:cNvCxnSpPr>
          <p:nvPr userDrawn="1"/>
        </p:nvCxnSpPr>
        <p:spPr>
          <a:xfrm>
            <a:off x="0" y="6096000"/>
            <a:ext cx="12192000" cy="0"/>
          </a:xfrm>
          <a:prstGeom prst="line">
            <a:avLst/>
          </a:prstGeom>
          <a:ln w="12700">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sp>
        <p:nvSpPr>
          <p:cNvPr id="20" name="Slide Number Placeholder 19">
            <a:extLst>
              <a:ext uri="{FF2B5EF4-FFF2-40B4-BE49-F238E27FC236}">
                <a16:creationId xmlns:a16="http://schemas.microsoft.com/office/drawing/2014/main" id="{9394BCB1-8FBC-AB32-B138-A912E42F2D8B}"/>
              </a:ext>
            </a:extLst>
          </p:cNvPr>
          <p:cNvSpPr>
            <a:spLocks noGrp="1"/>
          </p:cNvSpPr>
          <p:nvPr>
            <p:ph type="sldNum" sz="quarter" idx="12"/>
          </p:nvPr>
        </p:nvSpPr>
        <p:spPr/>
        <p:txBody>
          <a:bodyPr/>
          <a:lstStyle>
            <a:lvl1pPr>
              <a:defRPr>
                <a:solidFill>
                  <a:schemeClr val="bg1"/>
                </a:solidFill>
              </a:defRPr>
            </a:lvl1pPr>
          </a:lstStyle>
          <a:p>
            <a:fld id="{CA8D9AD5-F248-4919-864A-CFD76CC027D6}" type="slidenum">
              <a:rPr lang="en-US" smtClean="0"/>
              <a:pPr/>
              <a:t>‹#›</a:t>
            </a:fld>
            <a:endParaRPr lang="en-US" dirty="0"/>
          </a:p>
        </p:txBody>
      </p:sp>
      <p:sp>
        <p:nvSpPr>
          <p:cNvPr id="19" name="Footer Placeholder 18">
            <a:extLst>
              <a:ext uri="{FF2B5EF4-FFF2-40B4-BE49-F238E27FC236}">
                <a16:creationId xmlns:a16="http://schemas.microsoft.com/office/drawing/2014/main" id="{6DCA9E34-B0CE-5B28-B4B0-E29593534A3C}"/>
              </a:ext>
            </a:extLst>
          </p:cNvPr>
          <p:cNvSpPr>
            <a:spLocks noGrp="1"/>
          </p:cNvSpPr>
          <p:nvPr>
            <p:ph type="ftr" sz="quarter" idx="11"/>
          </p:nvPr>
        </p:nvSpPr>
        <p:spPr/>
        <p:txBody>
          <a:bodyPr/>
          <a:lstStyle>
            <a:lvl1pPr>
              <a:defRPr>
                <a:solidFill>
                  <a:schemeClr val="bg1"/>
                </a:solidFill>
              </a:defRPr>
            </a:lvl1pPr>
          </a:lstStyle>
          <a:p>
            <a:endParaRPr lang="en-US" dirty="0"/>
          </a:p>
        </p:txBody>
      </p:sp>
      <p:grpSp>
        <p:nvGrpSpPr>
          <p:cNvPr id="9" name="Graphic 16">
            <a:extLst>
              <a:ext uri="{FF2B5EF4-FFF2-40B4-BE49-F238E27FC236}">
                <a16:creationId xmlns:a16="http://schemas.microsoft.com/office/drawing/2014/main" id="{27AED226-E6CE-B07C-9183-8F8DE486E3C2}"/>
              </a:ext>
            </a:extLst>
          </p:cNvPr>
          <p:cNvGrpSpPr/>
          <p:nvPr userDrawn="1"/>
        </p:nvGrpSpPr>
        <p:grpSpPr>
          <a:xfrm rot="5400000" flipH="1">
            <a:off x="10607041" y="1022650"/>
            <a:ext cx="1998009" cy="562309"/>
            <a:chOff x="516591" y="355997"/>
            <a:chExt cx="2247898" cy="632636"/>
          </a:xfrm>
        </p:grpSpPr>
        <p:sp>
          <p:nvSpPr>
            <p:cNvPr id="12" name="Freeform 11">
              <a:extLst>
                <a:ext uri="{FF2B5EF4-FFF2-40B4-BE49-F238E27FC236}">
                  <a16:creationId xmlns:a16="http://schemas.microsoft.com/office/drawing/2014/main" id="{A050F9D0-FBF4-AB51-0DC0-0EE413FBD421}"/>
                </a:ext>
              </a:extLst>
            </p:cNvPr>
            <p:cNvSpPr/>
            <p:nvPr/>
          </p:nvSpPr>
          <p:spPr>
            <a:xfrm>
              <a:off x="1780781" y="355997"/>
              <a:ext cx="638403" cy="632636"/>
            </a:xfrm>
            <a:custGeom>
              <a:avLst/>
              <a:gdLst>
                <a:gd name="connsiteX0" fmla="*/ 983 w 638403"/>
                <a:gd name="connsiteY0" fmla="*/ 337885 h 632636"/>
                <a:gd name="connsiteX1" fmla="*/ 245396 w 638403"/>
                <a:gd name="connsiteY1" fmla="*/ 626337 h 632636"/>
                <a:gd name="connsiteX2" fmla="*/ 635162 w 638403"/>
                <a:gd name="connsiteY2" fmla="*/ 360278 h 632636"/>
                <a:gd name="connsiteX3" fmla="*/ 638401 w 638403"/>
                <a:gd name="connsiteY3" fmla="*/ 323652 h 632636"/>
                <a:gd name="connsiteX4" fmla="*/ 636496 w 638403"/>
                <a:gd name="connsiteY4" fmla="*/ 291012 h 632636"/>
                <a:gd name="connsiteX5" fmla="*/ 317 w 638403"/>
                <a:gd name="connsiteY5" fmla="*/ 297274 h 632636"/>
                <a:gd name="connsiteX6" fmla="*/ 984 w 638403"/>
                <a:gd name="connsiteY6" fmla="*/ 337885 h 632636"/>
                <a:gd name="connsiteX7" fmla="*/ 984 w 638403"/>
                <a:gd name="connsiteY7" fmla="*/ 337885 h 632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8403" h="632636">
                  <a:moveTo>
                    <a:pt x="983" y="337885"/>
                  </a:moveTo>
                  <a:cubicBezTo>
                    <a:pt x="24795" y="505263"/>
                    <a:pt x="106330" y="601383"/>
                    <a:pt x="245396" y="626337"/>
                  </a:cubicBezTo>
                  <a:cubicBezTo>
                    <a:pt x="439136" y="661160"/>
                    <a:pt x="594013" y="548721"/>
                    <a:pt x="635162" y="360278"/>
                  </a:cubicBezTo>
                  <a:cubicBezTo>
                    <a:pt x="635924" y="356672"/>
                    <a:pt x="638496" y="332097"/>
                    <a:pt x="638401" y="323652"/>
                  </a:cubicBezTo>
                  <a:cubicBezTo>
                    <a:pt x="638210" y="306098"/>
                    <a:pt x="636496" y="291012"/>
                    <a:pt x="636496" y="291012"/>
                  </a:cubicBezTo>
                  <a:cubicBezTo>
                    <a:pt x="585156" y="-105706"/>
                    <a:pt x="16223" y="-90239"/>
                    <a:pt x="317" y="297274"/>
                  </a:cubicBezTo>
                  <a:cubicBezTo>
                    <a:pt x="317" y="297274"/>
                    <a:pt x="-731" y="315872"/>
                    <a:pt x="984" y="337885"/>
                  </a:cubicBezTo>
                  <a:lnTo>
                    <a:pt x="984" y="337885"/>
                  </a:lnTo>
                  <a:close/>
                </a:path>
              </a:pathLst>
            </a:custGeom>
            <a:solidFill>
              <a:schemeClr val="accent5"/>
            </a:solidFill>
            <a:ln w="0" cap="flat">
              <a:noFill/>
              <a:prstDash val="solid"/>
              <a:miter/>
            </a:ln>
          </p:spPr>
          <p:txBody>
            <a:bodyPr rtlCol="0" anchor="ctr"/>
            <a:lstStyle/>
            <a:p>
              <a:endParaRPr lang="en-US" dirty="0"/>
            </a:p>
          </p:txBody>
        </p:sp>
        <p:sp>
          <p:nvSpPr>
            <p:cNvPr id="13" name="Freeform 12">
              <a:extLst>
                <a:ext uri="{FF2B5EF4-FFF2-40B4-BE49-F238E27FC236}">
                  <a16:creationId xmlns:a16="http://schemas.microsoft.com/office/drawing/2014/main" id="{2B52934F-FBD7-B8DB-378A-B4AE40936F7F}"/>
                </a:ext>
              </a:extLst>
            </p:cNvPr>
            <p:cNvSpPr/>
            <p:nvPr/>
          </p:nvSpPr>
          <p:spPr>
            <a:xfrm>
              <a:off x="516591" y="647104"/>
              <a:ext cx="2247898" cy="56551"/>
            </a:xfrm>
            <a:custGeom>
              <a:avLst/>
              <a:gdLst>
                <a:gd name="connsiteX0" fmla="*/ 1901923 w 2247898"/>
                <a:gd name="connsiteY0" fmla="*/ 56457 h 56551"/>
                <a:gd name="connsiteX1" fmla="*/ 2206630 w 2247898"/>
                <a:gd name="connsiteY1" fmla="*/ 50669 h 56551"/>
                <a:gd name="connsiteX2" fmla="*/ 2247873 w 2247898"/>
                <a:gd name="connsiteY2" fmla="*/ 13853 h 56551"/>
                <a:gd name="connsiteX3" fmla="*/ 2234728 w 2247898"/>
                <a:gd name="connsiteY3" fmla="*/ 1233 h 56551"/>
                <a:gd name="connsiteX4" fmla="*/ 1900589 w 2247898"/>
                <a:gd name="connsiteY4" fmla="*/ 0 h 56551"/>
                <a:gd name="connsiteX5" fmla="*/ 1273650 w 2247898"/>
                <a:gd name="connsiteY5" fmla="*/ 6357 h 56551"/>
                <a:gd name="connsiteX6" fmla="*/ 21390 w 2247898"/>
                <a:gd name="connsiteY6" fmla="*/ 2562 h 56551"/>
                <a:gd name="connsiteX7" fmla="*/ 149 w 2247898"/>
                <a:gd name="connsiteY7" fmla="*/ 13948 h 56551"/>
                <a:gd name="connsiteX8" fmla="*/ 6245 w 2247898"/>
                <a:gd name="connsiteY8" fmla="*/ 39472 h 56551"/>
                <a:gd name="connsiteX9" fmla="*/ 26533 w 2247898"/>
                <a:gd name="connsiteY9" fmla="*/ 48771 h 56551"/>
                <a:gd name="connsiteX10" fmla="*/ 1265173 w 2247898"/>
                <a:gd name="connsiteY10" fmla="*/ 46968 h 56551"/>
                <a:gd name="connsiteX11" fmla="*/ 1901924 w 2247898"/>
                <a:gd name="connsiteY11" fmla="*/ 56551 h 56551"/>
                <a:gd name="connsiteX12" fmla="*/ 1901924 w 2247898"/>
                <a:gd name="connsiteY12" fmla="*/ 56551 h 56551"/>
                <a:gd name="connsiteX13" fmla="*/ 1901924 w 2247898"/>
                <a:gd name="connsiteY13" fmla="*/ 56457 h 56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47898" h="56551">
                  <a:moveTo>
                    <a:pt x="1901923" y="56457"/>
                  </a:moveTo>
                  <a:cubicBezTo>
                    <a:pt x="2002698" y="54179"/>
                    <a:pt x="2104330" y="52187"/>
                    <a:pt x="2206630" y="50669"/>
                  </a:cubicBezTo>
                  <a:cubicBezTo>
                    <a:pt x="2230156" y="50384"/>
                    <a:pt x="2245873" y="36056"/>
                    <a:pt x="2247873" y="13853"/>
                  </a:cubicBezTo>
                  <a:cubicBezTo>
                    <a:pt x="2248349" y="7021"/>
                    <a:pt x="2242253" y="1233"/>
                    <a:pt x="2234728" y="1233"/>
                  </a:cubicBezTo>
                  <a:lnTo>
                    <a:pt x="1900589" y="0"/>
                  </a:lnTo>
                  <a:cubicBezTo>
                    <a:pt x="1691609" y="16700"/>
                    <a:pt x="1482630" y="18692"/>
                    <a:pt x="1273650" y="6357"/>
                  </a:cubicBezTo>
                  <a:lnTo>
                    <a:pt x="21390" y="2562"/>
                  </a:lnTo>
                  <a:cubicBezTo>
                    <a:pt x="9007" y="2562"/>
                    <a:pt x="-1375" y="8160"/>
                    <a:pt x="149" y="13948"/>
                  </a:cubicBezTo>
                  <a:lnTo>
                    <a:pt x="6245" y="39472"/>
                  </a:lnTo>
                  <a:cubicBezTo>
                    <a:pt x="7483" y="45070"/>
                    <a:pt x="16151" y="48771"/>
                    <a:pt x="26533" y="48771"/>
                  </a:cubicBezTo>
                  <a:lnTo>
                    <a:pt x="1265173" y="46968"/>
                  </a:lnTo>
                  <a:cubicBezTo>
                    <a:pt x="1476629" y="32546"/>
                    <a:pt x="1688943" y="35582"/>
                    <a:pt x="1901924" y="56551"/>
                  </a:cubicBezTo>
                  <a:lnTo>
                    <a:pt x="1901924" y="56551"/>
                  </a:lnTo>
                  <a:lnTo>
                    <a:pt x="1901924" y="56457"/>
                  </a:lnTo>
                  <a:close/>
                </a:path>
              </a:pathLst>
            </a:custGeom>
            <a:solidFill>
              <a:schemeClr val="accent1"/>
            </a:solidFill>
            <a:ln w="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1527469274"/>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content 04">
    <p:bg>
      <p:bgPr>
        <a:solidFill>
          <a:schemeClr val="accent3"/>
        </a:solidFill>
        <a:effectLst/>
      </p:bgPr>
    </p:bg>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B2C08CE7-47AF-369A-9577-5F44CACDE745}"/>
              </a:ext>
            </a:extLst>
          </p:cNvPr>
          <p:cNvSpPr/>
          <p:nvPr userDrawn="1"/>
        </p:nvSpPr>
        <p:spPr>
          <a:xfrm>
            <a:off x="0" y="2560320"/>
            <a:ext cx="6095999" cy="4297680"/>
          </a:xfrm>
          <a:prstGeom prst="rect">
            <a:avLst/>
          </a:prstGeom>
          <a:solidFill>
            <a:schemeClr val="accent4">
              <a:lumMod val="40000"/>
              <a:lumOff val="6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2" name="Rectangle 21">
            <a:extLst>
              <a:ext uri="{FF2B5EF4-FFF2-40B4-BE49-F238E27FC236}">
                <a16:creationId xmlns:a16="http://schemas.microsoft.com/office/drawing/2014/main" id="{ED471D17-F763-C1A6-E114-5D5A2C93F5B9}"/>
              </a:ext>
            </a:extLst>
          </p:cNvPr>
          <p:cNvSpPr/>
          <p:nvPr userDrawn="1"/>
        </p:nvSpPr>
        <p:spPr>
          <a:xfrm>
            <a:off x="0" y="6096000"/>
            <a:ext cx="12192000" cy="762000"/>
          </a:xfrm>
          <a:prstGeom prst="rect">
            <a:avLst/>
          </a:prstGeom>
          <a:solidFill>
            <a:schemeClr val="accent4"/>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a:extLst>
              <a:ext uri="{FF2B5EF4-FFF2-40B4-BE49-F238E27FC236}">
                <a16:creationId xmlns:a16="http://schemas.microsoft.com/office/drawing/2014/main" id="{BED7337A-EC94-296A-EC22-885787B00C20}"/>
              </a:ext>
            </a:extLst>
          </p:cNvPr>
          <p:cNvSpPr/>
          <p:nvPr userDrawn="1"/>
        </p:nvSpPr>
        <p:spPr>
          <a:xfrm>
            <a:off x="0" y="0"/>
            <a:ext cx="12192000" cy="2560320"/>
          </a:xfrm>
          <a:prstGeom prst="rect">
            <a:avLst/>
          </a:prstGeom>
          <a:solidFill>
            <a:schemeClr val="accent6"/>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title"/>
          </p:nvPr>
        </p:nvSpPr>
        <p:spPr>
          <a:xfrm>
            <a:off x="530352" y="411480"/>
            <a:ext cx="10533113" cy="1645920"/>
          </a:xfrm>
        </p:spPr>
        <p:txBody>
          <a:bodyPr lIns="0" tIns="0" rIns="0" bIns="0" anchor="b" anchorCtr="0">
            <a:noAutofit/>
          </a:bodyPr>
          <a:lstStyle>
            <a:lvl1pPr algn="l">
              <a:defRPr sz="4000" b="0" cap="all" baseline="0">
                <a:solidFill>
                  <a:schemeClr val="bg1"/>
                </a:solidFill>
              </a:defRPr>
            </a:lvl1pPr>
          </a:lstStyle>
          <a:p>
            <a:r>
              <a:rPr lang="en-US" dirty="0"/>
              <a:t>Click to edit Master title style</a:t>
            </a:r>
            <a:endParaRPr dirty="0"/>
          </a:p>
        </p:txBody>
      </p:sp>
      <p:sp>
        <p:nvSpPr>
          <p:cNvPr id="7" name="Content Placeholder 2">
            <a:extLst>
              <a:ext uri="{FF2B5EF4-FFF2-40B4-BE49-F238E27FC236}">
                <a16:creationId xmlns:a16="http://schemas.microsoft.com/office/drawing/2014/main" id="{1C2D15D8-C5E4-994C-132F-9BCBEFEF989C}"/>
              </a:ext>
            </a:extLst>
          </p:cNvPr>
          <p:cNvSpPr>
            <a:spLocks noGrp="1"/>
          </p:cNvSpPr>
          <p:nvPr>
            <p:ph idx="16"/>
          </p:nvPr>
        </p:nvSpPr>
        <p:spPr>
          <a:xfrm>
            <a:off x="530352" y="2971800"/>
            <a:ext cx="5056632" cy="2670048"/>
          </a:xfrm>
        </p:spPr>
        <p:txBody>
          <a:bodyPr>
            <a:normAutofit/>
          </a:bodyPr>
          <a:lstStyle>
            <a:lvl1pPr>
              <a:spcBef>
                <a:spcPts val="1800"/>
              </a:spcBef>
              <a:buClr>
                <a:schemeClr val="bg1"/>
              </a:buClr>
              <a:defRPr sz="1800">
                <a:solidFill>
                  <a:schemeClr val="bg1"/>
                </a:solidFill>
              </a:defRPr>
            </a:lvl1pPr>
            <a:lvl2pPr>
              <a:buClr>
                <a:schemeClr val="bg1"/>
              </a:buClr>
              <a:defRPr sz="1600">
                <a:solidFill>
                  <a:schemeClr val="bg1"/>
                </a:solidFill>
              </a:defRPr>
            </a:lvl2pPr>
            <a:lvl3pPr>
              <a:buClr>
                <a:schemeClr val="bg1"/>
              </a:buClr>
              <a:defRPr sz="1400">
                <a:solidFill>
                  <a:schemeClr val="bg1"/>
                </a:solidFill>
              </a:defRPr>
            </a:lvl3pPr>
            <a:lvl4pPr>
              <a:buClr>
                <a:schemeClr val="bg1"/>
              </a:buClr>
              <a:defRPr sz="1200">
                <a:solidFill>
                  <a:schemeClr val="bg1"/>
                </a:solidFill>
              </a:defRPr>
            </a:lvl4pPr>
            <a:lvl5pPr>
              <a:buClr>
                <a:schemeClr val="bg1"/>
              </a:buClr>
              <a:defRPr sz="1200">
                <a:solidFill>
                  <a:schemeClr val="bg1"/>
                </a:solidFill>
              </a:defRPr>
            </a:lvl5pPr>
            <a:lvl6pPr>
              <a:defRPr/>
            </a:lvl6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4" name="Content Placeholder 2">
            <a:extLst>
              <a:ext uri="{FF2B5EF4-FFF2-40B4-BE49-F238E27FC236}">
                <a16:creationId xmlns:a16="http://schemas.microsoft.com/office/drawing/2014/main" id="{72C2D335-9BC4-206F-6675-3BC8BA6AECCE}"/>
              </a:ext>
            </a:extLst>
          </p:cNvPr>
          <p:cNvSpPr>
            <a:spLocks noGrp="1"/>
          </p:cNvSpPr>
          <p:nvPr>
            <p:ph idx="14"/>
          </p:nvPr>
        </p:nvSpPr>
        <p:spPr>
          <a:xfrm>
            <a:off x="6553200" y="2971800"/>
            <a:ext cx="5056632" cy="2670048"/>
          </a:xfrm>
        </p:spPr>
        <p:txBody>
          <a:bodyPr>
            <a:normAutofit/>
          </a:bodyPr>
          <a:lstStyle>
            <a:lvl1pPr marL="0" indent="0">
              <a:spcBef>
                <a:spcPts val="1800"/>
              </a:spcBef>
              <a:buClr>
                <a:schemeClr val="bg1"/>
              </a:buClr>
              <a:buNone/>
              <a:defRPr sz="1800">
                <a:solidFill>
                  <a:schemeClr val="bg1"/>
                </a:solidFill>
              </a:defRPr>
            </a:lvl1pPr>
            <a:lvl2pPr>
              <a:buClr>
                <a:schemeClr val="bg1"/>
              </a:buClr>
              <a:defRPr sz="1600">
                <a:solidFill>
                  <a:schemeClr val="bg1"/>
                </a:solidFill>
              </a:defRPr>
            </a:lvl2pPr>
            <a:lvl3pPr>
              <a:buClr>
                <a:schemeClr val="bg1"/>
              </a:buClr>
              <a:defRPr sz="1400">
                <a:solidFill>
                  <a:schemeClr val="bg1"/>
                </a:solidFill>
              </a:defRPr>
            </a:lvl3pPr>
            <a:lvl4pPr>
              <a:buClr>
                <a:schemeClr val="bg1"/>
              </a:buClr>
              <a:defRPr sz="1200">
                <a:solidFill>
                  <a:schemeClr val="bg1"/>
                </a:solidFill>
              </a:defRPr>
            </a:lvl4pPr>
            <a:lvl5pPr>
              <a:buClr>
                <a:schemeClr val="bg1"/>
              </a:buClr>
              <a:defRPr sz="1200">
                <a:solidFill>
                  <a:schemeClr val="bg1"/>
                </a:solidFill>
              </a:defRPr>
            </a:lvl5pPr>
            <a:lvl6pPr>
              <a:defRPr/>
            </a:lvl6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cxnSp>
        <p:nvCxnSpPr>
          <p:cNvPr id="14" name="Straight Connector 13">
            <a:extLst>
              <a:ext uri="{FF2B5EF4-FFF2-40B4-BE49-F238E27FC236}">
                <a16:creationId xmlns:a16="http://schemas.microsoft.com/office/drawing/2014/main" id="{3DFBDC00-6EAF-6C67-99D5-4DA34806FE50}"/>
              </a:ext>
            </a:extLst>
          </p:cNvPr>
          <p:cNvCxnSpPr>
            <a:cxnSpLocks/>
          </p:cNvCxnSpPr>
          <p:nvPr userDrawn="1"/>
        </p:nvCxnSpPr>
        <p:spPr>
          <a:xfrm>
            <a:off x="0" y="6096000"/>
            <a:ext cx="12192000" cy="0"/>
          </a:xfrm>
          <a:prstGeom prst="line">
            <a:avLst/>
          </a:prstGeom>
          <a:ln w="12700">
            <a:solidFill>
              <a:schemeClr val="accent3">
                <a:lumMod val="50000"/>
              </a:schemeClr>
            </a:solidFill>
          </a:ln>
        </p:spPr>
        <p:style>
          <a:lnRef idx="1">
            <a:schemeClr val="accent1"/>
          </a:lnRef>
          <a:fillRef idx="0">
            <a:schemeClr val="accent1"/>
          </a:fillRef>
          <a:effectRef idx="0">
            <a:schemeClr val="accent1"/>
          </a:effectRef>
          <a:fontRef idx="minor">
            <a:schemeClr val="tx1"/>
          </a:fontRef>
        </p:style>
      </p:cxnSp>
      <p:sp>
        <p:nvSpPr>
          <p:cNvPr id="20" name="Slide Number Placeholder 19">
            <a:extLst>
              <a:ext uri="{FF2B5EF4-FFF2-40B4-BE49-F238E27FC236}">
                <a16:creationId xmlns:a16="http://schemas.microsoft.com/office/drawing/2014/main" id="{9394BCB1-8FBC-AB32-B138-A912E42F2D8B}"/>
              </a:ext>
            </a:extLst>
          </p:cNvPr>
          <p:cNvSpPr>
            <a:spLocks noGrp="1"/>
          </p:cNvSpPr>
          <p:nvPr>
            <p:ph type="sldNum" sz="quarter" idx="12"/>
          </p:nvPr>
        </p:nvSpPr>
        <p:spPr/>
        <p:txBody>
          <a:bodyPr/>
          <a:lstStyle>
            <a:lvl1pPr>
              <a:defRPr>
                <a:solidFill>
                  <a:schemeClr val="bg1"/>
                </a:solidFill>
              </a:defRPr>
            </a:lvl1pPr>
          </a:lstStyle>
          <a:p>
            <a:fld id="{CA8D9AD5-F248-4919-864A-CFD76CC027D6}" type="slidenum">
              <a:rPr lang="en-US" smtClean="0"/>
              <a:pPr/>
              <a:t>‹#›</a:t>
            </a:fld>
            <a:endParaRPr lang="en-US" dirty="0"/>
          </a:p>
        </p:txBody>
      </p:sp>
      <p:sp>
        <p:nvSpPr>
          <p:cNvPr id="19" name="Footer Placeholder 18">
            <a:extLst>
              <a:ext uri="{FF2B5EF4-FFF2-40B4-BE49-F238E27FC236}">
                <a16:creationId xmlns:a16="http://schemas.microsoft.com/office/drawing/2014/main" id="{6DCA9E34-B0CE-5B28-B4B0-E29593534A3C}"/>
              </a:ext>
            </a:extLst>
          </p:cNvPr>
          <p:cNvSpPr>
            <a:spLocks noGrp="1"/>
          </p:cNvSpPr>
          <p:nvPr>
            <p:ph type="ftr" sz="quarter" idx="11"/>
          </p:nvPr>
        </p:nvSpPr>
        <p:spPr/>
        <p:txBody>
          <a:bodyPr/>
          <a:lstStyle>
            <a:lvl1pPr>
              <a:defRPr>
                <a:solidFill>
                  <a:schemeClr val="bg1"/>
                </a:solidFill>
              </a:defRPr>
            </a:lvl1pPr>
          </a:lstStyle>
          <a:p>
            <a:endParaRPr lang="en-US" dirty="0"/>
          </a:p>
        </p:txBody>
      </p:sp>
      <p:grpSp>
        <p:nvGrpSpPr>
          <p:cNvPr id="9" name="Graphic 16">
            <a:extLst>
              <a:ext uri="{FF2B5EF4-FFF2-40B4-BE49-F238E27FC236}">
                <a16:creationId xmlns:a16="http://schemas.microsoft.com/office/drawing/2014/main" id="{27AED226-E6CE-B07C-9183-8F8DE486E3C2}"/>
              </a:ext>
            </a:extLst>
          </p:cNvPr>
          <p:cNvGrpSpPr/>
          <p:nvPr userDrawn="1"/>
        </p:nvGrpSpPr>
        <p:grpSpPr>
          <a:xfrm rot="5400000" flipH="1">
            <a:off x="10607041" y="1022650"/>
            <a:ext cx="1998009" cy="562309"/>
            <a:chOff x="516591" y="355997"/>
            <a:chExt cx="2247898" cy="632636"/>
          </a:xfrm>
        </p:grpSpPr>
        <p:sp>
          <p:nvSpPr>
            <p:cNvPr id="12" name="Freeform 11">
              <a:extLst>
                <a:ext uri="{FF2B5EF4-FFF2-40B4-BE49-F238E27FC236}">
                  <a16:creationId xmlns:a16="http://schemas.microsoft.com/office/drawing/2014/main" id="{A050F9D0-FBF4-AB51-0DC0-0EE413FBD421}"/>
                </a:ext>
              </a:extLst>
            </p:cNvPr>
            <p:cNvSpPr/>
            <p:nvPr/>
          </p:nvSpPr>
          <p:spPr>
            <a:xfrm>
              <a:off x="1780781" y="355997"/>
              <a:ext cx="638403" cy="632636"/>
            </a:xfrm>
            <a:custGeom>
              <a:avLst/>
              <a:gdLst>
                <a:gd name="connsiteX0" fmla="*/ 983 w 638403"/>
                <a:gd name="connsiteY0" fmla="*/ 337885 h 632636"/>
                <a:gd name="connsiteX1" fmla="*/ 245396 w 638403"/>
                <a:gd name="connsiteY1" fmla="*/ 626337 h 632636"/>
                <a:gd name="connsiteX2" fmla="*/ 635162 w 638403"/>
                <a:gd name="connsiteY2" fmla="*/ 360278 h 632636"/>
                <a:gd name="connsiteX3" fmla="*/ 638401 w 638403"/>
                <a:gd name="connsiteY3" fmla="*/ 323652 h 632636"/>
                <a:gd name="connsiteX4" fmla="*/ 636496 w 638403"/>
                <a:gd name="connsiteY4" fmla="*/ 291012 h 632636"/>
                <a:gd name="connsiteX5" fmla="*/ 317 w 638403"/>
                <a:gd name="connsiteY5" fmla="*/ 297274 h 632636"/>
                <a:gd name="connsiteX6" fmla="*/ 984 w 638403"/>
                <a:gd name="connsiteY6" fmla="*/ 337885 h 632636"/>
                <a:gd name="connsiteX7" fmla="*/ 984 w 638403"/>
                <a:gd name="connsiteY7" fmla="*/ 337885 h 632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8403" h="632636">
                  <a:moveTo>
                    <a:pt x="983" y="337885"/>
                  </a:moveTo>
                  <a:cubicBezTo>
                    <a:pt x="24795" y="505263"/>
                    <a:pt x="106330" y="601383"/>
                    <a:pt x="245396" y="626337"/>
                  </a:cubicBezTo>
                  <a:cubicBezTo>
                    <a:pt x="439136" y="661160"/>
                    <a:pt x="594013" y="548721"/>
                    <a:pt x="635162" y="360278"/>
                  </a:cubicBezTo>
                  <a:cubicBezTo>
                    <a:pt x="635924" y="356672"/>
                    <a:pt x="638496" y="332097"/>
                    <a:pt x="638401" y="323652"/>
                  </a:cubicBezTo>
                  <a:cubicBezTo>
                    <a:pt x="638210" y="306098"/>
                    <a:pt x="636496" y="291012"/>
                    <a:pt x="636496" y="291012"/>
                  </a:cubicBezTo>
                  <a:cubicBezTo>
                    <a:pt x="585156" y="-105706"/>
                    <a:pt x="16223" y="-90239"/>
                    <a:pt x="317" y="297274"/>
                  </a:cubicBezTo>
                  <a:cubicBezTo>
                    <a:pt x="317" y="297274"/>
                    <a:pt x="-731" y="315872"/>
                    <a:pt x="984" y="337885"/>
                  </a:cubicBezTo>
                  <a:lnTo>
                    <a:pt x="984" y="337885"/>
                  </a:lnTo>
                  <a:close/>
                </a:path>
              </a:pathLst>
            </a:custGeom>
            <a:solidFill>
              <a:schemeClr val="accent5"/>
            </a:solidFill>
            <a:ln w="0" cap="flat">
              <a:noFill/>
              <a:prstDash val="solid"/>
              <a:miter/>
            </a:ln>
          </p:spPr>
          <p:txBody>
            <a:bodyPr rtlCol="0" anchor="ctr"/>
            <a:lstStyle/>
            <a:p>
              <a:endParaRPr lang="en-US" dirty="0"/>
            </a:p>
          </p:txBody>
        </p:sp>
        <p:sp>
          <p:nvSpPr>
            <p:cNvPr id="13" name="Freeform 12">
              <a:extLst>
                <a:ext uri="{FF2B5EF4-FFF2-40B4-BE49-F238E27FC236}">
                  <a16:creationId xmlns:a16="http://schemas.microsoft.com/office/drawing/2014/main" id="{2B52934F-FBD7-B8DB-378A-B4AE40936F7F}"/>
                </a:ext>
              </a:extLst>
            </p:cNvPr>
            <p:cNvSpPr/>
            <p:nvPr/>
          </p:nvSpPr>
          <p:spPr>
            <a:xfrm>
              <a:off x="516591" y="647104"/>
              <a:ext cx="2247898" cy="56551"/>
            </a:xfrm>
            <a:custGeom>
              <a:avLst/>
              <a:gdLst>
                <a:gd name="connsiteX0" fmla="*/ 1901923 w 2247898"/>
                <a:gd name="connsiteY0" fmla="*/ 56457 h 56551"/>
                <a:gd name="connsiteX1" fmla="*/ 2206630 w 2247898"/>
                <a:gd name="connsiteY1" fmla="*/ 50669 h 56551"/>
                <a:gd name="connsiteX2" fmla="*/ 2247873 w 2247898"/>
                <a:gd name="connsiteY2" fmla="*/ 13853 h 56551"/>
                <a:gd name="connsiteX3" fmla="*/ 2234728 w 2247898"/>
                <a:gd name="connsiteY3" fmla="*/ 1233 h 56551"/>
                <a:gd name="connsiteX4" fmla="*/ 1900589 w 2247898"/>
                <a:gd name="connsiteY4" fmla="*/ 0 h 56551"/>
                <a:gd name="connsiteX5" fmla="*/ 1273650 w 2247898"/>
                <a:gd name="connsiteY5" fmla="*/ 6357 h 56551"/>
                <a:gd name="connsiteX6" fmla="*/ 21390 w 2247898"/>
                <a:gd name="connsiteY6" fmla="*/ 2562 h 56551"/>
                <a:gd name="connsiteX7" fmla="*/ 149 w 2247898"/>
                <a:gd name="connsiteY7" fmla="*/ 13948 h 56551"/>
                <a:gd name="connsiteX8" fmla="*/ 6245 w 2247898"/>
                <a:gd name="connsiteY8" fmla="*/ 39472 h 56551"/>
                <a:gd name="connsiteX9" fmla="*/ 26533 w 2247898"/>
                <a:gd name="connsiteY9" fmla="*/ 48771 h 56551"/>
                <a:gd name="connsiteX10" fmla="*/ 1265173 w 2247898"/>
                <a:gd name="connsiteY10" fmla="*/ 46968 h 56551"/>
                <a:gd name="connsiteX11" fmla="*/ 1901924 w 2247898"/>
                <a:gd name="connsiteY11" fmla="*/ 56551 h 56551"/>
                <a:gd name="connsiteX12" fmla="*/ 1901924 w 2247898"/>
                <a:gd name="connsiteY12" fmla="*/ 56551 h 56551"/>
                <a:gd name="connsiteX13" fmla="*/ 1901924 w 2247898"/>
                <a:gd name="connsiteY13" fmla="*/ 56457 h 56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47898" h="56551">
                  <a:moveTo>
                    <a:pt x="1901923" y="56457"/>
                  </a:moveTo>
                  <a:cubicBezTo>
                    <a:pt x="2002698" y="54179"/>
                    <a:pt x="2104330" y="52187"/>
                    <a:pt x="2206630" y="50669"/>
                  </a:cubicBezTo>
                  <a:cubicBezTo>
                    <a:pt x="2230156" y="50384"/>
                    <a:pt x="2245873" y="36056"/>
                    <a:pt x="2247873" y="13853"/>
                  </a:cubicBezTo>
                  <a:cubicBezTo>
                    <a:pt x="2248349" y="7021"/>
                    <a:pt x="2242253" y="1233"/>
                    <a:pt x="2234728" y="1233"/>
                  </a:cubicBezTo>
                  <a:lnTo>
                    <a:pt x="1900589" y="0"/>
                  </a:lnTo>
                  <a:cubicBezTo>
                    <a:pt x="1691609" y="16700"/>
                    <a:pt x="1482630" y="18692"/>
                    <a:pt x="1273650" y="6357"/>
                  </a:cubicBezTo>
                  <a:lnTo>
                    <a:pt x="21390" y="2562"/>
                  </a:lnTo>
                  <a:cubicBezTo>
                    <a:pt x="9007" y="2562"/>
                    <a:pt x="-1375" y="8160"/>
                    <a:pt x="149" y="13948"/>
                  </a:cubicBezTo>
                  <a:lnTo>
                    <a:pt x="6245" y="39472"/>
                  </a:lnTo>
                  <a:cubicBezTo>
                    <a:pt x="7483" y="45070"/>
                    <a:pt x="16151" y="48771"/>
                    <a:pt x="26533" y="48771"/>
                  </a:cubicBezTo>
                  <a:lnTo>
                    <a:pt x="1265173" y="46968"/>
                  </a:lnTo>
                  <a:cubicBezTo>
                    <a:pt x="1476629" y="32546"/>
                    <a:pt x="1688943" y="35582"/>
                    <a:pt x="1901924" y="56551"/>
                  </a:cubicBezTo>
                  <a:lnTo>
                    <a:pt x="1901924" y="56551"/>
                  </a:lnTo>
                  <a:lnTo>
                    <a:pt x="1901924" y="56457"/>
                  </a:lnTo>
                  <a:close/>
                </a:path>
              </a:pathLst>
            </a:custGeom>
            <a:solidFill>
              <a:schemeClr val="accent1"/>
            </a:solidFill>
            <a:ln w="0" cap="flat">
              <a:noFill/>
              <a:prstDash val="solid"/>
              <a:miter/>
            </a:ln>
          </p:spPr>
          <p:txBody>
            <a:bodyPr rtlCol="0" anchor="ctr"/>
            <a:lstStyle/>
            <a:p>
              <a:endParaRPr lang="en-US" dirty="0"/>
            </a:p>
          </p:txBody>
        </p:sp>
      </p:grpSp>
    </p:spTree>
    <p:extLst>
      <p:ext uri="{BB962C8B-B14F-4D97-AF65-F5344CB8AC3E}">
        <p14:creationId xmlns:p14="http://schemas.microsoft.com/office/powerpoint/2010/main" val="258194327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41120" y="467360"/>
            <a:ext cx="9509760" cy="1233424"/>
          </a:xfrm>
          <a:prstGeom prst="rect">
            <a:avLst/>
          </a:prstGeom>
        </p:spPr>
        <p:txBody>
          <a:bodyPr vert="horz" lIns="91440" tIns="45720" rIns="91440" bIns="45720" rtlCol="0" anchor="b">
            <a:normAutofit/>
          </a:bodyPr>
          <a:lstStyle/>
          <a:p>
            <a:r>
              <a:rPr lang="en-US" dirty="0"/>
              <a:t>Click to edit Master title style</a:t>
            </a:r>
            <a:endParaRPr dirty="0"/>
          </a:p>
        </p:txBody>
      </p:sp>
      <p:sp>
        <p:nvSpPr>
          <p:cNvPr id="3" name="Text Placeholder 2"/>
          <p:cNvSpPr>
            <a:spLocks noGrp="1"/>
          </p:cNvSpPr>
          <p:nvPr>
            <p:ph type="body" idx="1"/>
          </p:nvPr>
        </p:nvSpPr>
        <p:spPr>
          <a:xfrm>
            <a:off x="1341120" y="1901952"/>
            <a:ext cx="9509760" cy="4127627"/>
          </a:xfrm>
          <a:prstGeom prst="rect">
            <a:avLst/>
          </a:prstGeom>
        </p:spPr>
        <p:txBody>
          <a:bodyPr vert="horz" lIns="0" tIns="0" rIns="0" bIns="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endParaRPr dirty="0"/>
          </a:p>
        </p:txBody>
      </p:sp>
      <p:sp>
        <p:nvSpPr>
          <p:cNvPr id="5" name="Footer Placeholder 4"/>
          <p:cNvSpPr>
            <a:spLocks noGrp="1"/>
          </p:cNvSpPr>
          <p:nvPr>
            <p:ph type="ftr" sz="quarter" idx="3"/>
          </p:nvPr>
        </p:nvSpPr>
        <p:spPr>
          <a:xfrm>
            <a:off x="1341120" y="6304788"/>
            <a:ext cx="3535680" cy="277368"/>
          </a:xfrm>
          <a:prstGeom prst="rect">
            <a:avLst/>
          </a:prstGeom>
        </p:spPr>
        <p:txBody>
          <a:bodyPr vert="horz" lIns="0" tIns="0" rIns="0" bIns="0" rtlCol="0" anchor="b" anchorCtr="0"/>
          <a:lstStyle>
            <a:lvl1pPr algn="l">
              <a:defRPr sz="1100" b="1" cap="all" baseline="0">
                <a:solidFill>
                  <a:schemeClr val="tx1"/>
                </a:solidFill>
                <a:latin typeface="+mn-lt"/>
              </a:defRPr>
            </a:lvl1pPr>
          </a:lstStyle>
          <a:p>
            <a:endParaRPr lang="en-US" dirty="0"/>
          </a:p>
        </p:txBody>
      </p:sp>
      <p:sp>
        <p:nvSpPr>
          <p:cNvPr id="6" name="Slide Number Placeholder 5"/>
          <p:cNvSpPr>
            <a:spLocks noGrp="1"/>
          </p:cNvSpPr>
          <p:nvPr>
            <p:ph type="sldNum" sz="quarter" idx="4"/>
          </p:nvPr>
        </p:nvSpPr>
        <p:spPr>
          <a:xfrm>
            <a:off x="457200" y="6304788"/>
            <a:ext cx="640080" cy="277368"/>
          </a:xfrm>
          <a:prstGeom prst="rect">
            <a:avLst/>
          </a:prstGeom>
        </p:spPr>
        <p:txBody>
          <a:bodyPr vert="horz" lIns="0" tIns="0" rIns="0" bIns="0" rtlCol="0" anchor="b" anchorCtr="0"/>
          <a:lstStyle>
            <a:lvl1pPr algn="l">
              <a:defRPr sz="1200" b="1">
                <a:solidFill>
                  <a:schemeClr val="tx1"/>
                </a:solidFill>
                <a:latin typeface="+mn-lt"/>
              </a:defRPr>
            </a:lvl1pPr>
          </a:lstStyle>
          <a:p>
            <a:fld id="{CA8D9AD5-F248-4919-864A-CFD76CC027D6}" type="slidenum">
              <a:rPr lang="en-US" smtClean="0"/>
              <a:pPr/>
              <a:t>‹#›</a:t>
            </a:fld>
            <a:endParaRPr lang="en-US" dirty="0"/>
          </a:p>
        </p:txBody>
      </p:sp>
    </p:spTree>
    <p:extLst>
      <p:ext uri="{BB962C8B-B14F-4D97-AF65-F5344CB8AC3E}">
        <p14:creationId xmlns:p14="http://schemas.microsoft.com/office/powerpoint/2010/main" val="2563760958"/>
      </p:ext>
    </p:extLst>
  </p:cSld>
  <p:clrMap bg1="lt1" tx1="dk1" bg2="lt2" tx2="dk2" accent1="accent1" accent2="accent2" accent3="accent3" accent4="accent4" accent5="accent5" accent6="accent6" hlink="hlink" folHlink="folHlink"/>
  <p:sldLayoutIdLst>
    <p:sldLayoutId id="2147483649" r:id="rId1"/>
    <p:sldLayoutId id="2147483664" r:id="rId2"/>
    <p:sldLayoutId id="2147483670" r:id="rId3"/>
    <p:sldLayoutId id="2147483669" r:id="rId4"/>
    <p:sldLayoutId id="2147483677" r:id="rId5"/>
    <p:sldLayoutId id="2147483672" r:id="rId6"/>
    <p:sldLayoutId id="2147483662" r:id="rId7"/>
    <p:sldLayoutId id="2147483678" r:id="rId8"/>
    <p:sldLayoutId id="2147483679" r:id="rId9"/>
    <p:sldLayoutId id="2147483680" r:id="rId10"/>
    <p:sldLayoutId id="2147483681" r:id="rId11"/>
    <p:sldLayoutId id="2147483682"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marL="0" indent="0" algn="l" defTabSz="914400" rtl="0" eaLnBrk="1" latinLnBrk="0" hangingPunct="1">
        <a:lnSpc>
          <a:spcPct val="90000"/>
        </a:lnSpc>
        <a:spcBef>
          <a:spcPct val="0"/>
        </a:spcBef>
        <a:buFont typeface="Arial" pitchFamily="34" charset="0"/>
        <a:buNone/>
        <a:defRPr sz="3400" kern="1200" cap="all" baseline="0">
          <a:solidFill>
            <a:schemeClr val="tx1"/>
          </a:solidFill>
          <a:latin typeface="+mj-lt"/>
          <a:ea typeface="+mj-ea"/>
          <a:cs typeface="+mj-cs"/>
        </a:defRPr>
      </a:lvl1pPr>
    </p:titleStyle>
    <p:bodyStyle>
      <a:lvl1pPr marL="347472" indent="-347472" algn="l" defTabSz="914400" rtl="0" eaLnBrk="1" latinLnBrk="0" hangingPunct="1">
        <a:lnSpc>
          <a:spcPct val="90000"/>
        </a:lnSpc>
        <a:spcBef>
          <a:spcPts val="1800"/>
        </a:spcBef>
        <a:buClr>
          <a:schemeClr val="tx2"/>
        </a:buClr>
        <a:buSzPct val="80000"/>
        <a:buFont typeface="Wingdings" pitchFamily="2" charset="2"/>
        <a:buChar char="§"/>
        <a:defRPr sz="2000" kern="1200">
          <a:solidFill>
            <a:schemeClr val="tx1"/>
          </a:solidFill>
          <a:latin typeface="+mn-lt"/>
          <a:ea typeface="+mn-ea"/>
          <a:cs typeface="+mn-cs"/>
        </a:defRPr>
      </a:lvl1pPr>
      <a:lvl2pPr marL="749808" indent="-347472" algn="l" defTabSz="914400" rtl="0" eaLnBrk="1" latinLnBrk="0" hangingPunct="1">
        <a:lnSpc>
          <a:spcPct val="90000"/>
        </a:lnSpc>
        <a:spcBef>
          <a:spcPts val="1000"/>
        </a:spcBef>
        <a:buClr>
          <a:schemeClr val="tx2"/>
        </a:buClr>
        <a:buSzPct val="80000"/>
        <a:buFont typeface="Wingdings" pitchFamily="2" charset="2"/>
        <a:buChar char="§"/>
        <a:defRPr sz="1800" kern="1200">
          <a:solidFill>
            <a:schemeClr val="tx1"/>
          </a:solidFill>
          <a:latin typeface="+mn-lt"/>
          <a:ea typeface="+mn-ea"/>
          <a:cs typeface="+mn-cs"/>
        </a:defRPr>
      </a:lvl2pPr>
      <a:lvl3pPr marL="1188720" indent="-347472" algn="l" defTabSz="914400" rtl="0" eaLnBrk="1" latinLnBrk="0" hangingPunct="1">
        <a:lnSpc>
          <a:spcPct val="90000"/>
        </a:lnSpc>
        <a:spcBef>
          <a:spcPts val="800"/>
        </a:spcBef>
        <a:buClr>
          <a:schemeClr val="tx2"/>
        </a:buClr>
        <a:buSzPct val="80000"/>
        <a:buFont typeface="Wingdings" pitchFamily="2" charset="2"/>
        <a:buChar char="§"/>
        <a:defRPr sz="1600" kern="1200">
          <a:solidFill>
            <a:schemeClr val="tx1"/>
          </a:solidFill>
          <a:latin typeface="+mn-lt"/>
          <a:ea typeface="+mn-ea"/>
          <a:cs typeface="+mn-cs"/>
        </a:defRPr>
      </a:lvl3pPr>
      <a:lvl4pPr marL="1536192" indent="-347472" algn="l" defTabSz="914400" rtl="0" eaLnBrk="1" latinLnBrk="0" hangingPunct="1">
        <a:lnSpc>
          <a:spcPct val="90000"/>
        </a:lnSpc>
        <a:spcBef>
          <a:spcPts val="800"/>
        </a:spcBef>
        <a:buClr>
          <a:schemeClr val="tx2"/>
        </a:buClr>
        <a:buSzPct val="80000"/>
        <a:buFont typeface="Wingdings" pitchFamily="2" charset="2"/>
        <a:buChar char="§"/>
        <a:defRPr sz="1400" kern="1200">
          <a:solidFill>
            <a:schemeClr val="tx1"/>
          </a:solidFill>
          <a:latin typeface="+mn-lt"/>
          <a:ea typeface="+mn-ea"/>
          <a:cs typeface="+mn-cs"/>
        </a:defRPr>
      </a:lvl4pPr>
      <a:lvl5pPr marL="1920240" indent="-347472" algn="l" defTabSz="914400" rtl="0" eaLnBrk="1" latinLnBrk="0" hangingPunct="1">
        <a:lnSpc>
          <a:spcPct val="90000"/>
        </a:lnSpc>
        <a:spcBef>
          <a:spcPts val="800"/>
        </a:spcBef>
        <a:buClr>
          <a:schemeClr val="tx2"/>
        </a:buClr>
        <a:buSzPct val="80000"/>
        <a:buFont typeface="Wingdings" pitchFamily="2" charset="2"/>
        <a:buChar char="§"/>
        <a:defRPr sz="1400" kern="1200">
          <a:solidFill>
            <a:schemeClr val="tx1"/>
          </a:solidFill>
          <a:latin typeface="+mn-lt"/>
          <a:ea typeface="+mn-ea"/>
          <a:cs typeface="+mn-cs"/>
        </a:defRPr>
      </a:lvl5pPr>
      <a:lvl6pPr marL="1874520" indent="-228600" algn="l" defTabSz="914400" rtl="0" eaLnBrk="1" latinLnBrk="0" hangingPunct="1">
        <a:lnSpc>
          <a:spcPct val="90000"/>
        </a:lnSpc>
        <a:spcBef>
          <a:spcPts val="800"/>
        </a:spcBef>
        <a:buSzPct val="80000"/>
        <a:buFont typeface="Wingdings" pitchFamily="2" charset="2"/>
        <a:buChar char="§"/>
        <a:defRPr sz="1400" kern="1200">
          <a:solidFill>
            <a:schemeClr val="tx2"/>
          </a:solidFill>
          <a:latin typeface="+mn-lt"/>
          <a:ea typeface="+mn-ea"/>
          <a:cs typeface="+mn-cs"/>
        </a:defRPr>
      </a:lvl6pPr>
      <a:lvl7pPr marL="2194560" indent="-228600" algn="l" defTabSz="914400" rtl="0" eaLnBrk="1" latinLnBrk="0" hangingPunct="1">
        <a:lnSpc>
          <a:spcPct val="90000"/>
        </a:lnSpc>
        <a:spcBef>
          <a:spcPts val="800"/>
        </a:spcBef>
        <a:buSzPct val="80000"/>
        <a:buFont typeface="Wingdings" pitchFamily="2" charset="2"/>
        <a:buChar char="§"/>
        <a:defRPr sz="1400" kern="1200" baseline="0">
          <a:solidFill>
            <a:schemeClr val="tx2"/>
          </a:solidFill>
          <a:latin typeface="+mn-lt"/>
          <a:ea typeface="+mn-ea"/>
          <a:cs typeface="+mn-cs"/>
        </a:defRPr>
      </a:lvl7pPr>
      <a:lvl8pPr marL="2514600" indent="-228600" algn="l" defTabSz="914400" rtl="0" eaLnBrk="1" latinLnBrk="0" hangingPunct="1">
        <a:lnSpc>
          <a:spcPct val="90000"/>
        </a:lnSpc>
        <a:spcBef>
          <a:spcPts val="800"/>
        </a:spcBef>
        <a:buSzPct val="80000"/>
        <a:buFont typeface="Wingdings" pitchFamily="2" charset="2"/>
        <a:buChar char="§"/>
        <a:defRPr sz="1400" kern="1200" baseline="0">
          <a:solidFill>
            <a:schemeClr val="tx2"/>
          </a:solidFill>
          <a:latin typeface="+mn-lt"/>
          <a:ea typeface="+mn-ea"/>
          <a:cs typeface="+mn-cs"/>
        </a:defRPr>
      </a:lvl8pPr>
      <a:lvl9pPr marL="2834640" indent="-228600" algn="l" defTabSz="914400" rtl="0" eaLnBrk="1" latinLnBrk="0" hangingPunct="1">
        <a:lnSpc>
          <a:spcPct val="90000"/>
        </a:lnSpc>
        <a:spcBef>
          <a:spcPts val="800"/>
        </a:spcBef>
        <a:buSzPct val="80000"/>
        <a:buFont typeface="Wingdings" pitchFamily="2" charset="2"/>
        <a:buChar char="§"/>
        <a:defRPr sz="1400" kern="1200" baseline="0">
          <a:solidFill>
            <a:schemeClr val="tx2"/>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360">
          <p15:clr>
            <a:srgbClr val="F26B43"/>
          </p15:clr>
        </p15:guide>
        <p15:guide id="2" pos="40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9.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0.xml"/></Relationships>
</file>

<file path=ppt/slides/_rels/slide11.xml.rels><?xml version="1.0" encoding="UTF-8" standalone="yes"?>
<Relationships xmlns="http://schemas.openxmlformats.org/package/2006/relationships"><Relationship Id="rId3" Type="http://schemas.openxmlformats.org/officeDocument/2006/relationships/hyperlink" Target="https://www.cqc.org.uk/guidance-regulation/providers/assessment/single-assessment-framework/responsive/person-centred-care" TargetMode="External"/><Relationship Id="rId2" Type="http://schemas.openxmlformats.org/officeDocument/2006/relationships/hyperlink" Target="https://www.hcpc-uk.org/standards/standards-of-conduct-performance-and-ethics/?utm_source=chatgpt.com" TargetMode="External"/><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FB334F-5808-7755-5A8C-1BCF34373F31}"/>
              </a:ext>
            </a:extLst>
          </p:cNvPr>
          <p:cNvSpPr>
            <a:spLocks noGrp="1"/>
          </p:cNvSpPr>
          <p:nvPr>
            <p:ph type="title"/>
          </p:nvPr>
        </p:nvSpPr>
        <p:spPr>
          <a:xfrm>
            <a:off x="458466" y="2619727"/>
            <a:ext cx="5329686" cy="2793518"/>
          </a:xfrm>
        </p:spPr>
        <p:txBody>
          <a:bodyPr/>
          <a:lstStyle/>
          <a:p>
            <a:r>
              <a:rPr lang="en-GB" sz="1200" dirty="0">
                <a:latin typeface="Arial"/>
                <a:cs typeface="Arial"/>
              </a:rPr>
              <a:t>Student name: </a:t>
            </a:r>
            <a:r>
              <a:rPr lang="en-GB" sz="1200" dirty="0" err="1">
                <a:latin typeface="Arial"/>
                <a:cs typeface="Arial"/>
              </a:rPr>
              <a:t>Nazmeen</a:t>
            </a:r>
            <a:r>
              <a:rPr lang="en-GB" sz="1200" dirty="0">
                <a:latin typeface="Arial"/>
                <a:cs typeface="Arial"/>
              </a:rPr>
              <a:t> </a:t>
            </a:r>
            <a:r>
              <a:rPr lang="en-GB" sz="1200" dirty="0" err="1">
                <a:latin typeface="Arial"/>
                <a:cs typeface="Arial"/>
              </a:rPr>
              <a:t>akhtar</a:t>
            </a:r>
            <a:br>
              <a:rPr lang="en-US" dirty="0"/>
            </a:br>
            <a:r>
              <a:rPr lang="en-GB" sz="1200" dirty="0">
                <a:latin typeface="Arial"/>
                <a:cs typeface="Arial"/>
              </a:rPr>
              <a:t>student number: 2513946</a:t>
            </a:r>
            <a:br>
              <a:rPr lang="en-GB" sz="1200" dirty="0">
                <a:latin typeface="Arial"/>
                <a:cs typeface="Arial"/>
              </a:rPr>
            </a:br>
            <a:r>
              <a:rPr lang="en-GB" sz="1200" dirty="0">
                <a:latin typeface="Arial"/>
                <a:cs typeface="Arial"/>
              </a:rPr>
              <a:t>Module: professional development within health and social care</a:t>
            </a:r>
            <a:br>
              <a:rPr lang="en-GB" sz="1200" dirty="0">
                <a:latin typeface="Arial"/>
                <a:cs typeface="Arial"/>
              </a:rPr>
            </a:br>
            <a:r>
              <a:rPr lang="en-GB" sz="1200" dirty="0">
                <a:latin typeface="Arial"/>
                <a:cs typeface="Arial"/>
              </a:rPr>
              <a:t>module number: lchs4009</a:t>
            </a:r>
            <a:br>
              <a:rPr lang="en-GB" sz="1200" dirty="0">
                <a:latin typeface="Arial"/>
                <a:cs typeface="Arial"/>
              </a:rPr>
            </a:br>
            <a:r>
              <a:rPr lang="en-GB" sz="1200" dirty="0">
                <a:latin typeface="Arial"/>
                <a:cs typeface="Arial"/>
              </a:rPr>
              <a:t>lecturer: </a:t>
            </a:r>
            <a:r>
              <a:rPr lang="en-GB" sz="1200" dirty="0" err="1">
                <a:latin typeface="Arial"/>
                <a:cs typeface="Arial"/>
              </a:rPr>
              <a:t>wafa</a:t>
            </a:r>
            <a:r>
              <a:rPr lang="en-GB" sz="1200" dirty="0">
                <a:latin typeface="Arial"/>
                <a:cs typeface="Arial"/>
              </a:rPr>
              <a:t> </a:t>
            </a:r>
            <a:r>
              <a:rPr lang="en-GB" sz="1200" dirty="0" err="1">
                <a:latin typeface="Arial"/>
                <a:cs typeface="Arial"/>
              </a:rPr>
              <a:t>nasir</a:t>
            </a:r>
            <a:endParaRPr lang="en-US" dirty="0" err="1"/>
          </a:p>
        </p:txBody>
      </p:sp>
      <p:sp>
        <p:nvSpPr>
          <p:cNvPr id="4" name="Slide Number Placeholder 3">
            <a:extLst>
              <a:ext uri="{FF2B5EF4-FFF2-40B4-BE49-F238E27FC236}">
                <a16:creationId xmlns:a16="http://schemas.microsoft.com/office/drawing/2014/main" id="{CC4E81AB-04AE-4093-9FD5-D631E050A429}"/>
              </a:ext>
            </a:extLst>
          </p:cNvPr>
          <p:cNvSpPr>
            <a:spLocks noGrp="1"/>
          </p:cNvSpPr>
          <p:nvPr>
            <p:ph type="sldNum" sz="quarter" idx="12"/>
          </p:nvPr>
        </p:nvSpPr>
        <p:spPr/>
        <p:txBody>
          <a:bodyPr/>
          <a:lstStyle/>
          <a:p>
            <a:fld id="{CA8D9AD5-F248-4919-864A-CFD76CC027D6}" type="slidenum">
              <a:rPr lang="en-US" smtClean="0"/>
              <a:pPr/>
              <a:t>1</a:t>
            </a:fld>
            <a:endParaRPr lang="en-US" dirty="0"/>
          </a:p>
        </p:txBody>
      </p:sp>
    </p:spTree>
    <p:extLst>
      <p:ext uri="{BB962C8B-B14F-4D97-AF65-F5344CB8AC3E}">
        <p14:creationId xmlns:p14="http://schemas.microsoft.com/office/powerpoint/2010/main" val="42513105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A9A66-5E16-0DFD-01AB-F769676DACAB}"/>
              </a:ext>
            </a:extLst>
          </p:cNvPr>
          <p:cNvSpPr>
            <a:spLocks noGrp="1"/>
          </p:cNvSpPr>
          <p:nvPr>
            <p:ph type="ctrTitle"/>
          </p:nvPr>
        </p:nvSpPr>
        <p:spPr>
          <a:xfrm>
            <a:off x="530352" y="457200"/>
            <a:ext cx="10317914" cy="1828800"/>
          </a:xfrm>
        </p:spPr>
        <p:txBody>
          <a:bodyPr>
            <a:normAutofit/>
          </a:bodyPr>
          <a:lstStyle/>
          <a:p>
            <a:r>
              <a:rPr lang="en-US" sz="4000" dirty="0"/>
              <a:t>Professional </a:t>
            </a:r>
            <a:r>
              <a:rPr lang="en-US" sz="4000"/>
              <a:t>development within health and social care-</a:t>
            </a:r>
            <a:br>
              <a:rPr lang="en-US" sz="4000" dirty="0"/>
            </a:br>
            <a:r>
              <a:rPr lang="en-US" sz="4000"/>
              <a:t>Self-awareness</a:t>
            </a:r>
            <a:endParaRPr lang="en-US" sz="4000" dirty="0"/>
          </a:p>
        </p:txBody>
      </p:sp>
      <p:pic>
        <p:nvPicPr>
          <p:cNvPr id="20" name="Picture Placeholder 19" descr="Three people floating among decorative lines and shapes">
            <a:extLst>
              <a:ext uri="{FF2B5EF4-FFF2-40B4-BE49-F238E27FC236}">
                <a16:creationId xmlns:a16="http://schemas.microsoft.com/office/drawing/2014/main" id="{841541DE-D596-AE60-AD73-419B7045BDEC}"/>
              </a:ext>
            </a:extLst>
          </p:cNvPr>
          <p:cNvPicPr>
            <a:picLocks noGrp="1" noChangeAspect="1"/>
          </p:cNvPicPr>
          <p:nvPr>
            <p:ph type="pic" idx="13"/>
          </p:nvPr>
        </p:nvPicPr>
        <p:blipFill>
          <a:blip r:embed="rId2" cstate="print">
            <a:extLst>
              <a:ext uri="{28A0092B-C50C-407E-A947-70E740481C1C}">
                <a14:useLocalDpi xmlns:a14="http://schemas.microsoft.com/office/drawing/2010/main" val="0"/>
              </a:ext>
            </a:extLst>
          </a:blip>
          <a:srcRect t="1546" b="1546"/>
          <a:stretch/>
        </p:blipFill>
        <p:spPr>
          <a:xfrm>
            <a:off x="530352" y="3176624"/>
            <a:ext cx="3383280" cy="2069938"/>
          </a:xfrm>
        </p:spPr>
      </p:pic>
      <p:pic>
        <p:nvPicPr>
          <p:cNvPr id="16" name="Picture Placeholder 15" descr="A group of people playing crossword puzzle">
            <a:extLst>
              <a:ext uri="{FF2B5EF4-FFF2-40B4-BE49-F238E27FC236}">
                <a16:creationId xmlns:a16="http://schemas.microsoft.com/office/drawing/2014/main" id="{73CDF440-B008-9F03-6B33-86CDF73CFAFD}"/>
              </a:ext>
            </a:extLst>
          </p:cNvPr>
          <p:cNvPicPr>
            <a:picLocks noGrp="1" noChangeAspect="1"/>
          </p:cNvPicPr>
          <p:nvPr>
            <p:ph type="pic" idx="14"/>
          </p:nvPr>
        </p:nvPicPr>
        <p:blipFill>
          <a:blip r:embed="rId3" cstate="print">
            <a:extLst>
              <a:ext uri="{28A0092B-C50C-407E-A947-70E740481C1C}">
                <a14:useLocalDpi xmlns:a14="http://schemas.microsoft.com/office/drawing/2010/main" val="0"/>
              </a:ext>
            </a:extLst>
          </a:blip>
          <a:srcRect t="1569" b="1569"/>
          <a:stretch/>
        </p:blipFill>
        <p:spPr>
          <a:xfrm>
            <a:off x="4421886" y="3176624"/>
            <a:ext cx="3383280" cy="2069938"/>
          </a:xfrm>
        </p:spPr>
      </p:pic>
      <p:pic>
        <p:nvPicPr>
          <p:cNvPr id="12" name="Picture Placeholder 11" descr="A close-up of hands touching a pie chart">
            <a:extLst>
              <a:ext uri="{FF2B5EF4-FFF2-40B4-BE49-F238E27FC236}">
                <a16:creationId xmlns:a16="http://schemas.microsoft.com/office/drawing/2014/main" id="{3082CC51-32FB-822C-5FBB-B0C5F74E3373}"/>
              </a:ext>
            </a:extLst>
          </p:cNvPr>
          <p:cNvPicPr>
            <a:picLocks noGrp="1" noChangeAspect="1"/>
          </p:cNvPicPr>
          <p:nvPr>
            <p:ph type="pic" idx="15"/>
          </p:nvPr>
        </p:nvPicPr>
        <p:blipFill>
          <a:blip r:embed="rId4" cstate="print">
            <a:extLst>
              <a:ext uri="{28A0092B-C50C-407E-A947-70E740481C1C}">
                <a14:useLocalDpi xmlns:a14="http://schemas.microsoft.com/office/drawing/2010/main" val="0"/>
              </a:ext>
            </a:extLst>
          </a:blip>
          <a:srcRect t="1546" b="1546"/>
          <a:stretch/>
        </p:blipFill>
        <p:spPr>
          <a:xfrm>
            <a:off x="8313420" y="3176624"/>
            <a:ext cx="3383280" cy="2069938"/>
          </a:xfrm>
        </p:spPr>
      </p:pic>
    </p:spTree>
    <p:extLst>
      <p:ext uri="{BB962C8B-B14F-4D97-AF65-F5344CB8AC3E}">
        <p14:creationId xmlns:p14="http://schemas.microsoft.com/office/powerpoint/2010/main" val="39917923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8AA50C-470D-102D-DDAB-9F1F567C832E}"/>
              </a:ext>
            </a:extLst>
          </p:cNvPr>
          <p:cNvSpPr>
            <a:spLocks noGrp="1"/>
          </p:cNvSpPr>
          <p:nvPr>
            <p:ph type="title"/>
          </p:nvPr>
        </p:nvSpPr>
        <p:spPr>
          <a:xfrm>
            <a:off x="530352" y="1527048"/>
            <a:ext cx="5257800" cy="3886197"/>
          </a:xfrm>
        </p:spPr>
        <p:txBody>
          <a:bodyPr/>
          <a:lstStyle/>
          <a:p>
            <a:r>
              <a:rPr lang="en-US" err="1"/>
              <a:t>Communication</a:t>
            </a:r>
            <a:endParaRPr lang="en-US" dirty="0" err="1"/>
          </a:p>
        </p:txBody>
      </p:sp>
      <p:sp>
        <p:nvSpPr>
          <p:cNvPr id="3" name="Slide Number Placeholder 2">
            <a:extLst>
              <a:ext uri="{FF2B5EF4-FFF2-40B4-BE49-F238E27FC236}">
                <a16:creationId xmlns:a16="http://schemas.microsoft.com/office/drawing/2014/main" id="{310F67C1-8A1F-BFB3-BE54-72BE4EF3EC8D}"/>
              </a:ext>
            </a:extLst>
          </p:cNvPr>
          <p:cNvSpPr>
            <a:spLocks noGrp="1"/>
          </p:cNvSpPr>
          <p:nvPr>
            <p:ph type="sldNum" sz="quarter" idx="12"/>
          </p:nvPr>
        </p:nvSpPr>
        <p:spPr>
          <a:xfrm>
            <a:off x="457200" y="6304788"/>
            <a:ext cx="640080" cy="277368"/>
          </a:xfrm>
        </p:spPr>
        <p:txBody>
          <a:bodyPr/>
          <a:lstStyle/>
          <a:p>
            <a:fld id="{CA8D9AD5-F248-4919-864A-CFD76CC027D6}" type="slidenum">
              <a:rPr lang="en-US" smtClean="0"/>
              <a:pPr/>
              <a:t>3</a:t>
            </a:fld>
            <a:endParaRPr lang="en-US" dirty="0"/>
          </a:p>
        </p:txBody>
      </p:sp>
      <p:sp>
        <p:nvSpPr>
          <p:cNvPr id="4" name="Content Placeholder 3">
            <a:extLst>
              <a:ext uri="{FF2B5EF4-FFF2-40B4-BE49-F238E27FC236}">
                <a16:creationId xmlns:a16="http://schemas.microsoft.com/office/drawing/2014/main" id="{34D07F7D-1960-F5EF-40E4-992F6776BB36}"/>
              </a:ext>
            </a:extLst>
          </p:cNvPr>
          <p:cNvSpPr>
            <a:spLocks noGrp="1"/>
          </p:cNvSpPr>
          <p:nvPr>
            <p:ph idx="14"/>
          </p:nvPr>
        </p:nvSpPr>
        <p:spPr>
          <a:xfrm>
            <a:off x="6547151" y="1527048"/>
            <a:ext cx="5187649" cy="5020056"/>
          </a:xfrm>
        </p:spPr>
        <p:txBody>
          <a:bodyPr vert="horz" lIns="0" tIns="0" rIns="0" bIns="0" rtlCol="0" anchor="t">
            <a:normAutofit/>
          </a:bodyPr>
          <a:lstStyle/>
          <a:p>
            <a:pPr marL="347345" indent="-347345"/>
            <a:r>
              <a:rPr lang="en-US" dirty="0"/>
              <a:t>Why it is </a:t>
            </a:r>
            <a:r>
              <a:rPr lang="en-US"/>
              <a:t>relevant</a:t>
            </a:r>
            <a:endParaRPr lang="en-US" dirty="0"/>
          </a:p>
          <a:p>
            <a:pPr marL="347345" indent="-347345"/>
            <a:r>
              <a:rPr lang="en-US"/>
              <a:t>Why is it important</a:t>
            </a:r>
          </a:p>
          <a:p>
            <a:pPr marL="347345" indent="-347345"/>
            <a:r>
              <a:rPr lang="en-US" dirty="0"/>
              <a:t>Benefits of communicat</a:t>
            </a:r>
            <a:r>
              <a:rPr lang="en-US"/>
              <a:t>ion</a:t>
            </a:r>
            <a:endParaRPr lang="en-US" dirty="0"/>
          </a:p>
          <a:p>
            <a:pPr marL="347345" indent="-347345"/>
            <a:r>
              <a:rPr lang="en-US" dirty="0"/>
              <a:t>Practic</a:t>
            </a:r>
            <a:r>
              <a:rPr lang="en-US"/>
              <a:t>al example</a:t>
            </a:r>
            <a:endParaRPr lang="en-US" dirty="0"/>
          </a:p>
          <a:p>
            <a:pPr marL="347345" indent="-347345"/>
            <a:r>
              <a:rPr lang="en-US"/>
              <a:t>Types of communication</a:t>
            </a:r>
          </a:p>
          <a:p>
            <a:pPr marL="347345" indent="-347345"/>
            <a:r>
              <a:rPr lang="en-US"/>
              <a:t>Barriers to communication</a:t>
            </a:r>
          </a:p>
          <a:p>
            <a:pPr marL="347345" indent="-347345"/>
            <a:r>
              <a:rPr lang="en-US"/>
              <a:t>Consequences of poor communication</a:t>
            </a:r>
          </a:p>
          <a:p>
            <a:pPr marL="347345" indent="-347345"/>
            <a:r>
              <a:rPr lang="en-US"/>
              <a:t>Summary</a:t>
            </a:r>
            <a:endParaRPr lang="en-US" dirty="0"/>
          </a:p>
          <a:p>
            <a:pPr marL="347345" indent="-347345"/>
            <a:endParaRPr lang="en-US" dirty="0"/>
          </a:p>
        </p:txBody>
      </p:sp>
    </p:spTree>
    <p:extLst>
      <p:ext uri="{BB962C8B-B14F-4D97-AF65-F5344CB8AC3E}">
        <p14:creationId xmlns:p14="http://schemas.microsoft.com/office/powerpoint/2010/main" val="41554115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BD703-48B4-EE72-5E8F-216A453B0AA2}"/>
              </a:ext>
            </a:extLst>
          </p:cNvPr>
          <p:cNvSpPr>
            <a:spLocks noGrp="1"/>
          </p:cNvSpPr>
          <p:nvPr>
            <p:ph type="title"/>
          </p:nvPr>
        </p:nvSpPr>
        <p:spPr>
          <a:xfrm>
            <a:off x="6553200" y="1527048"/>
            <a:ext cx="5181600" cy="4636293"/>
          </a:xfrm>
        </p:spPr>
        <p:txBody>
          <a:bodyPr/>
          <a:lstStyle/>
          <a:p>
            <a:r>
              <a:rPr lang="en-US"/>
              <a:t>Why is communication relevant?</a:t>
            </a:r>
            <a:br>
              <a:rPr lang="en-US" dirty="0"/>
            </a:br>
            <a:endParaRPr lang="en-US" dirty="0"/>
          </a:p>
        </p:txBody>
      </p:sp>
      <p:sp>
        <p:nvSpPr>
          <p:cNvPr id="3" name="Slide Number Placeholder 2">
            <a:extLst>
              <a:ext uri="{FF2B5EF4-FFF2-40B4-BE49-F238E27FC236}">
                <a16:creationId xmlns:a16="http://schemas.microsoft.com/office/drawing/2014/main" id="{72F00884-B2E8-52D0-EA22-1B05784CD084}"/>
              </a:ext>
            </a:extLst>
          </p:cNvPr>
          <p:cNvSpPr>
            <a:spLocks noGrp="1"/>
          </p:cNvSpPr>
          <p:nvPr>
            <p:ph type="sldNum" sz="quarter" idx="12"/>
          </p:nvPr>
        </p:nvSpPr>
        <p:spPr>
          <a:xfrm>
            <a:off x="457200" y="6304788"/>
            <a:ext cx="640080" cy="277368"/>
          </a:xfrm>
        </p:spPr>
        <p:txBody>
          <a:bodyPr/>
          <a:lstStyle/>
          <a:p>
            <a:fld id="{CA8D9AD5-F248-4919-864A-CFD76CC027D6}" type="slidenum">
              <a:rPr lang="en-US" smtClean="0"/>
              <a:pPr/>
              <a:t>4</a:t>
            </a:fld>
            <a:endParaRPr lang="en-US" dirty="0"/>
          </a:p>
        </p:txBody>
      </p:sp>
      <p:sp>
        <p:nvSpPr>
          <p:cNvPr id="4" name="Content Placeholder 3">
            <a:extLst>
              <a:ext uri="{FF2B5EF4-FFF2-40B4-BE49-F238E27FC236}">
                <a16:creationId xmlns:a16="http://schemas.microsoft.com/office/drawing/2014/main" id="{346BFD29-924A-1CEB-D6D3-B0284E2AF041}"/>
              </a:ext>
            </a:extLst>
          </p:cNvPr>
          <p:cNvSpPr>
            <a:spLocks noGrp="1"/>
          </p:cNvSpPr>
          <p:nvPr>
            <p:ph idx="14"/>
          </p:nvPr>
        </p:nvSpPr>
        <p:spPr>
          <a:xfrm>
            <a:off x="444088" y="2782019"/>
            <a:ext cx="5187649" cy="2514600"/>
          </a:xfrm>
        </p:spPr>
        <p:txBody>
          <a:bodyPr vert="horz" lIns="0" tIns="45720" rIns="0" bIns="45720" rtlCol="0" anchor="t">
            <a:noAutofit/>
          </a:bodyPr>
          <a:lstStyle/>
          <a:p>
            <a:r>
              <a:rPr lang="en-US" sz="1800" dirty="0">
                <a:ea typeface="+mn-lt"/>
                <a:cs typeface="+mn-lt"/>
              </a:rPr>
              <a:t>Communication is relevant to professional practice because health and social care workers use it every day when supporting service users, families, and colleagues. It helps professionals gather information, explain treatments and care plans, and ensure individuals understand the support they are receiving. (CQC, 2024)</a:t>
            </a:r>
            <a:endParaRPr lang="en-US" sz="1800" dirty="0"/>
          </a:p>
          <a:p>
            <a:r>
              <a:rPr lang="en-US" sz="1800" dirty="0">
                <a:ea typeface="+mn-lt"/>
                <a:cs typeface="+mn-lt"/>
              </a:rPr>
              <a:t>Good communication is also relevant because it helps professionals build trusting relationships, work effectively as part of a team, and provide safe, high-quality care. Without effective communication, important information could be missed, leading to misunderstandings or mistakes.</a:t>
            </a:r>
          </a:p>
          <a:p>
            <a:endParaRPr lang="en-US" dirty="0"/>
          </a:p>
          <a:p>
            <a:endParaRPr lang="en-US" dirty="0"/>
          </a:p>
        </p:txBody>
      </p:sp>
      <p:pic>
        <p:nvPicPr>
          <p:cNvPr id="19" name="Picture Placeholder 18" descr="A close-up of hands touching a pie chart">
            <a:extLst>
              <a:ext uri="{FF2B5EF4-FFF2-40B4-BE49-F238E27FC236}">
                <a16:creationId xmlns:a16="http://schemas.microsoft.com/office/drawing/2014/main" id="{3C273A0D-36A5-5FE3-DCCD-44E457123165}"/>
              </a:ext>
            </a:extLst>
          </p:cNvPr>
          <p:cNvPicPr>
            <a:picLocks noGrp="1" noChangeAspect="1"/>
          </p:cNvPicPr>
          <p:nvPr>
            <p:ph type="pic" idx="13"/>
          </p:nvPr>
        </p:nvPicPr>
        <p:blipFill>
          <a:blip r:embed="rId2"/>
          <a:srcRect t="125" b="125"/>
          <a:stretch>
            <a:fillRect/>
          </a:stretch>
        </p:blipFill>
        <p:spPr>
          <a:xfrm>
            <a:off x="484632" y="270294"/>
            <a:ext cx="5157216" cy="2514600"/>
          </a:xfrm>
          <a:prstGeom prst="rect">
            <a:avLst/>
          </a:prstGeom>
        </p:spPr>
      </p:pic>
    </p:spTree>
    <p:extLst>
      <p:ext uri="{BB962C8B-B14F-4D97-AF65-F5344CB8AC3E}">
        <p14:creationId xmlns:p14="http://schemas.microsoft.com/office/powerpoint/2010/main" val="28878823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E2BA21-6133-B4FA-BAFC-BCF107A2B02C}"/>
              </a:ext>
            </a:extLst>
          </p:cNvPr>
          <p:cNvSpPr>
            <a:spLocks noGrp="1"/>
          </p:cNvSpPr>
          <p:nvPr>
            <p:ph type="title"/>
          </p:nvPr>
        </p:nvSpPr>
        <p:spPr>
          <a:xfrm>
            <a:off x="530352" y="411480"/>
            <a:ext cx="11430000" cy="1645920"/>
          </a:xfrm>
        </p:spPr>
        <p:txBody>
          <a:bodyPr/>
          <a:lstStyle/>
          <a:p>
            <a:r>
              <a:rPr lang="en-US"/>
              <a:t>Why is communication important?</a:t>
            </a:r>
            <a:endParaRPr lang="en-US" dirty="0"/>
          </a:p>
        </p:txBody>
      </p:sp>
      <p:sp>
        <p:nvSpPr>
          <p:cNvPr id="4" name="Slide Number Placeholder 3">
            <a:extLst>
              <a:ext uri="{FF2B5EF4-FFF2-40B4-BE49-F238E27FC236}">
                <a16:creationId xmlns:a16="http://schemas.microsoft.com/office/drawing/2014/main" id="{5C8DF2C3-4916-001D-0A6C-CAB884D3B1D4}"/>
              </a:ext>
            </a:extLst>
          </p:cNvPr>
          <p:cNvSpPr>
            <a:spLocks noGrp="1"/>
          </p:cNvSpPr>
          <p:nvPr>
            <p:ph type="sldNum" sz="quarter" idx="12"/>
          </p:nvPr>
        </p:nvSpPr>
        <p:spPr>
          <a:xfrm>
            <a:off x="457200" y="6304788"/>
            <a:ext cx="640080" cy="277368"/>
          </a:xfrm>
        </p:spPr>
        <p:txBody>
          <a:bodyPr/>
          <a:lstStyle/>
          <a:p>
            <a:fld id="{CA8D9AD5-F248-4919-864A-CFD76CC027D6}" type="slidenum">
              <a:rPr lang="en-US" smtClean="0"/>
              <a:pPr/>
              <a:t>5</a:t>
            </a:fld>
            <a:endParaRPr lang="en-US" dirty="0"/>
          </a:p>
        </p:txBody>
      </p:sp>
      <p:pic>
        <p:nvPicPr>
          <p:cNvPr id="8" name="Picture Placeholder 10" descr="Three people floating among decorative lines and shapes">
            <a:extLst>
              <a:ext uri="{FF2B5EF4-FFF2-40B4-BE49-F238E27FC236}">
                <a16:creationId xmlns:a16="http://schemas.microsoft.com/office/drawing/2014/main" id="{C4F459BC-69E9-B8DB-775C-29AD8AECF1D0}"/>
              </a:ext>
            </a:extLst>
          </p:cNvPr>
          <p:cNvPicPr>
            <a:picLocks noGrp="1" noChangeAspect="1"/>
          </p:cNvPicPr>
          <p:nvPr>
            <p:ph type="pic" idx="13"/>
          </p:nvPr>
        </p:nvPicPr>
        <p:blipFill>
          <a:blip r:embed="rId2" cstate="print">
            <a:extLst>
              <a:ext uri="{28A0092B-C50C-407E-A947-70E740481C1C}">
                <a14:useLocalDpi xmlns:a14="http://schemas.microsoft.com/office/drawing/2010/main" val="0"/>
              </a:ext>
            </a:extLst>
          </a:blip>
          <a:srcRect t="10016" b="10016"/>
          <a:stretch/>
        </p:blipFill>
        <p:spPr>
          <a:xfrm>
            <a:off x="530352" y="3017520"/>
            <a:ext cx="5181600" cy="2617451"/>
          </a:xfrm>
        </p:spPr>
      </p:pic>
      <p:sp>
        <p:nvSpPr>
          <p:cNvPr id="3" name="Text Placeholder 2">
            <a:extLst>
              <a:ext uri="{FF2B5EF4-FFF2-40B4-BE49-F238E27FC236}">
                <a16:creationId xmlns:a16="http://schemas.microsoft.com/office/drawing/2014/main" id="{6E6F45D2-DAE9-C6E2-51B2-2CE3A9E88468}"/>
              </a:ext>
            </a:extLst>
          </p:cNvPr>
          <p:cNvSpPr>
            <a:spLocks noGrp="1"/>
          </p:cNvSpPr>
          <p:nvPr>
            <p:ph idx="14"/>
          </p:nvPr>
        </p:nvSpPr>
        <p:spPr>
          <a:xfrm>
            <a:off x="6463887" y="2557443"/>
            <a:ext cx="5260849" cy="3078479"/>
          </a:xfrm>
        </p:spPr>
        <p:txBody>
          <a:bodyPr vert="horz" lIns="0" tIns="45720" rIns="0" bIns="45720" rtlCol="0" anchor="t">
            <a:noAutofit/>
          </a:bodyPr>
          <a:lstStyle/>
          <a:p>
            <a:r>
              <a:rPr lang="en-US" sz="2000" dirty="0">
                <a:ea typeface="+mn-lt"/>
                <a:cs typeface="+mn-lt"/>
              </a:rPr>
              <a:t>Communication is important in health and social care because it helps professionals understand people's needs and provide the right support. Effective communication is essential in health and social care because it helps professionals provide safe, person-</a:t>
            </a:r>
            <a:r>
              <a:rPr lang="en-US" sz="2000" dirty="0" err="1">
                <a:ea typeface="+mn-lt"/>
                <a:cs typeface="+mn-lt"/>
              </a:rPr>
              <a:t>centred</a:t>
            </a:r>
            <a:r>
              <a:rPr lang="en-US" sz="2000" dirty="0">
                <a:ea typeface="+mn-lt"/>
                <a:cs typeface="+mn-lt"/>
              </a:rPr>
              <a:t> care, build trust, and work effectively with colleagues (HCPC, 2024).</a:t>
            </a:r>
            <a:endParaRPr lang="en-US" sz="2000" dirty="0"/>
          </a:p>
          <a:p>
            <a:r>
              <a:rPr lang="en-US" sz="2000">
                <a:ea typeface="+mn-lt"/>
                <a:cs typeface="+mn-lt"/>
              </a:rPr>
              <a:t>It also helps build trust and positive relationships between professionals and service users. When people feel listened to and understood, they are more likely to feel comfortable and confident in the care they receive.</a:t>
            </a:r>
            <a:endParaRPr lang="en-US" sz="2000" dirty="0"/>
          </a:p>
          <a:p>
            <a:endParaRPr lang="en-US" sz="2000" dirty="0"/>
          </a:p>
        </p:txBody>
      </p:sp>
    </p:spTree>
    <p:extLst>
      <p:ext uri="{BB962C8B-B14F-4D97-AF65-F5344CB8AC3E}">
        <p14:creationId xmlns:p14="http://schemas.microsoft.com/office/powerpoint/2010/main" val="2831761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BCE4186-A693-D2EA-C5DC-C3BDBF96BE0A}"/>
              </a:ext>
            </a:extLst>
          </p:cNvPr>
          <p:cNvSpPr>
            <a:spLocks noGrp="1"/>
          </p:cNvSpPr>
          <p:nvPr>
            <p:ph type="title"/>
          </p:nvPr>
        </p:nvSpPr>
        <p:spPr>
          <a:xfrm>
            <a:off x="6556248" y="1527048"/>
            <a:ext cx="5257800" cy="4187952"/>
          </a:xfrm>
        </p:spPr>
        <p:txBody>
          <a:bodyPr/>
          <a:lstStyle/>
          <a:p>
            <a:r>
              <a:rPr lang="en-US"/>
              <a:t>BENEFITS of communication</a:t>
            </a:r>
            <a:br>
              <a:rPr lang="en-US" dirty="0"/>
            </a:br>
            <a:endParaRPr lang="en-US" dirty="0"/>
          </a:p>
        </p:txBody>
      </p:sp>
      <p:sp>
        <p:nvSpPr>
          <p:cNvPr id="4" name="Slide Number Placeholder 3">
            <a:extLst>
              <a:ext uri="{FF2B5EF4-FFF2-40B4-BE49-F238E27FC236}">
                <a16:creationId xmlns:a16="http://schemas.microsoft.com/office/drawing/2014/main" id="{62FAF847-1B70-8511-F801-22A6B0FC3975}"/>
              </a:ext>
            </a:extLst>
          </p:cNvPr>
          <p:cNvSpPr>
            <a:spLocks noGrp="1"/>
          </p:cNvSpPr>
          <p:nvPr>
            <p:ph type="sldNum" sz="quarter" idx="12"/>
          </p:nvPr>
        </p:nvSpPr>
        <p:spPr>
          <a:xfrm>
            <a:off x="457200" y="6304788"/>
            <a:ext cx="640080" cy="277368"/>
          </a:xfrm>
        </p:spPr>
        <p:txBody>
          <a:bodyPr/>
          <a:lstStyle/>
          <a:p>
            <a:fld id="{CA8D9AD5-F248-4919-864A-CFD76CC027D6}" type="slidenum">
              <a:rPr lang="en-US" smtClean="0"/>
              <a:pPr/>
              <a:t>6</a:t>
            </a:fld>
            <a:endParaRPr lang="en-US" dirty="0"/>
          </a:p>
        </p:txBody>
      </p:sp>
      <p:sp>
        <p:nvSpPr>
          <p:cNvPr id="8" name="Content Placeholder 7">
            <a:extLst>
              <a:ext uri="{FF2B5EF4-FFF2-40B4-BE49-F238E27FC236}">
                <a16:creationId xmlns:a16="http://schemas.microsoft.com/office/drawing/2014/main" id="{0577C7E4-70E4-820C-7895-4ACF0831724A}"/>
              </a:ext>
            </a:extLst>
          </p:cNvPr>
          <p:cNvSpPr>
            <a:spLocks noGrp="1"/>
          </p:cNvSpPr>
          <p:nvPr>
            <p:ph idx="14"/>
          </p:nvPr>
        </p:nvSpPr>
        <p:spPr>
          <a:xfrm>
            <a:off x="530352" y="3273552"/>
            <a:ext cx="5187649" cy="2350008"/>
          </a:xfrm>
        </p:spPr>
        <p:txBody>
          <a:bodyPr vert="horz" lIns="0" tIns="0" rIns="0" bIns="0" rtlCol="0" anchor="t">
            <a:normAutofit/>
          </a:bodyPr>
          <a:lstStyle/>
          <a:p>
            <a:pPr marL="347345" indent="-347345"/>
            <a:r>
              <a:rPr lang="en-US"/>
              <a:t>Strengthens relationships</a:t>
            </a:r>
            <a:endParaRPr lang="en-US" dirty="0"/>
          </a:p>
          <a:p>
            <a:pPr marL="347345" indent="-347345"/>
            <a:r>
              <a:rPr lang="en-US"/>
              <a:t>Improves teamwork</a:t>
            </a:r>
            <a:endParaRPr lang="en-US" dirty="0"/>
          </a:p>
          <a:p>
            <a:pPr marL="347345" indent="-347345"/>
            <a:r>
              <a:rPr lang="en-US"/>
              <a:t>Increases productivity</a:t>
            </a:r>
            <a:endParaRPr lang="en-US" dirty="0"/>
          </a:p>
          <a:p>
            <a:pPr marL="347345" indent="-347345"/>
            <a:r>
              <a:rPr lang="en-US"/>
              <a:t>Enhances problem solving</a:t>
            </a:r>
            <a:endParaRPr lang="en-US" dirty="0"/>
          </a:p>
          <a:p>
            <a:pPr marL="347345" indent="-347345"/>
            <a:r>
              <a:rPr lang="en-US"/>
              <a:t>Builds understanding</a:t>
            </a:r>
          </a:p>
          <a:p>
            <a:endParaRPr lang="en-US" dirty="0"/>
          </a:p>
        </p:txBody>
      </p:sp>
      <p:pic>
        <p:nvPicPr>
          <p:cNvPr id="16" name="Picture Placeholder 15" descr="A group of people sitting at a table&#10;&#10;AI-generated content may be incorrect.">
            <a:extLst>
              <a:ext uri="{FF2B5EF4-FFF2-40B4-BE49-F238E27FC236}">
                <a16:creationId xmlns:a16="http://schemas.microsoft.com/office/drawing/2014/main" id="{9CD7BE88-4CB4-A794-213D-DDD25F32FCE5}"/>
              </a:ext>
            </a:extLst>
          </p:cNvPr>
          <p:cNvPicPr>
            <a:picLocks noGrp="1" noChangeAspect="1"/>
          </p:cNvPicPr>
          <p:nvPr>
            <p:ph type="pic" idx="13"/>
          </p:nvPr>
        </p:nvPicPr>
        <p:blipFill>
          <a:blip r:embed="rId2"/>
          <a:srcRect t="11188" b="11188"/>
          <a:stretch/>
        </p:blipFill>
        <p:spPr>
          <a:prstGeom prst="rect">
            <a:avLst/>
          </a:prstGeom>
          <a:solidFill>
            <a:srgbClr val="E8E9E2">
              <a:lumMod val="90000"/>
            </a:srgbClr>
          </a:solidFill>
          <a:ln w="19050">
            <a:noFill/>
          </a:ln>
        </p:spPr>
      </p:pic>
    </p:spTree>
    <p:extLst>
      <p:ext uri="{BB962C8B-B14F-4D97-AF65-F5344CB8AC3E}">
        <p14:creationId xmlns:p14="http://schemas.microsoft.com/office/powerpoint/2010/main" val="355707540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C6DCB-0981-910D-B025-0456D44FCE1F}"/>
              </a:ext>
            </a:extLst>
          </p:cNvPr>
          <p:cNvSpPr>
            <a:spLocks noGrp="1"/>
          </p:cNvSpPr>
          <p:nvPr>
            <p:ph type="title"/>
          </p:nvPr>
        </p:nvSpPr>
        <p:spPr>
          <a:xfrm>
            <a:off x="530352" y="411480"/>
            <a:ext cx="11277600" cy="1645919"/>
          </a:xfrm>
        </p:spPr>
        <p:txBody>
          <a:bodyPr/>
          <a:lstStyle/>
          <a:p>
            <a:r>
              <a:rPr lang="en-US" dirty="0"/>
              <a:t>Practical example of </a:t>
            </a:r>
            <a:r>
              <a:rPr lang="en-US"/>
              <a:t>communication</a:t>
            </a:r>
            <a:endParaRPr lang="en-US" dirty="0"/>
          </a:p>
        </p:txBody>
      </p:sp>
      <p:sp>
        <p:nvSpPr>
          <p:cNvPr id="7" name="Text Placeholder 6">
            <a:extLst>
              <a:ext uri="{FF2B5EF4-FFF2-40B4-BE49-F238E27FC236}">
                <a16:creationId xmlns:a16="http://schemas.microsoft.com/office/drawing/2014/main" id="{5E142051-F5C7-5DE2-9D74-A99C2C653C2F}"/>
              </a:ext>
            </a:extLst>
          </p:cNvPr>
          <p:cNvSpPr>
            <a:spLocks noGrp="1"/>
          </p:cNvSpPr>
          <p:nvPr>
            <p:ph type="body" idx="1"/>
          </p:nvPr>
        </p:nvSpPr>
        <p:spPr>
          <a:xfrm>
            <a:off x="6294408" y="2715596"/>
            <a:ext cx="5516592" cy="3870556"/>
          </a:xfrm>
        </p:spPr>
        <p:txBody>
          <a:bodyPr>
            <a:normAutofit lnSpcReduction="10000"/>
          </a:bodyPr>
          <a:lstStyle/>
          <a:p>
            <a:pPr>
              <a:buNone/>
            </a:pPr>
            <a:r>
              <a:rPr lang="en-US" dirty="0">
                <a:ea typeface="+mn-lt"/>
                <a:cs typeface="+mn-lt"/>
              </a:rPr>
              <a:t>While working in a care home, I would use communication skills when supporting a resident who seems upset or anxious. I would speak calmly, listen carefully to their concerns, and ask open-ended questions to understand how they are feeling. I would then reassure them and share any important information with other members of the care team if needed.</a:t>
            </a:r>
          </a:p>
          <a:p>
            <a:pPr>
              <a:buNone/>
            </a:pPr>
            <a:r>
              <a:rPr lang="en-US" dirty="0">
                <a:ea typeface="+mn-lt"/>
                <a:cs typeface="+mn-lt"/>
              </a:rPr>
              <a:t>This use of communication would help build trust, ensure the resident feels listened to, and allow staff to provide the appropriate support. It would also help prevent misunderstandings and contribute to the individual's overall wellbeing.</a:t>
            </a:r>
          </a:p>
          <a:p>
            <a:pPr marL="0" indent="0">
              <a:buNone/>
            </a:pPr>
            <a:endParaRPr lang="en-US" dirty="0"/>
          </a:p>
        </p:txBody>
      </p:sp>
      <p:sp>
        <p:nvSpPr>
          <p:cNvPr id="4" name="Slide Number Placeholder 3">
            <a:extLst>
              <a:ext uri="{FF2B5EF4-FFF2-40B4-BE49-F238E27FC236}">
                <a16:creationId xmlns:a16="http://schemas.microsoft.com/office/drawing/2014/main" id="{7B8DFEA9-FCA5-3717-6417-ABA209BFB1D4}"/>
              </a:ext>
            </a:extLst>
          </p:cNvPr>
          <p:cNvSpPr>
            <a:spLocks noGrp="1"/>
          </p:cNvSpPr>
          <p:nvPr>
            <p:ph type="sldNum" sz="quarter" idx="12"/>
          </p:nvPr>
        </p:nvSpPr>
        <p:spPr>
          <a:xfrm>
            <a:off x="457200" y="6304788"/>
            <a:ext cx="640080" cy="277368"/>
          </a:xfrm>
        </p:spPr>
        <p:txBody>
          <a:bodyPr/>
          <a:lstStyle/>
          <a:p>
            <a:fld id="{CA8D9AD5-F248-4919-864A-CFD76CC027D6}" type="slidenum">
              <a:rPr lang="en-US" smtClean="0"/>
              <a:pPr/>
              <a:t>7</a:t>
            </a:fld>
            <a:endParaRPr lang="en-US" dirty="0"/>
          </a:p>
        </p:txBody>
      </p:sp>
      <p:pic>
        <p:nvPicPr>
          <p:cNvPr id="6" name="Picture Placeholder 5" descr="A drawing of two people&#10;&#10;AI-generated content may be incorrect.">
            <a:extLst>
              <a:ext uri="{FF2B5EF4-FFF2-40B4-BE49-F238E27FC236}">
                <a16:creationId xmlns:a16="http://schemas.microsoft.com/office/drawing/2014/main" id="{EF921A01-7099-A26F-157D-365A8CCFEAC1}"/>
              </a:ext>
            </a:extLst>
          </p:cNvPr>
          <p:cNvPicPr>
            <a:picLocks noGrp="1" noChangeAspect="1"/>
          </p:cNvPicPr>
          <p:nvPr>
            <p:ph type="pic" idx="13"/>
          </p:nvPr>
        </p:nvPicPr>
        <p:blipFill>
          <a:blip r:embed="rId2"/>
          <a:srcRect t="10383" b="10383"/>
          <a:stretch/>
        </p:blipFill>
        <p:spPr>
          <a:prstGeom prst="rect">
            <a:avLst/>
          </a:prstGeom>
          <a:solidFill>
            <a:srgbClr val="E8E9E2">
              <a:lumMod val="90000"/>
            </a:srgbClr>
          </a:solidFill>
          <a:ln w="19050">
            <a:noFill/>
          </a:ln>
        </p:spPr>
      </p:pic>
    </p:spTree>
    <p:extLst>
      <p:ext uri="{BB962C8B-B14F-4D97-AF65-F5344CB8AC3E}">
        <p14:creationId xmlns:p14="http://schemas.microsoft.com/office/powerpoint/2010/main" val="140129598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E7C107-AA5F-E5DB-F23E-F897D7D61FE3}"/>
              </a:ext>
            </a:extLst>
          </p:cNvPr>
          <p:cNvSpPr>
            <a:spLocks noGrp="1"/>
          </p:cNvSpPr>
          <p:nvPr>
            <p:ph type="title"/>
          </p:nvPr>
        </p:nvSpPr>
        <p:spPr>
          <a:xfrm>
            <a:off x="530352" y="411480"/>
            <a:ext cx="10533113" cy="1645920"/>
          </a:xfrm>
        </p:spPr>
        <p:txBody>
          <a:bodyPr/>
          <a:lstStyle/>
          <a:p>
            <a:r>
              <a:rPr lang="en-US"/>
              <a:t>Types of communication</a:t>
            </a:r>
            <a:endParaRPr lang="en-US" dirty="0"/>
          </a:p>
        </p:txBody>
      </p:sp>
      <p:sp>
        <p:nvSpPr>
          <p:cNvPr id="3" name="Slide Number Placeholder 2">
            <a:extLst>
              <a:ext uri="{FF2B5EF4-FFF2-40B4-BE49-F238E27FC236}">
                <a16:creationId xmlns:a16="http://schemas.microsoft.com/office/drawing/2014/main" id="{6A4FF9DC-15FC-B0CB-8354-05F42418970D}"/>
              </a:ext>
            </a:extLst>
          </p:cNvPr>
          <p:cNvSpPr>
            <a:spLocks noGrp="1"/>
          </p:cNvSpPr>
          <p:nvPr>
            <p:ph type="sldNum" sz="quarter" idx="12"/>
          </p:nvPr>
        </p:nvSpPr>
        <p:spPr>
          <a:xfrm>
            <a:off x="457200" y="6304788"/>
            <a:ext cx="640080" cy="277368"/>
          </a:xfrm>
        </p:spPr>
        <p:txBody>
          <a:bodyPr/>
          <a:lstStyle/>
          <a:p>
            <a:fld id="{CA8D9AD5-F248-4919-864A-CFD76CC027D6}" type="slidenum">
              <a:rPr lang="en-US" smtClean="0"/>
              <a:pPr/>
              <a:t>8</a:t>
            </a:fld>
            <a:endParaRPr lang="en-US" dirty="0"/>
          </a:p>
        </p:txBody>
      </p:sp>
      <p:sp>
        <p:nvSpPr>
          <p:cNvPr id="5" name="Content Placeholder 4">
            <a:extLst>
              <a:ext uri="{FF2B5EF4-FFF2-40B4-BE49-F238E27FC236}">
                <a16:creationId xmlns:a16="http://schemas.microsoft.com/office/drawing/2014/main" id="{2DA25667-7481-DBDC-E33C-3E27FC0DC0A9}"/>
              </a:ext>
            </a:extLst>
          </p:cNvPr>
          <p:cNvSpPr>
            <a:spLocks noGrp="1"/>
          </p:cNvSpPr>
          <p:nvPr>
            <p:ph idx="16"/>
          </p:nvPr>
        </p:nvSpPr>
        <p:spPr>
          <a:xfrm>
            <a:off x="530352" y="2971800"/>
            <a:ext cx="3584448" cy="2670048"/>
          </a:xfrm>
        </p:spPr>
        <p:txBody>
          <a:bodyPr vert="horz" lIns="0" tIns="45720" rIns="0" bIns="0" rtlCol="0" anchor="t">
            <a:normAutofit/>
          </a:bodyPr>
          <a:lstStyle/>
          <a:p>
            <a:pPr marL="347345" indent="-347345"/>
            <a:r>
              <a:rPr lang="en-US" dirty="0"/>
              <a:t>There are many different types of communication used in professional practice </a:t>
            </a:r>
          </a:p>
          <a:p>
            <a:pPr marL="347345" indent="-347345"/>
            <a:r>
              <a:rPr lang="en-US" dirty="0"/>
              <a:t>These can be used depending on </a:t>
            </a:r>
            <a:r>
              <a:rPr lang="en-US"/>
              <a:t>the situation as different situations require different approaches.</a:t>
            </a:r>
            <a:endParaRPr lang="en-US" dirty="0"/>
          </a:p>
          <a:p>
            <a:endParaRPr lang="en-US" dirty="0"/>
          </a:p>
        </p:txBody>
      </p:sp>
      <p:graphicFrame>
        <p:nvGraphicFramePr>
          <p:cNvPr id="10" name="Content Placeholder 4" descr="Horizontal bullet list SmartArt graphic">
            <a:extLst>
              <a:ext uri="{FF2B5EF4-FFF2-40B4-BE49-F238E27FC236}">
                <a16:creationId xmlns:a16="http://schemas.microsoft.com/office/drawing/2014/main" id="{AF4F7DE0-7C0E-D3FC-0966-6546AAA50150}"/>
              </a:ext>
            </a:extLst>
          </p:cNvPr>
          <p:cNvGraphicFramePr>
            <a:graphicFrameLocks noGrp="1"/>
          </p:cNvGraphicFramePr>
          <p:nvPr>
            <p:ph idx="14"/>
            <p:extLst>
              <p:ext uri="{D42A27DB-BD31-4B8C-83A1-F6EECF244321}">
                <p14:modId xmlns:p14="http://schemas.microsoft.com/office/powerpoint/2010/main" val="3482736894"/>
              </p:ext>
            </p:extLst>
          </p:nvPr>
        </p:nvGraphicFramePr>
        <p:xfrm>
          <a:off x="4645025" y="2971800"/>
          <a:ext cx="6931025" cy="267017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9160385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EF0817-3FD6-E12F-E73F-DC85EC149B73}"/>
              </a:ext>
            </a:extLst>
          </p:cNvPr>
          <p:cNvSpPr>
            <a:spLocks noGrp="1"/>
          </p:cNvSpPr>
          <p:nvPr>
            <p:ph type="title"/>
          </p:nvPr>
        </p:nvSpPr>
        <p:spPr>
          <a:xfrm>
            <a:off x="530352" y="411480"/>
            <a:ext cx="10533113" cy="1645920"/>
          </a:xfrm>
        </p:spPr>
        <p:txBody>
          <a:bodyPr/>
          <a:lstStyle/>
          <a:p>
            <a:r>
              <a:rPr lang="en-US"/>
              <a:t>Barriers to communication</a:t>
            </a:r>
            <a:endParaRPr lang="en-US" dirty="0"/>
          </a:p>
        </p:txBody>
      </p:sp>
      <p:sp>
        <p:nvSpPr>
          <p:cNvPr id="5" name="Content Placeholder 4">
            <a:extLst>
              <a:ext uri="{FF2B5EF4-FFF2-40B4-BE49-F238E27FC236}">
                <a16:creationId xmlns:a16="http://schemas.microsoft.com/office/drawing/2014/main" id="{4A712719-6A3E-3627-1A24-DC61656B7171}"/>
              </a:ext>
            </a:extLst>
          </p:cNvPr>
          <p:cNvSpPr>
            <a:spLocks noGrp="1"/>
          </p:cNvSpPr>
          <p:nvPr>
            <p:ph idx="16"/>
          </p:nvPr>
        </p:nvSpPr>
        <p:spPr>
          <a:xfrm>
            <a:off x="530352" y="2971800"/>
            <a:ext cx="5056632" cy="2670048"/>
          </a:xfrm>
        </p:spPr>
        <p:txBody>
          <a:bodyPr vert="horz" lIns="0" tIns="0" rIns="0" bIns="0" rtlCol="0" anchor="t">
            <a:normAutofit/>
          </a:bodyPr>
          <a:lstStyle/>
          <a:p>
            <a:pPr marL="347345" indent="-347345"/>
            <a:r>
              <a:rPr lang="en-US">
                <a:ea typeface="+mn-lt"/>
                <a:cs typeface="+mn-lt"/>
              </a:rPr>
              <a:t>Language differences. </a:t>
            </a:r>
            <a:endParaRPr lang="en-US" dirty="0"/>
          </a:p>
          <a:p>
            <a:pPr marL="347345" indent="-347345"/>
            <a:r>
              <a:rPr lang="en-US">
                <a:ea typeface="+mn-lt"/>
                <a:cs typeface="+mn-lt"/>
              </a:rPr>
              <a:t>Hearing or visual impairments. </a:t>
            </a:r>
            <a:endParaRPr lang="en-US"/>
          </a:p>
          <a:p>
            <a:pPr marL="347345" indent="-347345"/>
            <a:r>
              <a:rPr lang="en-US">
                <a:ea typeface="+mn-lt"/>
                <a:cs typeface="+mn-lt"/>
              </a:rPr>
              <a:t>Learning disabilities. </a:t>
            </a:r>
            <a:endParaRPr lang="en-US"/>
          </a:p>
          <a:p>
            <a:pPr marL="347345" indent="-347345"/>
            <a:r>
              <a:rPr lang="en-US">
                <a:ea typeface="+mn-lt"/>
                <a:cs typeface="+mn-lt"/>
              </a:rPr>
              <a:t>Stress, anxiety, or emotional distress. </a:t>
            </a:r>
            <a:endParaRPr lang="en-US"/>
          </a:p>
          <a:p>
            <a:pPr marL="347345" indent="-347345"/>
            <a:r>
              <a:rPr lang="en-US">
                <a:ea typeface="+mn-lt"/>
                <a:cs typeface="+mn-lt"/>
              </a:rPr>
              <a:t>Environmental factors such as noise.</a:t>
            </a:r>
            <a:endParaRPr lang="en-US"/>
          </a:p>
          <a:p>
            <a:pPr marL="347345" indent="-347345"/>
            <a:endParaRPr lang="en-US" dirty="0"/>
          </a:p>
          <a:p>
            <a:endParaRPr lang="en-US" dirty="0"/>
          </a:p>
        </p:txBody>
      </p:sp>
      <p:sp>
        <p:nvSpPr>
          <p:cNvPr id="4" name="Content Placeholder 3">
            <a:extLst>
              <a:ext uri="{FF2B5EF4-FFF2-40B4-BE49-F238E27FC236}">
                <a16:creationId xmlns:a16="http://schemas.microsoft.com/office/drawing/2014/main" id="{F703ACB1-E50A-D4BC-6457-016AFD16D47A}"/>
              </a:ext>
            </a:extLst>
          </p:cNvPr>
          <p:cNvSpPr>
            <a:spLocks noGrp="1"/>
          </p:cNvSpPr>
          <p:nvPr>
            <p:ph idx="14"/>
          </p:nvPr>
        </p:nvSpPr>
        <p:spPr>
          <a:xfrm>
            <a:off x="6553200" y="2971800"/>
            <a:ext cx="5056632" cy="2670048"/>
          </a:xfrm>
        </p:spPr>
        <p:txBody>
          <a:bodyPr vert="horz" lIns="0" tIns="0" rIns="0" bIns="0" rtlCol="0" anchor="t">
            <a:normAutofit/>
          </a:bodyPr>
          <a:lstStyle/>
          <a:p>
            <a:pPr marL="0" indent="0">
              <a:buNone/>
            </a:pPr>
            <a:r>
              <a:rPr lang="en-US"/>
              <a:t>Ways to overcome barriers:</a:t>
            </a:r>
            <a:endParaRPr lang="en-US" dirty="0"/>
          </a:p>
          <a:p>
            <a:pPr marL="347345" indent="-347345"/>
            <a:r>
              <a:rPr lang="en-US" dirty="0">
                <a:ea typeface="+mn-lt"/>
                <a:cs typeface="+mn-lt"/>
              </a:rPr>
              <a:t>Use simple and clear language. </a:t>
            </a:r>
            <a:endParaRPr lang="en-US" dirty="0"/>
          </a:p>
          <a:p>
            <a:pPr marL="347345" indent="-347345"/>
            <a:r>
              <a:rPr lang="en-US">
                <a:ea typeface="+mn-lt"/>
                <a:cs typeface="+mn-lt"/>
              </a:rPr>
              <a:t>Speak slowly and clearly. </a:t>
            </a:r>
            <a:endParaRPr lang="en-US"/>
          </a:p>
          <a:p>
            <a:pPr marL="347345" indent="-347345"/>
            <a:r>
              <a:rPr lang="en-US">
                <a:ea typeface="+mn-lt"/>
                <a:cs typeface="+mn-lt"/>
              </a:rPr>
              <a:t>Use interpreters when needed. </a:t>
            </a:r>
            <a:endParaRPr lang="en-US"/>
          </a:p>
          <a:p>
            <a:pPr marL="347345" indent="-347345"/>
            <a:r>
              <a:rPr lang="en-US">
                <a:ea typeface="+mn-lt"/>
                <a:cs typeface="+mn-lt"/>
              </a:rPr>
              <a:t>Use visual aids or communication boards. </a:t>
            </a:r>
            <a:endParaRPr lang="en-US"/>
          </a:p>
          <a:p>
            <a:pPr marL="347345" indent="-347345"/>
            <a:r>
              <a:rPr lang="en-US">
                <a:ea typeface="+mn-lt"/>
                <a:cs typeface="+mn-lt"/>
              </a:rPr>
              <a:t>Check understanding by asking questions.</a:t>
            </a:r>
            <a:endParaRPr lang="en-US"/>
          </a:p>
          <a:p>
            <a:pPr marL="347345" indent="-347345"/>
            <a:endParaRPr lang="en-US" dirty="0"/>
          </a:p>
          <a:p>
            <a:endParaRPr lang="en-US" dirty="0"/>
          </a:p>
        </p:txBody>
      </p:sp>
      <p:sp>
        <p:nvSpPr>
          <p:cNvPr id="3" name="Slide Number Placeholder 2">
            <a:extLst>
              <a:ext uri="{FF2B5EF4-FFF2-40B4-BE49-F238E27FC236}">
                <a16:creationId xmlns:a16="http://schemas.microsoft.com/office/drawing/2014/main" id="{E9CFF0B9-A5F4-D3C6-4FD7-13426306E11E}"/>
              </a:ext>
            </a:extLst>
          </p:cNvPr>
          <p:cNvSpPr>
            <a:spLocks noGrp="1"/>
          </p:cNvSpPr>
          <p:nvPr>
            <p:ph type="sldNum" sz="quarter" idx="12"/>
          </p:nvPr>
        </p:nvSpPr>
        <p:spPr>
          <a:xfrm>
            <a:off x="457200" y="6304788"/>
            <a:ext cx="640080" cy="277368"/>
          </a:xfrm>
        </p:spPr>
        <p:txBody>
          <a:bodyPr/>
          <a:lstStyle/>
          <a:p>
            <a:fld id="{CA8D9AD5-F248-4919-864A-CFD76CC027D6}" type="slidenum">
              <a:rPr lang="en-US" smtClean="0"/>
              <a:pPr/>
              <a:t>9</a:t>
            </a:fld>
            <a:endParaRPr lang="en-US" dirty="0"/>
          </a:p>
        </p:txBody>
      </p:sp>
    </p:spTree>
    <p:extLst>
      <p:ext uri="{BB962C8B-B14F-4D97-AF65-F5344CB8AC3E}">
        <p14:creationId xmlns:p14="http://schemas.microsoft.com/office/powerpoint/2010/main" val="10577659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5FA74F-3045-B5DD-F57C-0A4E6DD13F5E}"/>
              </a:ext>
            </a:extLst>
          </p:cNvPr>
          <p:cNvSpPr>
            <a:spLocks noGrp="1"/>
          </p:cNvSpPr>
          <p:nvPr>
            <p:ph type="title"/>
          </p:nvPr>
        </p:nvSpPr>
        <p:spPr>
          <a:xfrm>
            <a:off x="530352" y="411480"/>
            <a:ext cx="10533113" cy="1645920"/>
          </a:xfrm>
        </p:spPr>
        <p:txBody>
          <a:bodyPr/>
          <a:lstStyle/>
          <a:p>
            <a:r>
              <a:rPr lang="en-US"/>
              <a:t>Consequences</a:t>
            </a:r>
            <a:r>
              <a:rPr lang="en-US" dirty="0"/>
              <a:t> of poor communication</a:t>
            </a:r>
          </a:p>
        </p:txBody>
      </p:sp>
      <p:sp>
        <p:nvSpPr>
          <p:cNvPr id="5" name="Content Placeholder 4">
            <a:extLst>
              <a:ext uri="{FF2B5EF4-FFF2-40B4-BE49-F238E27FC236}">
                <a16:creationId xmlns:a16="http://schemas.microsoft.com/office/drawing/2014/main" id="{DB5F05C5-1FDC-2D7F-442E-961D1A465A8B}"/>
              </a:ext>
            </a:extLst>
          </p:cNvPr>
          <p:cNvSpPr>
            <a:spLocks noGrp="1"/>
          </p:cNvSpPr>
          <p:nvPr>
            <p:ph idx="16"/>
          </p:nvPr>
        </p:nvSpPr>
        <p:spPr>
          <a:xfrm>
            <a:off x="530352" y="2971800"/>
            <a:ext cx="5056632" cy="2670048"/>
          </a:xfrm>
        </p:spPr>
        <p:txBody>
          <a:bodyPr vert="horz" lIns="0" tIns="0" rIns="0" bIns="0" rtlCol="0" anchor="t">
            <a:normAutofit/>
          </a:bodyPr>
          <a:lstStyle/>
          <a:p>
            <a:pPr marL="0" indent="0">
              <a:buNone/>
            </a:pPr>
            <a:r>
              <a:rPr lang="en-US" sz="2400">
                <a:ea typeface="+mn-lt"/>
                <a:cs typeface="+mn-lt"/>
              </a:rPr>
              <a:t>Poor communication can lead to misunderstandings, reduced quality of care, patient safety risks, and a breakdown of trust between service users and professionals (HCPC, 2024).</a:t>
            </a:r>
            <a:endParaRPr lang="en-US" sz="2400"/>
          </a:p>
          <a:p>
            <a:endParaRPr lang="en-US" dirty="0"/>
          </a:p>
        </p:txBody>
      </p:sp>
      <p:sp>
        <p:nvSpPr>
          <p:cNvPr id="3" name="Slide Number Placeholder 2">
            <a:extLst>
              <a:ext uri="{FF2B5EF4-FFF2-40B4-BE49-F238E27FC236}">
                <a16:creationId xmlns:a16="http://schemas.microsoft.com/office/drawing/2014/main" id="{C867C122-54B8-6EB2-6DEC-4A891B943FE1}"/>
              </a:ext>
            </a:extLst>
          </p:cNvPr>
          <p:cNvSpPr>
            <a:spLocks noGrp="1"/>
          </p:cNvSpPr>
          <p:nvPr>
            <p:ph type="sldNum" sz="quarter" idx="12"/>
          </p:nvPr>
        </p:nvSpPr>
        <p:spPr>
          <a:xfrm>
            <a:off x="457200" y="6304788"/>
            <a:ext cx="640080" cy="277368"/>
          </a:xfrm>
        </p:spPr>
        <p:txBody>
          <a:bodyPr/>
          <a:lstStyle/>
          <a:p>
            <a:fld id="{CA8D9AD5-F248-4919-864A-CFD76CC027D6}" type="slidenum">
              <a:rPr lang="en-US" smtClean="0"/>
              <a:pPr/>
              <a:t>10</a:t>
            </a:fld>
            <a:endParaRPr lang="en-US" dirty="0"/>
          </a:p>
        </p:txBody>
      </p:sp>
      <p:sp>
        <p:nvSpPr>
          <p:cNvPr id="6" name="Content Placeholder 5">
            <a:extLst>
              <a:ext uri="{FF2B5EF4-FFF2-40B4-BE49-F238E27FC236}">
                <a16:creationId xmlns:a16="http://schemas.microsoft.com/office/drawing/2014/main" id="{A126F6EB-A567-AF22-776C-B90AF889937A}"/>
              </a:ext>
            </a:extLst>
          </p:cNvPr>
          <p:cNvSpPr>
            <a:spLocks noGrp="1"/>
          </p:cNvSpPr>
          <p:nvPr>
            <p:ph idx="14"/>
          </p:nvPr>
        </p:nvSpPr>
        <p:spPr/>
        <p:txBody>
          <a:bodyPr vert="horz" lIns="0" tIns="0" rIns="0" bIns="0" rtlCol="0" anchor="t">
            <a:normAutofit/>
          </a:bodyPr>
          <a:lstStyle/>
          <a:p>
            <a:pPr marL="0" indent="0">
              <a:buNone/>
            </a:pPr>
            <a:r>
              <a:rPr lang="en-GB"/>
              <a:t>More examples of consequences:</a:t>
            </a:r>
          </a:p>
          <a:p>
            <a:pPr marL="347345" indent="-347345">
              <a:buFont typeface="Wingdings"/>
              <a:buChar char="§"/>
            </a:pPr>
            <a:r>
              <a:rPr lang="en-GB">
                <a:ea typeface="+mn-lt"/>
                <a:cs typeface="+mn-lt"/>
              </a:rPr>
              <a:t>Misunderstandings. </a:t>
            </a:r>
            <a:endParaRPr lang="en-GB"/>
          </a:p>
          <a:p>
            <a:pPr marL="347345" indent="-347345">
              <a:buFont typeface="Wingdings"/>
              <a:buChar char="§"/>
            </a:pPr>
            <a:r>
              <a:rPr lang="en-GB">
                <a:ea typeface="+mn-lt"/>
                <a:cs typeface="+mn-lt"/>
              </a:rPr>
              <a:t>Incorrect care or treatment. </a:t>
            </a:r>
            <a:endParaRPr lang="en-GB"/>
          </a:p>
          <a:p>
            <a:pPr marL="347345" indent="-347345">
              <a:buFont typeface="Wingdings"/>
              <a:buChar char="§"/>
            </a:pPr>
            <a:r>
              <a:rPr lang="en-GB">
                <a:ea typeface="+mn-lt"/>
                <a:cs typeface="+mn-lt"/>
              </a:rPr>
              <a:t>Reduced trust between service users and staff. </a:t>
            </a:r>
            <a:endParaRPr lang="en-GB"/>
          </a:p>
          <a:p>
            <a:pPr marL="347345" indent="-347345">
              <a:buFont typeface="Wingdings"/>
              <a:buChar char="§"/>
            </a:pPr>
            <a:r>
              <a:rPr lang="en-GB">
                <a:ea typeface="+mn-lt"/>
                <a:cs typeface="+mn-lt"/>
              </a:rPr>
              <a:t>Increased risk to health and safety. </a:t>
            </a:r>
            <a:endParaRPr lang="en-GB"/>
          </a:p>
          <a:p>
            <a:pPr marL="347345" indent="-347345">
              <a:buFont typeface="Wingdings"/>
              <a:buChar char="§"/>
            </a:pPr>
            <a:r>
              <a:rPr lang="en-GB">
                <a:ea typeface="+mn-lt"/>
                <a:cs typeface="+mn-lt"/>
              </a:rPr>
              <a:t>Complaints and poor outcomes.</a:t>
            </a:r>
            <a:endParaRPr lang="en-GB"/>
          </a:p>
          <a:p>
            <a:pPr marL="0" indent="0">
              <a:buNone/>
            </a:pPr>
            <a:endParaRPr lang="en-GB" dirty="0"/>
          </a:p>
        </p:txBody>
      </p:sp>
    </p:spTree>
    <p:extLst>
      <p:ext uri="{BB962C8B-B14F-4D97-AF65-F5344CB8AC3E}">
        <p14:creationId xmlns:p14="http://schemas.microsoft.com/office/powerpoint/2010/main" val="8439921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1FA48712-8671-EC75-6431-C6FCB3380D02}"/>
              </a:ext>
            </a:extLst>
          </p:cNvPr>
          <p:cNvSpPr>
            <a:spLocks noGrp="1"/>
          </p:cNvSpPr>
          <p:nvPr>
            <p:ph type="title"/>
          </p:nvPr>
        </p:nvSpPr>
        <p:spPr>
          <a:xfrm>
            <a:off x="530352" y="411480"/>
            <a:ext cx="10533113" cy="1645920"/>
          </a:xfrm>
        </p:spPr>
        <p:txBody>
          <a:bodyPr/>
          <a:lstStyle/>
          <a:p>
            <a:r>
              <a:rPr lang="en-US" dirty="0"/>
              <a:t>SUMMARY</a:t>
            </a:r>
          </a:p>
        </p:txBody>
      </p:sp>
      <p:sp>
        <p:nvSpPr>
          <p:cNvPr id="8" name="Content Placeholder 7">
            <a:extLst>
              <a:ext uri="{FF2B5EF4-FFF2-40B4-BE49-F238E27FC236}">
                <a16:creationId xmlns:a16="http://schemas.microsoft.com/office/drawing/2014/main" id="{19976B7E-D1C2-4862-EB17-8A10CC7A8011}"/>
              </a:ext>
            </a:extLst>
          </p:cNvPr>
          <p:cNvSpPr>
            <a:spLocks noGrp="1"/>
          </p:cNvSpPr>
          <p:nvPr>
            <p:ph idx="16"/>
          </p:nvPr>
        </p:nvSpPr>
        <p:spPr>
          <a:xfrm>
            <a:off x="530352" y="2971800"/>
            <a:ext cx="5056632" cy="2670048"/>
          </a:xfrm>
        </p:spPr>
        <p:txBody>
          <a:bodyPr vert="horz" lIns="0" tIns="0" rIns="0" bIns="0" rtlCol="0" anchor="t">
            <a:normAutofit/>
          </a:bodyPr>
          <a:lstStyle/>
          <a:p>
            <a:pPr marL="347345" indent="-347345"/>
            <a:r>
              <a:rPr lang="en-US">
                <a:ea typeface="+mn-lt"/>
                <a:cs typeface="+mn-lt"/>
              </a:rPr>
              <a:t>Communication is a key skill in health and social care. </a:t>
            </a:r>
            <a:endParaRPr lang="en-US"/>
          </a:p>
          <a:p>
            <a:pPr marL="347345" indent="-347345"/>
            <a:r>
              <a:rPr lang="en-US" dirty="0">
                <a:ea typeface="+mn-lt"/>
                <a:cs typeface="+mn-lt"/>
              </a:rPr>
              <a:t>It supports safe, effective, and person-</a:t>
            </a:r>
            <a:r>
              <a:rPr lang="en-US" dirty="0" err="1">
                <a:ea typeface="+mn-lt"/>
                <a:cs typeface="+mn-lt"/>
              </a:rPr>
              <a:t>centred</a:t>
            </a:r>
            <a:r>
              <a:rPr lang="en-US" dirty="0">
                <a:ea typeface="+mn-lt"/>
                <a:cs typeface="+mn-lt"/>
              </a:rPr>
              <a:t> care. </a:t>
            </a:r>
            <a:endParaRPr lang="en-US" dirty="0"/>
          </a:p>
          <a:p>
            <a:pPr marL="347345" indent="-347345"/>
            <a:r>
              <a:rPr lang="en-US" dirty="0">
                <a:ea typeface="+mn-lt"/>
                <a:cs typeface="+mn-lt"/>
              </a:rPr>
              <a:t>Good communication improves relationships, teamwork, and outcomes for service users.</a:t>
            </a:r>
            <a:endParaRPr lang="en-US" dirty="0"/>
          </a:p>
          <a:p>
            <a:pPr marL="347345" indent="-347345"/>
            <a:endParaRPr lang="en-US" dirty="0"/>
          </a:p>
          <a:p>
            <a:endParaRPr lang="en-US" dirty="0"/>
          </a:p>
        </p:txBody>
      </p:sp>
      <p:sp>
        <p:nvSpPr>
          <p:cNvPr id="7" name="Content Placeholder 6">
            <a:extLst>
              <a:ext uri="{FF2B5EF4-FFF2-40B4-BE49-F238E27FC236}">
                <a16:creationId xmlns:a16="http://schemas.microsoft.com/office/drawing/2014/main" id="{5646C2A2-81EF-8C6C-0526-E7EC912C68CA}"/>
              </a:ext>
            </a:extLst>
          </p:cNvPr>
          <p:cNvSpPr>
            <a:spLocks noGrp="1"/>
          </p:cNvSpPr>
          <p:nvPr>
            <p:ph idx="14"/>
          </p:nvPr>
        </p:nvSpPr>
        <p:spPr>
          <a:xfrm>
            <a:off x="6553200" y="2971800"/>
            <a:ext cx="5056632" cy="2670048"/>
          </a:xfrm>
        </p:spPr>
        <p:txBody>
          <a:bodyPr vert="horz" lIns="0" tIns="0" rIns="0" bIns="0" rtlCol="0" anchor="t">
            <a:normAutofit lnSpcReduction="10000"/>
          </a:bodyPr>
          <a:lstStyle/>
          <a:p>
            <a:r>
              <a:rPr lang="en-US" sz="2000" b="1">
                <a:ea typeface="+mn-lt"/>
                <a:cs typeface="+mn-lt"/>
              </a:rPr>
              <a:t>Health and Care Professions Council (HCPC) (2024)</a:t>
            </a:r>
            <a:r>
              <a:rPr lang="en-US" sz="2000">
                <a:ea typeface="+mn-lt"/>
                <a:cs typeface="+mn-lt"/>
              </a:rPr>
              <a:t>. </a:t>
            </a:r>
            <a:r>
              <a:rPr lang="en-US" sz="2000" i="1">
                <a:ea typeface="+mn-lt"/>
                <a:cs typeface="+mn-lt"/>
              </a:rPr>
              <a:t>Standards of Conduct, Performance and Ethics</a:t>
            </a:r>
            <a:r>
              <a:rPr lang="en-US" sz="2000">
                <a:ea typeface="+mn-lt"/>
                <a:cs typeface="+mn-lt"/>
              </a:rPr>
              <a:t>. Available at: </a:t>
            </a:r>
            <a:r>
              <a:rPr lang="en-US" sz="2000" dirty="0">
                <a:ea typeface="+mn-lt"/>
                <a:cs typeface="+mn-lt"/>
                <a:hlinkClick r:id="rId2"/>
              </a:rPr>
              <a:t>HCPC Website</a:t>
            </a:r>
            <a:r>
              <a:rPr lang="en-US" sz="2000" dirty="0">
                <a:ea typeface="+mn-lt"/>
                <a:cs typeface="+mn-lt"/>
              </a:rPr>
              <a:t> </a:t>
            </a:r>
            <a:r>
              <a:rPr lang="en-US" sz="2000">
                <a:ea typeface="+mn-lt"/>
                <a:cs typeface="+mn-lt"/>
              </a:rPr>
              <a:t>(Accessed: 7 June 2026).</a:t>
            </a:r>
            <a:endParaRPr lang="en-US" sz="2000"/>
          </a:p>
          <a:p>
            <a:r>
              <a:rPr lang="en-US" sz="2000" dirty="0">
                <a:ea typeface="+mn-lt"/>
                <a:cs typeface="+mn-lt"/>
              </a:rPr>
              <a:t>Care Quality Commission (CQC) (2024) </a:t>
            </a:r>
            <a:r>
              <a:rPr lang="en-US" sz="2000" i="1" dirty="0">
                <a:ea typeface="+mn-lt"/>
                <a:cs typeface="+mn-lt"/>
              </a:rPr>
              <a:t>Person-</a:t>
            </a:r>
            <a:r>
              <a:rPr lang="en-US" sz="2000" i="1" dirty="0" err="1">
                <a:ea typeface="+mn-lt"/>
                <a:cs typeface="+mn-lt"/>
              </a:rPr>
              <a:t>centred</a:t>
            </a:r>
            <a:r>
              <a:rPr lang="en-US" sz="2000" i="1" dirty="0">
                <a:ea typeface="+mn-lt"/>
                <a:cs typeface="+mn-lt"/>
              </a:rPr>
              <a:t> care</a:t>
            </a:r>
            <a:r>
              <a:rPr lang="en-US" sz="2000" dirty="0">
                <a:ea typeface="+mn-lt"/>
                <a:cs typeface="+mn-lt"/>
              </a:rPr>
              <a:t>. Available at: </a:t>
            </a:r>
            <a:r>
              <a:rPr lang="en-US" sz="2000" dirty="0">
                <a:ea typeface="+mn-lt"/>
                <a:cs typeface="+mn-lt"/>
                <a:hlinkClick r:id="rId3"/>
              </a:rPr>
              <a:t>https://www.cqc.org.uk/guidance-regulation/providers/assessment/single-assessment-framework/responsive/person-centred-care</a:t>
            </a:r>
            <a:r>
              <a:rPr lang="en-US" sz="2000" dirty="0">
                <a:ea typeface="+mn-lt"/>
                <a:cs typeface="+mn-lt"/>
              </a:rPr>
              <a:t> (Accessed: 8 June 2026).</a:t>
            </a:r>
            <a:endParaRPr lang="en-US" dirty="0"/>
          </a:p>
          <a:p>
            <a:endParaRPr lang="en-US" dirty="0"/>
          </a:p>
        </p:txBody>
      </p:sp>
      <p:sp>
        <p:nvSpPr>
          <p:cNvPr id="4" name="Slide Number Placeholder 3">
            <a:extLst>
              <a:ext uri="{FF2B5EF4-FFF2-40B4-BE49-F238E27FC236}">
                <a16:creationId xmlns:a16="http://schemas.microsoft.com/office/drawing/2014/main" id="{3BD0DFF8-BDFB-B2A8-C796-D9398E93C56E}"/>
              </a:ext>
            </a:extLst>
          </p:cNvPr>
          <p:cNvSpPr>
            <a:spLocks noGrp="1"/>
          </p:cNvSpPr>
          <p:nvPr>
            <p:ph type="sldNum" sz="quarter" idx="12"/>
          </p:nvPr>
        </p:nvSpPr>
        <p:spPr>
          <a:xfrm>
            <a:off x="457200" y="6304788"/>
            <a:ext cx="640080" cy="277368"/>
          </a:xfrm>
        </p:spPr>
        <p:txBody>
          <a:bodyPr/>
          <a:lstStyle/>
          <a:p>
            <a:fld id="{CA8D9AD5-F248-4919-864A-CFD76CC027D6}" type="slidenum">
              <a:rPr lang="en-US" smtClean="0"/>
              <a:pPr/>
              <a:t>11</a:t>
            </a:fld>
            <a:endParaRPr lang="en-US" dirty="0"/>
          </a:p>
        </p:txBody>
      </p:sp>
    </p:spTree>
    <p:extLst>
      <p:ext uri="{BB962C8B-B14F-4D97-AF65-F5344CB8AC3E}">
        <p14:creationId xmlns:p14="http://schemas.microsoft.com/office/powerpoint/2010/main" val="1887328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9A9A66-5E16-0DFD-01AB-F769676DACAB}"/>
              </a:ext>
            </a:extLst>
          </p:cNvPr>
          <p:cNvSpPr>
            <a:spLocks noGrp="1"/>
          </p:cNvSpPr>
          <p:nvPr>
            <p:ph type="ctrTitle"/>
          </p:nvPr>
        </p:nvSpPr>
        <p:spPr>
          <a:xfrm>
            <a:off x="530352" y="457200"/>
            <a:ext cx="10317914" cy="1828800"/>
          </a:xfrm>
        </p:spPr>
        <p:txBody>
          <a:bodyPr/>
          <a:lstStyle/>
          <a:p>
            <a:r>
              <a:rPr lang="en-US" dirty="0"/>
              <a:t>Thank you!</a:t>
            </a:r>
          </a:p>
        </p:txBody>
      </p:sp>
      <p:pic>
        <p:nvPicPr>
          <p:cNvPr id="20" name="Picture Placeholder 19" descr="Three people floating among decorative lines and shapes">
            <a:extLst>
              <a:ext uri="{FF2B5EF4-FFF2-40B4-BE49-F238E27FC236}">
                <a16:creationId xmlns:a16="http://schemas.microsoft.com/office/drawing/2014/main" id="{841541DE-D596-AE60-AD73-419B7045BDEC}"/>
              </a:ext>
            </a:extLst>
          </p:cNvPr>
          <p:cNvPicPr>
            <a:picLocks noGrp="1" noChangeAspect="1"/>
          </p:cNvPicPr>
          <p:nvPr>
            <p:ph type="pic" idx="13"/>
          </p:nvPr>
        </p:nvPicPr>
        <p:blipFill>
          <a:blip r:embed="rId2" cstate="print">
            <a:extLst>
              <a:ext uri="{28A0092B-C50C-407E-A947-70E740481C1C}">
                <a14:useLocalDpi xmlns:a14="http://schemas.microsoft.com/office/drawing/2010/main" val="0"/>
              </a:ext>
            </a:extLst>
          </a:blip>
          <a:srcRect t="1546" b="1546"/>
          <a:stretch/>
        </p:blipFill>
        <p:spPr>
          <a:xfrm>
            <a:off x="530352" y="3176624"/>
            <a:ext cx="3383280" cy="2069938"/>
          </a:xfrm>
        </p:spPr>
      </p:pic>
      <p:pic>
        <p:nvPicPr>
          <p:cNvPr id="16" name="Picture Placeholder 15" descr="A group of people playing crossword puzzle">
            <a:extLst>
              <a:ext uri="{FF2B5EF4-FFF2-40B4-BE49-F238E27FC236}">
                <a16:creationId xmlns:a16="http://schemas.microsoft.com/office/drawing/2014/main" id="{73CDF440-B008-9F03-6B33-86CDF73CFAFD}"/>
              </a:ext>
            </a:extLst>
          </p:cNvPr>
          <p:cNvPicPr>
            <a:picLocks noGrp="1" noChangeAspect="1"/>
          </p:cNvPicPr>
          <p:nvPr>
            <p:ph type="pic" idx="14"/>
          </p:nvPr>
        </p:nvPicPr>
        <p:blipFill>
          <a:blip r:embed="rId3" cstate="print">
            <a:extLst>
              <a:ext uri="{28A0092B-C50C-407E-A947-70E740481C1C}">
                <a14:useLocalDpi xmlns:a14="http://schemas.microsoft.com/office/drawing/2010/main" val="0"/>
              </a:ext>
            </a:extLst>
          </a:blip>
          <a:srcRect t="1569" b="1569"/>
          <a:stretch/>
        </p:blipFill>
        <p:spPr>
          <a:xfrm>
            <a:off x="4421886" y="3176624"/>
            <a:ext cx="3383280" cy="2069938"/>
          </a:xfrm>
        </p:spPr>
      </p:pic>
      <p:pic>
        <p:nvPicPr>
          <p:cNvPr id="12" name="Picture Placeholder 11" descr="A close-up of hands touching a pie chart">
            <a:extLst>
              <a:ext uri="{FF2B5EF4-FFF2-40B4-BE49-F238E27FC236}">
                <a16:creationId xmlns:a16="http://schemas.microsoft.com/office/drawing/2014/main" id="{3082CC51-32FB-822C-5FBB-B0C5F74E3373}"/>
              </a:ext>
            </a:extLst>
          </p:cNvPr>
          <p:cNvPicPr>
            <a:picLocks noGrp="1" noChangeAspect="1"/>
          </p:cNvPicPr>
          <p:nvPr>
            <p:ph type="pic" idx="15"/>
          </p:nvPr>
        </p:nvPicPr>
        <p:blipFill>
          <a:blip r:embed="rId4" cstate="print">
            <a:extLst>
              <a:ext uri="{28A0092B-C50C-407E-A947-70E740481C1C}">
                <a14:useLocalDpi xmlns:a14="http://schemas.microsoft.com/office/drawing/2010/main" val="0"/>
              </a:ext>
            </a:extLst>
          </a:blip>
          <a:srcRect t="1546" b="1546"/>
          <a:stretch/>
        </p:blipFill>
        <p:spPr>
          <a:xfrm>
            <a:off x="8313420" y="3176624"/>
            <a:ext cx="3383280" cy="2069938"/>
          </a:xfrm>
        </p:spPr>
      </p:pic>
      <p:sp>
        <p:nvSpPr>
          <p:cNvPr id="5" name="Subtitle 4">
            <a:extLst>
              <a:ext uri="{FF2B5EF4-FFF2-40B4-BE49-F238E27FC236}">
                <a16:creationId xmlns:a16="http://schemas.microsoft.com/office/drawing/2014/main" id="{C5F9C2C1-BE21-04B0-4F6A-0F7903E54E74}"/>
              </a:ext>
            </a:extLst>
          </p:cNvPr>
          <p:cNvSpPr>
            <a:spLocks noGrp="1"/>
          </p:cNvSpPr>
          <p:nvPr>
            <p:ph type="subTitle" idx="1"/>
          </p:nvPr>
        </p:nvSpPr>
        <p:spPr/>
        <p:txBody>
          <a:bodyPr/>
          <a:lstStyle/>
          <a:p>
            <a:endParaRPr lang="en-GB"/>
          </a:p>
          <a:p>
            <a:endParaRPr lang="en-GB" dirty="0"/>
          </a:p>
        </p:txBody>
      </p:sp>
    </p:spTree>
    <p:extLst>
      <p:ext uri="{BB962C8B-B14F-4D97-AF65-F5344CB8AC3E}">
        <p14:creationId xmlns:p14="http://schemas.microsoft.com/office/powerpoint/2010/main" val="328737381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Branded">
  <a:themeElements>
    <a:clrScheme name="Health &amp; Fitness">
      <a:dk1>
        <a:srgbClr val="000000"/>
      </a:dk1>
      <a:lt1>
        <a:srgbClr val="FFFFFF"/>
      </a:lt1>
      <a:dk2>
        <a:srgbClr val="002C4C"/>
      </a:dk2>
      <a:lt2>
        <a:srgbClr val="E8E8E8"/>
      </a:lt2>
      <a:accent1>
        <a:srgbClr val="F14D02"/>
      </a:accent1>
      <a:accent2>
        <a:srgbClr val="C7CFCF"/>
      </a:accent2>
      <a:accent3>
        <a:srgbClr val="E8E9E2"/>
      </a:accent3>
      <a:accent4>
        <a:srgbClr val="B8C04F"/>
      </a:accent4>
      <a:accent5>
        <a:srgbClr val="E6E926"/>
      </a:accent5>
      <a:accent6>
        <a:srgbClr val="F4ADE4"/>
      </a:accent6>
      <a:hlink>
        <a:srgbClr val="467886"/>
      </a:hlink>
      <a:folHlink>
        <a:srgbClr val="96607D"/>
      </a:folHlink>
    </a:clrScheme>
    <a:fontScheme name="Custom 26">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a:gsLst>
            <a:gs pos="0">
              <a:schemeClr val="phClr">
                <a:lumMod val="0"/>
                <a:lumOff val="100000"/>
              </a:schemeClr>
            </a:gs>
            <a:gs pos="72000">
              <a:schemeClr val="phClr"/>
            </a:gs>
            <a:gs pos="100000">
              <a:schemeClr val="phClr">
                <a:lumMod val="90000"/>
              </a:schemeClr>
            </a:gs>
          </a:gsLst>
          <a:lin ang="5400000" scaled="1"/>
        </a:gradFill>
        <a:gradFill flip="none" rotWithShape="1">
          <a:gsLst>
            <a:gs pos="32000">
              <a:schemeClr val="phClr"/>
            </a:gs>
            <a:gs pos="100000">
              <a:schemeClr val="phClr">
                <a:lumMod val="75000"/>
              </a:schemeClr>
            </a:gs>
          </a:gsLst>
          <a:path path="circle">
            <a:fillToRect l="50000" t="50000" r="50000" b="50000"/>
          </a:path>
          <a:tileRect/>
        </a:gradFill>
      </a:bgFillStyleLst>
    </a:fmtScheme>
  </a:themeElements>
  <a:objectDefaults/>
  <a:extraClrSchemeLst/>
  <a:extLst>
    <a:ext uri="{05A4C25C-085E-4340-85A3-A5531E510DB2}">
      <thm15:themeFamily xmlns:thm15="http://schemas.microsoft.com/office/thememl/2012/main" name="TM03417271_win32_SD_v6" id="{08382C18-9AD6-4207-BC60-EBE913155443}" vid="{42715180-48F6-4D28-AEBB-3ADC4D3FE9AE}"/>
    </a:ext>
  </a:extLst>
</a:theme>
</file>

<file path=ppt/theme/theme2.xml><?xml version="1.0" encoding="utf-8"?>
<a:theme xmlns:a="http://schemas.openxmlformats.org/drawingml/2006/main" name="Office Theme">
  <a:themeElements>
    <a:clrScheme name="Banded_Design_Teal">
      <a:dk1>
        <a:srgbClr val="363D3D"/>
      </a:dk1>
      <a:lt1>
        <a:sysClr val="window" lastClr="FFFFFF"/>
      </a:lt1>
      <a:dk2>
        <a:srgbClr val="000000"/>
      </a:dk2>
      <a:lt2>
        <a:srgbClr val="E5E8E8"/>
      </a:lt2>
      <a:accent1>
        <a:srgbClr val="3AAFB2"/>
      </a:accent1>
      <a:accent2>
        <a:srgbClr val="6ABD45"/>
      </a:accent2>
      <a:accent3>
        <a:srgbClr val="EBCA21"/>
      </a:accent3>
      <a:accent4>
        <a:srgbClr val="EB8D21"/>
      </a:accent4>
      <a:accent5>
        <a:srgbClr val="EB5638"/>
      </a:accent5>
      <a:accent6>
        <a:srgbClr val="5172B1"/>
      </a:accent6>
      <a:hlink>
        <a:srgbClr val="3A9CDB"/>
      </a:hlink>
      <a:folHlink>
        <a:srgbClr val="5172B1"/>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Banded_Design_Teal">
      <a:dk1>
        <a:srgbClr val="363D3D"/>
      </a:dk1>
      <a:lt1>
        <a:sysClr val="window" lastClr="FFFFFF"/>
      </a:lt1>
      <a:dk2>
        <a:srgbClr val="000000"/>
      </a:dk2>
      <a:lt2>
        <a:srgbClr val="E5E8E8"/>
      </a:lt2>
      <a:accent1>
        <a:srgbClr val="3AAFB2"/>
      </a:accent1>
      <a:accent2>
        <a:srgbClr val="6ABD45"/>
      </a:accent2>
      <a:accent3>
        <a:srgbClr val="EBCA21"/>
      </a:accent3>
      <a:accent4>
        <a:srgbClr val="EB8D21"/>
      </a:accent4>
      <a:accent5>
        <a:srgbClr val="EB5638"/>
      </a:accent5>
      <a:accent6>
        <a:srgbClr val="5172B1"/>
      </a:accent6>
      <a:hlink>
        <a:srgbClr val="3A9CDB"/>
      </a:hlink>
      <a:folHlink>
        <a:srgbClr val="5172B1"/>
      </a:folHlink>
    </a:clrScheme>
    <a:fontScheme name="Module">
      <a:maj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57000"/>
                <a:satMod val="101000"/>
              </a:schemeClr>
            </a:gs>
            <a:gs pos="50000">
              <a:schemeClr val="phClr">
                <a:lumMod val="137000"/>
                <a:satMod val="103000"/>
              </a:schemeClr>
            </a:gs>
            <a:gs pos="100000">
              <a:schemeClr val="phClr">
                <a:lumMod val="115000"/>
                <a:satMod val="109000"/>
              </a:schemeClr>
            </a:gs>
          </a:gsLst>
          <a:lin ang="5400000" scaled="0"/>
        </a:gradFill>
        <a:gradFill rotWithShape="1">
          <a:gsLst>
            <a:gs pos="0">
              <a:schemeClr val="phClr">
                <a:satMod val="103000"/>
                <a:lumMod val="118000"/>
              </a:schemeClr>
            </a:gs>
            <a:gs pos="50000">
              <a:schemeClr val="phClr">
                <a:satMod val="89000"/>
                <a:lumMod val="91000"/>
              </a:schemeClr>
            </a:gs>
            <a:gs pos="100000">
              <a:schemeClr val="phClr">
                <a:lumMod val="6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100000"/>
                <a:satMod val="100000"/>
                <a:shade val="0"/>
              </a:schemeClr>
            </a:gs>
            <a:gs pos="0">
              <a:scrgbClr r="0" g="0" b="0"/>
            </a:gs>
            <a:gs pos="100000">
              <a:schemeClr val="phClr">
                <a:shade val="100000"/>
                <a:satMod val="100000"/>
              </a:schemeClr>
            </a:gs>
          </a:gsLst>
          <a:lin ang="5400000" scaled="0"/>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8" ma:contentTypeDescription="Create a new document." ma:contentTypeScope="" ma:versionID="60f5a4f2d2b0abadcf532d48ebf9cb7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7dd78129e6a1811f84807ad11c65153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internalName="Background">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Props1.xml><?xml version="1.0" encoding="utf-8"?>
<ds:datastoreItem xmlns:ds="http://schemas.openxmlformats.org/officeDocument/2006/customXml" ds:itemID="{48397412-99B0-44AE-A788-E87AE21F198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3FEADA6-23E9-496C-AC34-A0717D04FB88}">
  <ds:schemaRefs>
    <ds:schemaRef ds:uri="http://schemas.microsoft.com/sharepoint/v3/contenttype/forms"/>
  </ds:schemaRefs>
</ds:datastoreItem>
</file>

<file path=customXml/itemProps3.xml><?xml version="1.0" encoding="utf-8"?>
<ds:datastoreItem xmlns:ds="http://schemas.openxmlformats.org/officeDocument/2006/customXml" ds:itemID="{C261F2A6-0295-4309-8731-40719902580D}">
  <ds:schemaRefs>
    <ds:schemaRef ds:uri="http://purl.org/dc/elements/1.1/"/>
    <ds:schemaRef ds:uri="230e9df3-be65-4c73-a93b-d1236ebd677e"/>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16c05727-aa75-4e4a-9b5f-8a80a1165891"/>
    <ds:schemaRef ds:uri="http://schemas.microsoft.com/office/2006/metadata/properties"/>
    <ds:schemaRef ds:uri="71af3243-3dd4-4a8d-8c0d-dd76da1f02a5"/>
    <ds:schemaRef ds:uri="http://schemas.microsoft.com/sharepoint/v3"/>
    <ds:schemaRef ds:uri="http://www.w3.org/XML/1998/namespace"/>
    <ds:schemaRef ds:uri="http://purl.org/dc/te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0</TotalTime>
  <Words>338</Words>
  <Application>Microsoft Office PowerPoint</Application>
  <PresentationFormat>Widescreen</PresentationFormat>
  <Paragraphs>108</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Branded</vt:lpstr>
      <vt:lpstr>Student name: Nazmeen akhtar student number: 2513946 Module: professional development within health and social care module number: lchs4009 lecturer: wafa nasir</vt:lpstr>
      <vt:lpstr>Professional development within health and social care- Self-awareness</vt:lpstr>
      <vt:lpstr>Communication</vt:lpstr>
      <vt:lpstr>Why is communication relevant? </vt:lpstr>
      <vt:lpstr>Why is communication important?</vt:lpstr>
      <vt:lpstr>BENEFITS of communication </vt:lpstr>
      <vt:lpstr>Practical example of communication</vt:lpstr>
      <vt:lpstr>Types of communication</vt:lpstr>
      <vt:lpstr>Barriers to communication</vt:lpstr>
      <vt:lpstr>Consequences of poor communication</vt:lpstr>
      <vt:lpstr>SUMMARY</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208</cp:revision>
  <dcterms:created xsi:type="dcterms:W3CDTF">2026-06-07T20:28:31Z</dcterms:created>
  <dcterms:modified xsi:type="dcterms:W3CDTF">2026-06-09T14:36:08Z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