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 id="2147483662" r:id="rId2"/>
  </p:sldMasterIdLst>
  <p:notesMasterIdLst>
    <p:notesMasterId r:id="rId29"/>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Lst>
  <p:sldSz cx="9144000" cy="6858000" type="screen4x3"/>
  <p:notesSz cx="6858000" cy="9144000"/>
  <p:embeddedFontLst>
    <p:embeddedFont>
      <p:font typeface="Corbel" panose="020B0503020204020204" pitchFamily="34" charset="0"/>
      <p:regular r:id="rId30"/>
      <p:bold r:id="rId31"/>
      <p:italic r:id="rId32"/>
      <p:bold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4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4.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3.fntdata"/><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2.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font" Target="fonts/font1.fntdata"/><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lvl="0">
              <a:spcBef>
                <a:spcPts val="0"/>
              </a:spcBef>
              <a:buSzPct val="100000"/>
              <a:buChar char="●"/>
              <a:defRPr sz="1100"/>
            </a:lvl1pPr>
            <a:lvl2pPr lvl="1">
              <a:spcBef>
                <a:spcPts val="0"/>
              </a:spcBef>
              <a:buSzPct val="100000"/>
              <a:buChar char="○"/>
              <a:defRPr sz="1100"/>
            </a:lvl2pPr>
            <a:lvl3pPr lvl="2">
              <a:spcBef>
                <a:spcPts val="0"/>
              </a:spcBef>
              <a:buSzPct val="100000"/>
              <a:buChar char="■"/>
              <a:defRPr sz="1100"/>
            </a:lvl3pPr>
            <a:lvl4pPr lvl="3">
              <a:spcBef>
                <a:spcPts val="0"/>
              </a:spcBef>
              <a:buSzPct val="100000"/>
              <a:buChar char="●"/>
              <a:defRPr sz="1100"/>
            </a:lvl4pPr>
            <a:lvl5pPr lvl="4">
              <a:spcBef>
                <a:spcPts val="0"/>
              </a:spcBef>
              <a:buSzPct val="100000"/>
              <a:buChar char="○"/>
              <a:defRPr sz="1100"/>
            </a:lvl5pPr>
            <a:lvl6pPr lvl="5">
              <a:spcBef>
                <a:spcPts val="0"/>
              </a:spcBef>
              <a:buSzPct val="100000"/>
              <a:buChar char="■"/>
              <a:defRPr sz="1100"/>
            </a:lvl6pPr>
            <a:lvl7pPr lvl="6">
              <a:spcBef>
                <a:spcPts val="0"/>
              </a:spcBef>
              <a:buSzPct val="100000"/>
              <a:buChar char="●"/>
              <a:defRPr sz="1100"/>
            </a:lvl7pPr>
            <a:lvl8pPr lvl="7">
              <a:spcBef>
                <a:spcPts val="0"/>
              </a:spcBef>
              <a:buSzPct val="100000"/>
              <a:buChar char="○"/>
              <a:defRPr sz="1100"/>
            </a:lvl8pPr>
            <a:lvl9pPr lvl="8">
              <a:spcBef>
                <a:spcPts val="0"/>
              </a:spcBef>
              <a:buSzPct val="1000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18" name="Shape 11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Shape 12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24" name="Shape 12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Shape 130"/>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31" name="Shape 13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Shape 13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38" name="Shape 13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Shape 14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5" name="Shape 14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Shape 15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2" name="Shape 15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Shape 158"/>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9" name="Shape 15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Shape 16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7" name="Shape 16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Shape 17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74" name="Shape 17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Shape 18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84" name="Shape 18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Shape 190"/>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1" name="Shape 19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Shape 19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8" name="Shape 19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Shape 20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05" name="Shape 2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Shape 21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Shape 218"/>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19" name="Shape 21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Shape 225"/>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26" name="Shape 22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33" name="Shape 2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40" name="Shape 24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Shape 24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47" name="Shape 24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Shape 25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53" name="Shape 25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Shape 25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60" name="Shape 26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Shape 26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68" name="Shape 26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Shape 27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75" name="Shape 27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Shape 28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83" name="Shape 28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Shape 29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92" name="Shape 29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Shape 298"/>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99" name="Shape 29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bg>
      <p:bgPr>
        <a:gradFill>
          <a:gsLst>
            <a:gs pos="0">
              <a:srgbClr val="BEC4D3"/>
            </a:gs>
            <a:gs pos="12000">
              <a:srgbClr val="BEC4D3"/>
            </a:gs>
            <a:gs pos="20000">
              <a:srgbClr val="BDC3D1"/>
            </a:gs>
            <a:gs pos="100000">
              <a:srgbClr val="343945"/>
            </a:gs>
          </a:gsLst>
          <a:path path="circle">
            <a:fillToRect l="50000" t="50000" r="50000" b="50000"/>
          </a:path>
          <a:tileRect/>
        </a:gradFill>
        <a:effectLst/>
      </p:bgPr>
    </p:bg>
    <p:spTree>
      <p:nvGrpSpPr>
        <p:cNvPr id="1" name="Shape 13"/>
        <p:cNvGrpSpPr/>
        <p:nvPr/>
      </p:nvGrpSpPr>
      <p:grpSpPr>
        <a:xfrm>
          <a:off x="0" y="0"/>
          <a:ext cx="0" cy="0"/>
          <a:chOff x="0" y="0"/>
          <a:chExt cx="0" cy="0"/>
        </a:xfrm>
      </p:grpSpPr>
      <p:sp>
        <p:nvSpPr>
          <p:cNvPr id="14" name="Shape 14"/>
          <p:cNvSpPr/>
          <p:nvPr/>
        </p:nvSpPr>
        <p:spPr>
          <a:xfrm>
            <a:off x="0" y="0"/>
            <a:ext cx="9143999" cy="5135430"/>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orbel"/>
              <a:ea typeface="Corbel"/>
              <a:cs typeface="Corbel"/>
              <a:sym typeface="Corbel"/>
            </a:endParaRPr>
          </a:p>
        </p:txBody>
      </p:sp>
      <p:sp>
        <p:nvSpPr>
          <p:cNvPr id="15" name="Shape 15"/>
          <p:cNvSpPr txBox="1">
            <a:spLocks noGrp="1"/>
          </p:cNvSpPr>
          <p:nvPr>
            <p:ph type="ctrTitle"/>
          </p:nvPr>
        </p:nvSpPr>
        <p:spPr>
          <a:xfrm>
            <a:off x="685800" y="3355848"/>
            <a:ext cx="8077200" cy="1673352"/>
          </a:xfrm>
          <a:prstGeom prst="rect">
            <a:avLst/>
          </a:prstGeom>
          <a:noFill/>
          <a:ln>
            <a:noFill/>
          </a:ln>
        </p:spPr>
        <p:txBody>
          <a:bodyPr wrap="square" lIns="91425" tIns="91425" rIns="91425" bIns="91425" anchor="t" anchorCtr="0"/>
          <a:lstStyle>
            <a:lvl1pPr marL="0" marR="0" lvl="0" indent="0" algn="l" rtl="0">
              <a:spcBef>
                <a:spcPts val="0"/>
              </a:spcBef>
              <a:buClr>
                <a:srgbClr val="FFC700"/>
              </a:buClr>
              <a:buSzPct val="100000"/>
              <a:buFont typeface="Corbel"/>
              <a:buNone/>
              <a:defRPr sz="47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6" name="Shape 16"/>
          <p:cNvSpPr txBox="1">
            <a:spLocks noGrp="1"/>
          </p:cNvSpPr>
          <p:nvPr>
            <p:ph type="subTitle" idx="1"/>
          </p:nvPr>
        </p:nvSpPr>
        <p:spPr>
          <a:xfrm>
            <a:off x="685800" y="1828800"/>
            <a:ext cx="8077200" cy="1499616"/>
          </a:xfrm>
          <a:prstGeom prst="rect">
            <a:avLst/>
          </a:prstGeom>
          <a:noFill/>
          <a:ln>
            <a:noFill/>
          </a:ln>
        </p:spPr>
        <p:txBody>
          <a:bodyPr wrap="square" lIns="91425" tIns="91425" rIns="91425" bIns="91425" anchor="b" anchorCtr="0"/>
          <a:lstStyle>
            <a:lvl1pPr marL="0" marR="0" lvl="0" indent="0" algn="l" rtl="0">
              <a:spcBef>
                <a:spcPts val="0"/>
              </a:spcBef>
              <a:buClr>
                <a:schemeClr val="accent1"/>
              </a:buClr>
              <a:buSzPct val="80000"/>
              <a:buFont typeface="Noto Sans Symbols"/>
              <a:buNone/>
              <a:defRPr sz="2000" b="0" i="0" u="none" strike="noStrike" cap="none">
                <a:solidFill>
                  <a:srgbClr val="FFFFFF"/>
                </a:solidFill>
                <a:latin typeface="Corbel"/>
                <a:ea typeface="Corbel"/>
                <a:cs typeface="Corbel"/>
                <a:sym typeface="Corbel"/>
              </a:defRPr>
            </a:lvl1pPr>
            <a:lvl2pPr marL="457200" marR="0" lvl="1" indent="0" algn="ctr" rtl="0">
              <a:spcBef>
                <a:spcPts val="560"/>
              </a:spcBef>
              <a:buClr>
                <a:schemeClr val="accent2"/>
              </a:buClr>
              <a:buSzPct val="90000"/>
              <a:buFont typeface="Noto Sans Symbols"/>
              <a:buNone/>
              <a:defRPr sz="2800" b="0" i="0" u="none" strike="noStrike" cap="none">
                <a:solidFill>
                  <a:schemeClr val="lt1"/>
                </a:solidFill>
                <a:latin typeface="Corbel"/>
                <a:ea typeface="Corbel"/>
                <a:cs typeface="Corbel"/>
                <a:sym typeface="Corbel"/>
              </a:defRPr>
            </a:lvl2pPr>
            <a:lvl3pPr marL="914400" marR="0" lvl="2" indent="0" algn="ctr" rtl="0">
              <a:spcBef>
                <a:spcPts val="480"/>
              </a:spcBef>
              <a:buClr>
                <a:schemeClr val="accent3"/>
              </a:buClr>
              <a:buSzPct val="100000"/>
              <a:buFont typeface="Arial"/>
              <a:buNone/>
              <a:defRPr sz="2400" b="0" i="0" u="none" strike="noStrike" cap="none">
                <a:solidFill>
                  <a:schemeClr val="lt1"/>
                </a:solidFill>
                <a:latin typeface="Corbel"/>
                <a:ea typeface="Corbel"/>
                <a:cs typeface="Corbel"/>
                <a:sym typeface="Corbel"/>
              </a:defRPr>
            </a:lvl3pPr>
            <a:lvl4pPr marL="1371600" marR="0" lvl="3" indent="0" algn="ctr" rtl="0">
              <a:spcBef>
                <a:spcPts val="400"/>
              </a:spcBef>
              <a:buClr>
                <a:schemeClr val="accent4"/>
              </a:buClr>
              <a:buSzPct val="100000"/>
              <a:buFont typeface="Arial"/>
              <a:buNone/>
              <a:defRPr sz="2000" b="0" i="0" u="none" strike="noStrike" cap="none">
                <a:solidFill>
                  <a:schemeClr val="lt1"/>
                </a:solidFill>
                <a:latin typeface="Corbel"/>
                <a:ea typeface="Corbel"/>
                <a:cs typeface="Corbel"/>
                <a:sym typeface="Corbel"/>
              </a:defRPr>
            </a:lvl4pPr>
            <a:lvl5pPr marL="1828800" marR="0" lvl="4" indent="0" algn="ctr" rtl="0">
              <a:spcBef>
                <a:spcPts val="400"/>
              </a:spcBef>
              <a:buClr>
                <a:schemeClr val="accent5"/>
              </a:buClr>
              <a:buSzPct val="100000"/>
              <a:buFont typeface="Noto Sans Symbols"/>
              <a:buNone/>
              <a:defRPr sz="2000" b="0" i="0" u="none" strike="noStrike" cap="none">
                <a:solidFill>
                  <a:schemeClr val="lt1"/>
                </a:solidFill>
                <a:latin typeface="Corbel"/>
                <a:ea typeface="Corbel"/>
                <a:cs typeface="Corbel"/>
                <a:sym typeface="Corbel"/>
              </a:defRPr>
            </a:lvl5pPr>
            <a:lvl6pPr marL="2286000" marR="0" lvl="5" indent="0" algn="ctr" rtl="0">
              <a:spcBef>
                <a:spcPts val="400"/>
              </a:spcBef>
              <a:buClr>
                <a:schemeClr val="accent6"/>
              </a:buClr>
              <a:buSzPct val="100000"/>
              <a:buFont typeface="Noto Sans Symbols"/>
              <a:buNone/>
              <a:defRPr sz="2000" b="0" i="0" u="none" strike="noStrike" cap="none">
                <a:solidFill>
                  <a:schemeClr val="lt1"/>
                </a:solidFill>
                <a:latin typeface="Corbel"/>
                <a:ea typeface="Corbel"/>
                <a:cs typeface="Corbel"/>
                <a:sym typeface="Corbel"/>
              </a:defRPr>
            </a:lvl6pPr>
            <a:lvl7pPr marL="2743200" marR="0" lvl="6" indent="0" algn="ctr" rtl="0">
              <a:spcBef>
                <a:spcPts val="360"/>
              </a:spcBef>
              <a:buClr>
                <a:schemeClr val="accent1"/>
              </a:buClr>
              <a:buSzPct val="100000"/>
              <a:buFont typeface="Noto Sans Symbols"/>
              <a:buNone/>
              <a:defRPr sz="1800" b="0" i="0" u="none" strike="noStrike" cap="none">
                <a:solidFill>
                  <a:schemeClr val="lt1"/>
                </a:solidFill>
                <a:latin typeface="Corbel"/>
                <a:ea typeface="Corbel"/>
                <a:cs typeface="Corbel"/>
                <a:sym typeface="Corbel"/>
              </a:defRPr>
            </a:lvl7pPr>
            <a:lvl8pPr marL="3200400" marR="0" lvl="7" indent="0" algn="ctr" rtl="0">
              <a:spcBef>
                <a:spcPts val="360"/>
              </a:spcBef>
              <a:buClr>
                <a:schemeClr val="accent2"/>
              </a:buClr>
              <a:buSzPct val="100000"/>
              <a:buFont typeface="Noto Sans Symbols"/>
              <a:buNone/>
              <a:defRPr sz="1800" b="0" i="0" u="none" strike="noStrike" cap="none">
                <a:solidFill>
                  <a:schemeClr val="lt1"/>
                </a:solidFill>
                <a:latin typeface="Corbel"/>
                <a:ea typeface="Corbel"/>
                <a:cs typeface="Corbel"/>
                <a:sym typeface="Corbel"/>
              </a:defRPr>
            </a:lvl8pPr>
            <a:lvl9pPr marL="3657600" marR="0" lvl="8" indent="0" algn="ctr" rtl="0">
              <a:spcBef>
                <a:spcPts val="360"/>
              </a:spcBef>
              <a:buClr>
                <a:schemeClr val="accent3"/>
              </a:buClr>
              <a:buSzPct val="100000"/>
              <a:buFont typeface="Noto Sans Symbols"/>
              <a:buNone/>
              <a:defRPr sz="1800" b="0" i="0" u="none" strike="noStrike" cap="none">
                <a:solidFill>
                  <a:schemeClr val="lt1"/>
                </a:solidFill>
                <a:latin typeface="Corbel"/>
                <a:ea typeface="Corbel"/>
                <a:cs typeface="Corbel"/>
                <a:sym typeface="Corbel"/>
              </a:defRPr>
            </a:lvl9pPr>
          </a:lstStyle>
          <a:p>
            <a:endParaRPr/>
          </a:p>
        </p:txBody>
      </p:sp>
      <p:sp>
        <p:nvSpPr>
          <p:cNvPr id="17" name="Shape 17"/>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18" name="Shape 18"/>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19" name="Shape 19"/>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lt1"/>
                </a:solidFill>
                <a:latin typeface="Corbel"/>
                <a:ea typeface="Corbel"/>
                <a:cs typeface="Corbel"/>
                <a:sym typeface="Corbel"/>
              </a:rPr>
              <a:t>‹#›</a:t>
            </a:fld>
            <a:endParaRPr lang="en-GB" sz="1200" b="0" i="0" u="none" strike="noStrike" cap="none">
              <a:solidFill>
                <a:schemeClr val="lt1"/>
              </a:solidFill>
              <a:latin typeface="Corbel"/>
              <a:ea typeface="Corbel"/>
              <a:cs typeface="Corbel"/>
              <a:sym typeface="Corbel"/>
            </a:endParaRPr>
          </a:p>
        </p:txBody>
      </p:sp>
      <p:sp>
        <p:nvSpPr>
          <p:cNvPr id="20" name="Shape 20"/>
          <p:cNvSpPr/>
          <p:nvPr/>
        </p:nvSpPr>
        <p:spPr>
          <a:xfrm>
            <a:off x="0" y="5128334"/>
            <a:ext cx="9144000" cy="45720"/>
          </a:xfrm>
          <a:prstGeom prst="rect">
            <a:avLst/>
          </a:prstGeom>
          <a:solidFill>
            <a:srgbClr val="FFFFFF"/>
          </a:solidFill>
          <a:ln>
            <a:noFill/>
          </a:ln>
          <a:effectLst>
            <a:outerShdw blurRad="31750" dist="10160" dir="54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orbel"/>
              <a:ea typeface="Corbel"/>
              <a:cs typeface="Corbel"/>
              <a:sym typeface="Corbe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secHead">
  <p:cSld name="Section Header">
    <p:bg>
      <p:bgPr>
        <a:gradFill>
          <a:gsLst>
            <a:gs pos="0">
              <a:srgbClr val="BEC4D3"/>
            </a:gs>
            <a:gs pos="12000">
              <a:srgbClr val="BEC4D3"/>
            </a:gs>
            <a:gs pos="20000">
              <a:srgbClr val="BDC3D1"/>
            </a:gs>
            <a:gs pos="100000">
              <a:srgbClr val="343945"/>
            </a:gs>
          </a:gsLst>
          <a:path path="circle">
            <a:fillToRect l="50000" t="50000" r="50000" b="50000"/>
          </a:path>
          <a:tileRect/>
        </a:gradFill>
        <a:effectLst/>
      </p:bgPr>
    </p:bg>
    <p:spTree>
      <p:nvGrpSpPr>
        <p:cNvPr id="1" name="Shape 21"/>
        <p:cNvGrpSpPr/>
        <p:nvPr/>
      </p:nvGrpSpPr>
      <p:grpSpPr>
        <a:xfrm>
          <a:off x="0" y="0"/>
          <a:ext cx="0" cy="0"/>
          <a:chOff x="0" y="0"/>
          <a:chExt cx="0" cy="0"/>
        </a:xfrm>
      </p:grpSpPr>
      <p:sp>
        <p:nvSpPr>
          <p:cNvPr id="22" name="Shape 22"/>
          <p:cNvSpPr/>
          <p:nvPr/>
        </p:nvSpPr>
        <p:spPr>
          <a:xfrm>
            <a:off x="0" y="1"/>
            <a:ext cx="9144000" cy="2602520"/>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orbel"/>
              <a:ea typeface="Corbel"/>
              <a:cs typeface="Corbel"/>
              <a:sym typeface="Corbel"/>
            </a:endParaRPr>
          </a:p>
        </p:txBody>
      </p:sp>
      <p:sp>
        <p:nvSpPr>
          <p:cNvPr id="23" name="Shape 23"/>
          <p:cNvSpPr/>
          <p:nvPr/>
        </p:nvSpPr>
        <p:spPr>
          <a:xfrm>
            <a:off x="0" y="2602520"/>
            <a:ext cx="9144000" cy="45720"/>
          </a:xfrm>
          <a:prstGeom prst="rect">
            <a:avLst/>
          </a:prstGeom>
          <a:solidFill>
            <a:srgbClr val="FFFFFF"/>
          </a:solidFill>
          <a:ln>
            <a:noFill/>
          </a:ln>
          <a:effectLst>
            <a:outerShdw blurRad="31750" dist="10160" dir="54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orbel"/>
              <a:ea typeface="Corbel"/>
              <a:cs typeface="Corbel"/>
              <a:sym typeface="Corbel"/>
            </a:endParaRPr>
          </a:p>
        </p:txBody>
      </p:sp>
      <p:sp>
        <p:nvSpPr>
          <p:cNvPr id="24" name="Shape 24"/>
          <p:cNvSpPr txBox="1">
            <a:spLocks noGrp="1"/>
          </p:cNvSpPr>
          <p:nvPr>
            <p:ph type="title"/>
          </p:nvPr>
        </p:nvSpPr>
        <p:spPr>
          <a:xfrm>
            <a:off x="749808" y="118872"/>
            <a:ext cx="8013192" cy="1636776"/>
          </a:xfrm>
          <a:prstGeom prst="rect">
            <a:avLst/>
          </a:prstGeom>
          <a:noFill/>
          <a:ln>
            <a:noFill/>
          </a:ln>
        </p:spPr>
        <p:txBody>
          <a:bodyPr wrap="square" lIns="91425" tIns="91425" rIns="91425" bIns="91425" anchor="b" anchorCtr="0"/>
          <a:lstStyle>
            <a:lvl1pPr marL="0" marR="0" lvl="0" indent="0" algn="l" rtl="0">
              <a:spcBef>
                <a:spcPts val="0"/>
              </a:spcBef>
              <a:buClr>
                <a:srgbClr val="FFC700"/>
              </a:buClr>
              <a:buSzPct val="100000"/>
              <a:buFont typeface="Corbel"/>
              <a:buNone/>
              <a:defRPr sz="47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5" name="Shape 25"/>
          <p:cNvSpPr txBox="1">
            <a:spLocks noGrp="1"/>
          </p:cNvSpPr>
          <p:nvPr>
            <p:ph type="body" idx="1"/>
          </p:nvPr>
        </p:nvSpPr>
        <p:spPr>
          <a:xfrm>
            <a:off x="740664" y="1828800"/>
            <a:ext cx="8022336" cy="685800"/>
          </a:xfrm>
          <a:prstGeom prst="rect">
            <a:avLst/>
          </a:prstGeom>
          <a:noFill/>
          <a:ln>
            <a:noFill/>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2000" b="0" i="0" u="none" strike="noStrike" cap="none">
                <a:solidFill>
                  <a:srgbClr val="FFFFFF"/>
                </a:solidFill>
                <a:latin typeface="Corbel"/>
                <a:ea typeface="Corbel"/>
                <a:cs typeface="Corbel"/>
                <a:sym typeface="Corbel"/>
              </a:defRPr>
            </a:lvl1pPr>
            <a:lvl2pPr marL="457200" marR="0" lvl="1" indent="0" algn="l" rtl="0">
              <a:spcBef>
                <a:spcPts val="360"/>
              </a:spcBef>
              <a:buClr>
                <a:schemeClr val="accent2"/>
              </a:buClr>
              <a:buSzPct val="90000"/>
              <a:buFont typeface="Noto Sans Symbols"/>
              <a:buNone/>
              <a:defRPr sz="1800" b="0" i="0" u="none" strike="noStrike" cap="none">
                <a:solidFill>
                  <a:schemeClr val="lt1"/>
                </a:solidFill>
                <a:latin typeface="Corbel"/>
                <a:ea typeface="Corbel"/>
                <a:cs typeface="Corbel"/>
                <a:sym typeface="Corbel"/>
              </a:defRPr>
            </a:lvl2pPr>
            <a:lvl3pPr marL="914400" marR="0" lvl="2" indent="0" algn="l" rtl="0">
              <a:spcBef>
                <a:spcPts val="320"/>
              </a:spcBef>
              <a:buClr>
                <a:schemeClr val="accent3"/>
              </a:buClr>
              <a:buSzPct val="100000"/>
              <a:buFont typeface="Arial"/>
              <a:buNone/>
              <a:defRPr sz="1600" b="0" i="0" u="none" strike="noStrike" cap="none">
                <a:solidFill>
                  <a:schemeClr val="lt1"/>
                </a:solidFill>
                <a:latin typeface="Corbel"/>
                <a:ea typeface="Corbel"/>
                <a:cs typeface="Corbel"/>
                <a:sym typeface="Corbel"/>
              </a:defRPr>
            </a:lvl3pPr>
            <a:lvl4pPr marL="1371600" marR="0" lvl="3" indent="0" algn="l" rtl="0">
              <a:spcBef>
                <a:spcPts val="280"/>
              </a:spcBef>
              <a:buClr>
                <a:schemeClr val="accent4"/>
              </a:buClr>
              <a:buSzPct val="100000"/>
              <a:buFont typeface="Arial"/>
              <a:buNone/>
              <a:defRPr sz="1400" b="0" i="0" u="none" strike="noStrike" cap="none">
                <a:solidFill>
                  <a:schemeClr val="lt1"/>
                </a:solidFill>
                <a:latin typeface="Corbel"/>
                <a:ea typeface="Corbel"/>
                <a:cs typeface="Corbel"/>
                <a:sym typeface="Corbel"/>
              </a:defRPr>
            </a:lvl4pPr>
            <a:lvl5pPr marL="1828800" marR="0" lvl="4" indent="0" algn="l" rtl="0">
              <a:spcBef>
                <a:spcPts val="280"/>
              </a:spcBef>
              <a:buClr>
                <a:schemeClr val="accent5"/>
              </a:buClr>
              <a:buSzPct val="100000"/>
              <a:buFont typeface="Noto Sans Symbols"/>
              <a:buNone/>
              <a:defRPr sz="1400" b="0" i="0" u="none" strike="noStrike" cap="none">
                <a:solidFill>
                  <a:schemeClr val="lt1"/>
                </a:solidFill>
                <a:latin typeface="Corbel"/>
                <a:ea typeface="Corbel"/>
                <a:cs typeface="Corbel"/>
                <a:sym typeface="Corbel"/>
              </a:defRPr>
            </a:lvl5pPr>
            <a:lvl6pPr marL="2286000" marR="0" lvl="5" indent="0" algn="l" rtl="0">
              <a:spcBef>
                <a:spcPts val="280"/>
              </a:spcBef>
              <a:buClr>
                <a:schemeClr val="accent6"/>
              </a:buClr>
              <a:buSzPct val="100000"/>
              <a:buFont typeface="Noto Sans Symbols"/>
              <a:buNone/>
              <a:defRPr sz="1400" b="0" i="0" u="none" strike="noStrike" cap="none">
                <a:solidFill>
                  <a:schemeClr val="lt1"/>
                </a:solidFill>
                <a:latin typeface="Corbel"/>
                <a:ea typeface="Corbel"/>
                <a:cs typeface="Corbel"/>
                <a:sym typeface="Corbel"/>
              </a:defRPr>
            </a:lvl6pPr>
            <a:lvl7pPr marL="2743200" marR="0" lvl="6" indent="0" algn="l" rtl="0">
              <a:spcBef>
                <a:spcPts val="280"/>
              </a:spcBef>
              <a:buClr>
                <a:schemeClr val="accent1"/>
              </a:buClr>
              <a:buSzPct val="100000"/>
              <a:buFont typeface="Noto Sans Symbols"/>
              <a:buNone/>
              <a:defRPr sz="1400" b="0" i="0" u="none" strike="noStrike" cap="none">
                <a:solidFill>
                  <a:schemeClr val="lt1"/>
                </a:solidFill>
                <a:latin typeface="Corbel"/>
                <a:ea typeface="Corbel"/>
                <a:cs typeface="Corbel"/>
                <a:sym typeface="Corbel"/>
              </a:defRPr>
            </a:lvl7pPr>
            <a:lvl8pPr marL="3200400" marR="0" lvl="7" indent="0" algn="l" rtl="0">
              <a:spcBef>
                <a:spcPts val="280"/>
              </a:spcBef>
              <a:buClr>
                <a:schemeClr val="accent2"/>
              </a:buClr>
              <a:buSzPct val="100000"/>
              <a:buFont typeface="Noto Sans Symbols"/>
              <a:buNone/>
              <a:defRPr sz="1400" b="0" i="0" u="none" strike="noStrike" cap="none">
                <a:solidFill>
                  <a:schemeClr val="lt1"/>
                </a:solidFill>
                <a:latin typeface="Corbel"/>
                <a:ea typeface="Corbel"/>
                <a:cs typeface="Corbel"/>
                <a:sym typeface="Corbel"/>
              </a:defRPr>
            </a:lvl8pPr>
            <a:lvl9pPr marL="3657600" marR="0" lvl="8" indent="0" algn="l" rtl="0">
              <a:spcBef>
                <a:spcPts val="280"/>
              </a:spcBef>
              <a:buClr>
                <a:schemeClr val="accent3"/>
              </a:buClr>
              <a:buSzPct val="100000"/>
              <a:buFont typeface="Noto Sans Symbols"/>
              <a:buNone/>
              <a:defRPr sz="1400" b="0" i="0" u="none" strike="noStrike" cap="none">
                <a:solidFill>
                  <a:schemeClr val="lt1"/>
                </a:solidFill>
                <a:latin typeface="Corbel"/>
                <a:ea typeface="Corbel"/>
                <a:cs typeface="Corbel"/>
                <a:sym typeface="Corbel"/>
              </a:defRPr>
            </a:lvl9pPr>
          </a:lstStyle>
          <a:p>
            <a:endParaRPr/>
          </a:p>
        </p:txBody>
      </p:sp>
      <p:sp>
        <p:nvSpPr>
          <p:cNvPr id="26" name="Shape 26"/>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27" name="Shape 27"/>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28" name="Shape 28"/>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lt1"/>
                </a:solidFill>
                <a:latin typeface="Corbel"/>
                <a:ea typeface="Corbel"/>
                <a:cs typeface="Corbel"/>
                <a:sym typeface="Corbel"/>
              </a:rPr>
              <a:t>‹#›</a:t>
            </a:fld>
            <a:endParaRPr lang="en-GB" sz="1200" b="0" i="0" u="none" strike="noStrike" cap="none">
              <a:solidFill>
                <a:schemeClr val="lt1"/>
              </a:solidFill>
              <a:latin typeface="Corbel"/>
              <a:ea typeface="Corbel"/>
              <a:cs typeface="Corbel"/>
              <a:sym typeface="Corbe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152400"/>
            <a:ext cx="8229600" cy="1251062"/>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39" name="Shape 39"/>
          <p:cNvSpPr txBox="1">
            <a:spLocks noGrp="1"/>
          </p:cNvSpPr>
          <p:nvPr>
            <p:ph type="body" idx="1"/>
          </p:nvPr>
        </p:nvSpPr>
        <p:spPr>
          <a:xfrm>
            <a:off x="457200" y="1698987"/>
            <a:ext cx="4040188" cy="715355"/>
          </a:xfrm>
          <a:prstGeom prst="rect">
            <a:avLst/>
          </a:prstGeom>
          <a:noFill/>
          <a:ln>
            <a:noFill/>
          </a:ln>
        </p:spPr>
        <p:txBody>
          <a:bodyPr wrap="square" lIns="91425" tIns="91425" rIns="91425" bIns="91425" anchor="ctr" anchorCtr="0"/>
          <a:lstStyle>
            <a:lvl1pPr marL="0" marR="0" lvl="0" indent="0" algn="l" rtl="0">
              <a:spcBef>
                <a:spcPts val="0"/>
              </a:spcBef>
              <a:buClr>
                <a:schemeClr val="accent1"/>
              </a:buClr>
              <a:buSzPct val="80000"/>
              <a:buFont typeface="Noto Sans Symbols"/>
              <a:buNone/>
              <a:defRPr sz="2300" b="1" i="0" u="none" strike="noStrike" cap="none">
                <a:solidFill>
                  <a:schemeClr val="dk1"/>
                </a:solidFill>
                <a:latin typeface="Corbel"/>
                <a:ea typeface="Corbel"/>
                <a:cs typeface="Corbel"/>
                <a:sym typeface="Corbel"/>
              </a:defRPr>
            </a:lvl1pPr>
            <a:lvl2pPr marL="457200" marR="0" lvl="1" indent="0" algn="l" rtl="0">
              <a:spcBef>
                <a:spcPts val="400"/>
              </a:spcBef>
              <a:buClr>
                <a:schemeClr val="accent2"/>
              </a:buClr>
              <a:buSzPct val="90000"/>
              <a:buFont typeface="Noto Sans Symbols"/>
              <a:buNone/>
              <a:defRPr sz="2000" b="1" i="0" u="none" strike="noStrike" cap="none">
                <a:solidFill>
                  <a:schemeClr val="dk1"/>
                </a:solidFill>
                <a:latin typeface="Corbel"/>
                <a:ea typeface="Corbel"/>
                <a:cs typeface="Corbel"/>
                <a:sym typeface="Corbel"/>
              </a:defRPr>
            </a:lvl2pPr>
            <a:lvl3pPr marL="914400" marR="0" lvl="2" indent="0" algn="l" rtl="0">
              <a:spcBef>
                <a:spcPts val="360"/>
              </a:spcBef>
              <a:buClr>
                <a:schemeClr val="accent3"/>
              </a:buClr>
              <a:buSzPct val="100000"/>
              <a:buFont typeface="Arial"/>
              <a:buNone/>
              <a:defRPr sz="1800" b="1" i="0" u="none" strike="noStrike" cap="none">
                <a:solidFill>
                  <a:schemeClr val="dk1"/>
                </a:solidFill>
                <a:latin typeface="Corbel"/>
                <a:ea typeface="Corbel"/>
                <a:cs typeface="Corbel"/>
                <a:sym typeface="Corbel"/>
              </a:defRPr>
            </a:lvl3pPr>
            <a:lvl4pPr marL="1371600" marR="0" lvl="3" indent="0" algn="l" rtl="0">
              <a:spcBef>
                <a:spcPts val="320"/>
              </a:spcBef>
              <a:buClr>
                <a:schemeClr val="accent4"/>
              </a:buClr>
              <a:buSzPct val="100000"/>
              <a:buFont typeface="Arial"/>
              <a:buNone/>
              <a:defRPr sz="1600" b="1" i="0" u="none" strike="noStrike" cap="none">
                <a:solidFill>
                  <a:schemeClr val="dk1"/>
                </a:solidFill>
                <a:latin typeface="Corbel"/>
                <a:ea typeface="Corbel"/>
                <a:cs typeface="Corbel"/>
                <a:sym typeface="Corbel"/>
              </a:defRPr>
            </a:lvl4pPr>
            <a:lvl5pPr marL="1828800" marR="0" lvl="4" indent="0" algn="l" rtl="0">
              <a:spcBef>
                <a:spcPts val="320"/>
              </a:spcBef>
              <a:buClr>
                <a:schemeClr val="accent5"/>
              </a:buClr>
              <a:buSzPct val="100000"/>
              <a:buFont typeface="Noto Sans Symbols"/>
              <a:buNone/>
              <a:defRPr sz="1600" b="1" i="0" u="none" strike="noStrike" cap="none">
                <a:solidFill>
                  <a:schemeClr val="dk1"/>
                </a:solidFill>
                <a:latin typeface="Corbel"/>
                <a:ea typeface="Corbel"/>
                <a:cs typeface="Corbel"/>
                <a:sym typeface="Corbel"/>
              </a:defRPr>
            </a:lvl5pPr>
            <a:lvl6pPr marL="2286000" marR="0" lvl="5" indent="0" algn="l" rtl="0">
              <a:spcBef>
                <a:spcPts val="320"/>
              </a:spcBef>
              <a:buClr>
                <a:schemeClr val="accent6"/>
              </a:buClr>
              <a:buSzPct val="100000"/>
              <a:buFont typeface="Noto Sans Symbols"/>
              <a:buNone/>
              <a:defRPr sz="1600" b="1" i="0" u="none" strike="noStrike" cap="none">
                <a:solidFill>
                  <a:schemeClr val="dk1"/>
                </a:solidFill>
                <a:latin typeface="Corbel"/>
                <a:ea typeface="Corbel"/>
                <a:cs typeface="Corbel"/>
                <a:sym typeface="Corbel"/>
              </a:defRPr>
            </a:lvl6pPr>
            <a:lvl7pPr marL="2743200" marR="0" lvl="6" indent="0" algn="l" rtl="0">
              <a:spcBef>
                <a:spcPts val="320"/>
              </a:spcBef>
              <a:buClr>
                <a:schemeClr val="accent1"/>
              </a:buClr>
              <a:buSzPct val="100000"/>
              <a:buFont typeface="Noto Sans Symbols"/>
              <a:buNone/>
              <a:defRPr sz="1600" b="1" i="0" u="none" strike="noStrike" cap="none">
                <a:solidFill>
                  <a:schemeClr val="dk1"/>
                </a:solidFill>
                <a:latin typeface="Corbel"/>
                <a:ea typeface="Corbel"/>
                <a:cs typeface="Corbel"/>
                <a:sym typeface="Corbel"/>
              </a:defRPr>
            </a:lvl7pPr>
            <a:lvl8pPr marL="3200400" marR="0" lvl="7" indent="0" algn="l" rtl="0">
              <a:spcBef>
                <a:spcPts val="320"/>
              </a:spcBef>
              <a:buClr>
                <a:schemeClr val="accent2"/>
              </a:buClr>
              <a:buSzPct val="100000"/>
              <a:buFont typeface="Noto Sans Symbols"/>
              <a:buNone/>
              <a:defRPr sz="1600" b="1" i="0" u="none" strike="noStrike" cap="none">
                <a:solidFill>
                  <a:schemeClr val="dk1"/>
                </a:solidFill>
                <a:latin typeface="Corbel"/>
                <a:ea typeface="Corbel"/>
                <a:cs typeface="Corbel"/>
                <a:sym typeface="Corbel"/>
              </a:defRPr>
            </a:lvl8pPr>
            <a:lvl9pPr marL="3657600" marR="0" lvl="8" indent="0" algn="l" rtl="0">
              <a:spcBef>
                <a:spcPts val="320"/>
              </a:spcBef>
              <a:buClr>
                <a:schemeClr val="accent3"/>
              </a:buClr>
              <a:buSzPct val="100000"/>
              <a:buFont typeface="Noto Sans Symbols"/>
              <a:buNone/>
              <a:defRPr sz="1600" b="1" i="0" u="none" strike="noStrike" cap="none">
                <a:solidFill>
                  <a:schemeClr val="dk1"/>
                </a:solidFill>
                <a:latin typeface="Corbel"/>
                <a:ea typeface="Corbel"/>
                <a:cs typeface="Corbel"/>
                <a:sym typeface="Corbel"/>
              </a:defRPr>
            </a:lvl9pPr>
          </a:lstStyle>
          <a:p>
            <a:endParaRPr/>
          </a:p>
        </p:txBody>
      </p:sp>
      <p:sp>
        <p:nvSpPr>
          <p:cNvPr id="40" name="Shape 40"/>
          <p:cNvSpPr txBox="1">
            <a:spLocks noGrp="1"/>
          </p:cNvSpPr>
          <p:nvPr>
            <p:ph type="body" idx="2"/>
          </p:nvPr>
        </p:nvSpPr>
        <p:spPr>
          <a:xfrm>
            <a:off x="457200" y="2449512"/>
            <a:ext cx="4040188" cy="3951288"/>
          </a:xfrm>
          <a:prstGeom prst="rect">
            <a:avLst/>
          </a:prstGeom>
          <a:noFill/>
          <a:ln>
            <a:noFill/>
          </a:ln>
        </p:spPr>
        <p:txBody>
          <a:bodyPr wrap="square" lIns="91425" tIns="91425" rIns="91425" bIns="91425" anchor="t" anchorCtr="0"/>
          <a:lstStyle>
            <a:lvl1pPr marL="438912" marR="0" lvl="0" indent="-202692" algn="l" rtl="0">
              <a:spcBef>
                <a:spcPts val="0"/>
              </a:spcBef>
              <a:buClr>
                <a:schemeClr val="accent1"/>
              </a:buClr>
              <a:buSzPct val="80000"/>
              <a:buFont typeface="Noto Sans Symbols"/>
              <a:buChar char="◼"/>
              <a:defRPr sz="2400" b="0" i="0" u="none" strike="noStrike" cap="none">
                <a:solidFill>
                  <a:schemeClr val="dk1"/>
                </a:solidFill>
                <a:latin typeface="Corbel"/>
                <a:ea typeface="Corbel"/>
                <a:cs typeface="Corbel"/>
                <a:sym typeface="Corbel"/>
              </a:defRPr>
            </a:lvl1pPr>
            <a:lvl2pPr marL="731520" marR="0" lvl="1" indent="-160019" algn="l" rtl="0">
              <a:spcBef>
                <a:spcPts val="400"/>
              </a:spcBef>
              <a:buClr>
                <a:schemeClr val="accent2"/>
              </a:buClr>
              <a:buSzPct val="90000"/>
              <a:buFont typeface="Noto Sans Symbols"/>
              <a:buChar char="▪"/>
              <a:defRPr sz="2000" b="0" i="0" u="none" strike="noStrike" cap="none">
                <a:solidFill>
                  <a:schemeClr val="dk1"/>
                </a:solidFill>
                <a:latin typeface="Corbel"/>
                <a:ea typeface="Corbel"/>
                <a:cs typeface="Corbel"/>
                <a:sym typeface="Corbel"/>
              </a:defRPr>
            </a:lvl2pPr>
            <a:lvl3pPr marL="996696" marR="0" lvl="2" indent="-120396" algn="l" rtl="0">
              <a:spcBef>
                <a:spcPts val="360"/>
              </a:spcBef>
              <a:buClr>
                <a:schemeClr val="accent3"/>
              </a:buClr>
              <a:buSzPct val="100000"/>
              <a:buFont typeface="Arial"/>
              <a:buChar char="▪"/>
              <a:defRPr sz="1800" b="0" i="0" u="none" strike="noStrike" cap="none">
                <a:solidFill>
                  <a:schemeClr val="dk1"/>
                </a:solidFill>
                <a:latin typeface="Corbel"/>
                <a:ea typeface="Corbel"/>
                <a:cs typeface="Corbel"/>
                <a:sym typeface="Corbel"/>
              </a:defRPr>
            </a:lvl3pPr>
            <a:lvl4pPr marL="1216152" marR="0" lvl="3" indent="-85852" algn="l" rtl="0">
              <a:spcBef>
                <a:spcPts val="320"/>
              </a:spcBef>
              <a:buClr>
                <a:schemeClr val="accent4"/>
              </a:buClr>
              <a:buSzPct val="100000"/>
              <a:buFont typeface="Arial"/>
              <a:buChar char="▪"/>
              <a:defRPr sz="1600" b="0" i="0" u="none" strike="noStrike" cap="none">
                <a:solidFill>
                  <a:schemeClr val="dk1"/>
                </a:solidFill>
                <a:latin typeface="Corbel"/>
                <a:ea typeface="Corbel"/>
                <a:cs typeface="Corbel"/>
                <a:sym typeface="Corbel"/>
              </a:defRPr>
            </a:lvl4pPr>
            <a:lvl5pPr marL="1426464" marR="0" lvl="4" indent="-92964" algn="l" rtl="0">
              <a:spcBef>
                <a:spcPts val="320"/>
              </a:spcBef>
              <a:buClr>
                <a:schemeClr val="accent5"/>
              </a:buClr>
              <a:buSzPct val="100000"/>
              <a:buFont typeface="Noto Sans Symbols"/>
              <a:buChar char="•"/>
              <a:defRPr sz="1600" b="0" i="0" u="none" strike="noStrike" cap="none">
                <a:solidFill>
                  <a:schemeClr val="dk1"/>
                </a:solidFill>
                <a:latin typeface="Corbel"/>
                <a:ea typeface="Corbel"/>
                <a:cs typeface="Corbel"/>
                <a:sym typeface="Corbel"/>
              </a:defRPr>
            </a:lvl5pPr>
            <a:lvl6pPr marL="1627632" marR="0" lvl="5" indent="-90932" algn="l" rtl="0">
              <a:spcBef>
                <a:spcPts val="320"/>
              </a:spcBef>
              <a:buClr>
                <a:schemeClr val="accent6"/>
              </a:buClr>
              <a:buSzPct val="100000"/>
              <a:buFont typeface="Noto Sans Symbols"/>
              <a:buChar char="⚫"/>
              <a:defRPr sz="1600" b="0" i="0" u="none" strike="noStrike" cap="none">
                <a:solidFill>
                  <a:schemeClr val="dk1"/>
                </a:solidFill>
                <a:latin typeface="Corbel"/>
                <a:ea typeface="Corbel"/>
                <a:cs typeface="Corbel"/>
                <a:sym typeface="Corbel"/>
              </a:defRPr>
            </a:lvl6pPr>
            <a:lvl7pPr marL="1828800" marR="0" lvl="6" indent="-88900" algn="l" rtl="0">
              <a:spcBef>
                <a:spcPts val="320"/>
              </a:spcBef>
              <a:buClr>
                <a:schemeClr val="accent1"/>
              </a:buClr>
              <a:buSzPct val="100000"/>
              <a:buFont typeface="Noto Sans Symbols"/>
              <a:buChar char="⚫"/>
              <a:defRPr sz="1600" b="0" i="0" u="none" strike="noStrike" cap="none">
                <a:solidFill>
                  <a:schemeClr val="dk1"/>
                </a:solidFill>
                <a:latin typeface="Corbel"/>
                <a:ea typeface="Corbel"/>
                <a:cs typeface="Corbel"/>
                <a:sym typeface="Corbel"/>
              </a:defRPr>
            </a:lvl7pPr>
            <a:lvl8pPr marL="2029968" marR="0" lvl="7" indent="-86867" algn="l" rtl="0">
              <a:spcBef>
                <a:spcPts val="320"/>
              </a:spcBef>
              <a:buClr>
                <a:schemeClr val="accent2"/>
              </a:buClr>
              <a:buSzPct val="100000"/>
              <a:buFont typeface="Noto Sans Symbols"/>
              <a:buChar char="⚫"/>
              <a:defRPr sz="1600" b="0" i="0" u="none" strike="noStrike" cap="none">
                <a:solidFill>
                  <a:schemeClr val="dk1"/>
                </a:solidFill>
                <a:latin typeface="Corbel"/>
                <a:ea typeface="Corbel"/>
                <a:cs typeface="Corbel"/>
                <a:sym typeface="Corbel"/>
              </a:defRPr>
            </a:lvl8pPr>
            <a:lvl9pPr marL="2231136" marR="0" lvl="8" indent="-84835" algn="l" rtl="0">
              <a:spcBef>
                <a:spcPts val="320"/>
              </a:spcBef>
              <a:buClr>
                <a:schemeClr val="accent3"/>
              </a:buClr>
              <a:buSzPct val="100000"/>
              <a:buFont typeface="Noto Sans Symbols"/>
              <a:buChar char="⚫"/>
              <a:defRPr sz="1600" b="0" i="0" u="none" strike="noStrike" cap="none">
                <a:solidFill>
                  <a:schemeClr val="dk1"/>
                </a:solidFill>
                <a:latin typeface="Corbel"/>
                <a:ea typeface="Corbel"/>
                <a:cs typeface="Corbel"/>
                <a:sym typeface="Corbel"/>
              </a:defRPr>
            </a:lvl9pPr>
          </a:lstStyle>
          <a:p>
            <a:endParaRPr/>
          </a:p>
        </p:txBody>
      </p:sp>
      <p:sp>
        <p:nvSpPr>
          <p:cNvPr id="41" name="Shape 41"/>
          <p:cNvSpPr txBox="1">
            <a:spLocks noGrp="1"/>
          </p:cNvSpPr>
          <p:nvPr>
            <p:ph type="body" idx="3"/>
          </p:nvPr>
        </p:nvSpPr>
        <p:spPr>
          <a:xfrm>
            <a:off x="4645025" y="1698987"/>
            <a:ext cx="4041775" cy="715355"/>
          </a:xfrm>
          <a:prstGeom prst="rect">
            <a:avLst/>
          </a:prstGeom>
          <a:noFill/>
          <a:ln>
            <a:noFill/>
          </a:ln>
        </p:spPr>
        <p:txBody>
          <a:bodyPr wrap="square" lIns="91425" tIns="91425" rIns="91425" bIns="91425" anchor="ctr" anchorCtr="0"/>
          <a:lstStyle>
            <a:lvl1pPr marL="0" marR="0" lvl="0" indent="0" algn="l" rtl="0">
              <a:spcBef>
                <a:spcPts val="0"/>
              </a:spcBef>
              <a:buClr>
                <a:schemeClr val="accent1"/>
              </a:buClr>
              <a:buSzPct val="80000"/>
              <a:buFont typeface="Noto Sans Symbols"/>
              <a:buNone/>
              <a:defRPr sz="2300" b="1" i="0" u="none" strike="noStrike" cap="none">
                <a:solidFill>
                  <a:schemeClr val="dk1"/>
                </a:solidFill>
                <a:latin typeface="Corbel"/>
                <a:ea typeface="Corbel"/>
                <a:cs typeface="Corbel"/>
                <a:sym typeface="Corbel"/>
              </a:defRPr>
            </a:lvl1pPr>
            <a:lvl2pPr marL="457200" marR="0" lvl="1" indent="0" algn="l" rtl="0">
              <a:spcBef>
                <a:spcPts val="400"/>
              </a:spcBef>
              <a:buClr>
                <a:schemeClr val="accent2"/>
              </a:buClr>
              <a:buSzPct val="90000"/>
              <a:buFont typeface="Noto Sans Symbols"/>
              <a:buNone/>
              <a:defRPr sz="2000" b="1" i="0" u="none" strike="noStrike" cap="none">
                <a:solidFill>
                  <a:schemeClr val="dk1"/>
                </a:solidFill>
                <a:latin typeface="Corbel"/>
                <a:ea typeface="Corbel"/>
                <a:cs typeface="Corbel"/>
                <a:sym typeface="Corbel"/>
              </a:defRPr>
            </a:lvl2pPr>
            <a:lvl3pPr marL="914400" marR="0" lvl="2" indent="0" algn="l" rtl="0">
              <a:spcBef>
                <a:spcPts val="360"/>
              </a:spcBef>
              <a:buClr>
                <a:schemeClr val="accent3"/>
              </a:buClr>
              <a:buSzPct val="100000"/>
              <a:buFont typeface="Arial"/>
              <a:buNone/>
              <a:defRPr sz="1800" b="1" i="0" u="none" strike="noStrike" cap="none">
                <a:solidFill>
                  <a:schemeClr val="dk1"/>
                </a:solidFill>
                <a:latin typeface="Corbel"/>
                <a:ea typeface="Corbel"/>
                <a:cs typeface="Corbel"/>
                <a:sym typeface="Corbel"/>
              </a:defRPr>
            </a:lvl3pPr>
            <a:lvl4pPr marL="1371600" marR="0" lvl="3" indent="0" algn="l" rtl="0">
              <a:spcBef>
                <a:spcPts val="320"/>
              </a:spcBef>
              <a:buClr>
                <a:schemeClr val="accent4"/>
              </a:buClr>
              <a:buSzPct val="100000"/>
              <a:buFont typeface="Arial"/>
              <a:buNone/>
              <a:defRPr sz="1600" b="1" i="0" u="none" strike="noStrike" cap="none">
                <a:solidFill>
                  <a:schemeClr val="dk1"/>
                </a:solidFill>
                <a:latin typeface="Corbel"/>
                <a:ea typeface="Corbel"/>
                <a:cs typeface="Corbel"/>
                <a:sym typeface="Corbel"/>
              </a:defRPr>
            </a:lvl4pPr>
            <a:lvl5pPr marL="1828800" marR="0" lvl="4" indent="0" algn="l" rtl="0">
              <a:spcBef>
                <a:spcPts val="320"/>
              </a:spcBef>
              <a:buClr>
                <a:schemeClr val="accent5"/>
              </a:buClr>
              <a:buSzPct val="100000"/>
              <a:buFont typeface="Noto Sans Symbols"/>
              <a:buNone/>
              <a:defRPr sz="1600" b="1" i="0" u="none" strike="noStrike" cap="none">
                <a:solidFill>
                  <a:schemeClr val="dk1"/>
                </a:solidFill>
                <a:latin typeface="Corbel"/>
                <a:ea typeface="Corbel"/>
                <a:cs typeface="Corbel"/>
                <a:sym typeface="Corbel"/>
              </a:defRPr>
            </a:lvl5pPr>
            <a:lvl6pPr marL="2286000" marR="0" lvl="5" indent="0" algn="l" rtl="0">
              <a:spcBef>
                <a:spcPts val="320"/>
              </a:spcBef>
              <a:buClr>
                <a:schemeClr val="accent6"/>
              </a:buClr>
              <a:buSzPct val="100000"/>
              <a:buFont typeface="Noto Sans Symbols"/>
              <a:buNone/>
              <a:defRPr sz="1600" b="1" i="0" u="none" strike="noStrike" cap="none">
                <a:solidFill>
                  <a:schemeClr val="dk1"/>
                </a:solidFill>
                <a:latin typeface="Corbel"/>
                <a:ea typeface="Corbel"/>
                <a:cs typeface="Corbel"/>
                <a:sym typeface="Corbel"/>
              </a:defRPr>
            </a:lvl6pPr>
            <a:lvl7pPr marL="2743200" marR="0" lvl="6" indent="0" algn="l" rtl="0">
              <a:spcBef>
                <a:spcPts val="320"/>
              </a:spcBef>
              <a:buClr>
                <a:schemeClr val="accent1"/>
              </a:buClr>
              <a:buSzPct val="100000"/>
              <a:buFont typeface="Noto Sans Symbols"/>
              <a:buNone/>
              <a:defRPr sz="1600" b="1" i="0" u="none" strike="noStrike" cap="none">
                <a:solidFill>
                  <a:schemeClr val="dk1"/>
                </a:solidFill>
                <a:latin typeface="Corbel"/>
                <a:ea typeface="Corbel"/>
                <a:cs typeface="Corbel"/>
                <a:sym typeface="Corbel"/>
              </a:defRPr>
            </a:lvl7pPr>
            <a:lvl8pPr marL="3200400" marR="0" lvl="7" indent="0" algn="l" rtl="0">
              <a:spcBef>
                <a:spcPts val="320"/>
              </a:spcBef>
              <a:buClr>
                <a:schemeClr val="accent2"/>
              </a:buClr>
              <a:buSzPct val="100000"/>
              <a:buFont typeface="Noto Sans Symbols"/>
              <a:buNone/>
              <a:defRPr sz="1600" b="1" i="0" u="none" strike="noStrike" cap="none">
                <a:solidFill>
                  <a:schemeClr val="dk1"/>
                </a:solidFill>
                <a:latin typeface="Corbel"/>
                <a:ea typeface="Corbel"/>
                <a:cs typeface="Corbel"/>
                <a:sym typeface="Corbel"/>
              </a:defRPr>
            </a:lvl8pPr>
            <a:lvl9pPr marL="3657600" marR="0" lvl="8" indent="0" algn="l" rtl="0">
              <a:spcBef>
                <a:spcPts val="320"/>
              </a:spcBef>
              <a:buClr>
                <a:schemeClr val="accent3"/>
              </a:buClr>
              <a:buSzPct val="100000"/>
              <a:buFont typeface="Noto Sans Symbols"/>
              <a:buNone/>
              <a:defRPr sz="1600" b="1" i="0" u="none" strike="noStrike" cap="none">
                <a:solidFill>
                  <a:schemeClr val="dk1"/>
                </a:solidFill>
                <a:latin typeface="Corbel"/>
                <a:ea typeface="Corbel"/>
                <a:cs typeface="Corbel"/>
                <a:sym typeface="Corbel"/>
              </a:defRPr>
            </a:lvl9pPr>
          </a:lstStyle>
          <a:p>
            <a:endParaRPr/>
          </a:p>
        </p:txBody>
      </p:sp>
      <p:sp>
        <p:nvSpPr>
          <p:cNvPr id="42" name="Shape 42"/>
          <p:cNvSpPr txBox="1">
            <a:spLocks noGrp="1"/>
          </p:cNvSpPr>
          <p:nvPr>
            <p:ph type="body" idx="4"/>
          </p:nvPr>
        </p:nvSpPr>
        <p:spPr>
          <a:xfrm>
            <a:off x="4645025" y="2449512"/>
            <a:ext cx="4041775" cy="3951288"/>
          </a:xfrm>
          <a:prstGeom prst="rect">
            <a:avLst/>
          </a:prstGeom>
          <a:noFill/>
          <a:ln>
            <a:noFill/>
          </a:ln>
        </p:spPr>
        <p:txBody>
          <a:bodyPr wrap="square" lIns="91425" tIns="91425" rIns="91425" bIns="91425" anchor="t" anchorCtr="0"/>
          <a:lstStyle>
            <a:lvl1pPr marL="438912" marR="0" lvl="0" indent="-202692" algn="l" rtl="0">
              <a:spcBef>
                <a:spcPts val="0"/>
              </a:spcBef>
              <a:buClr>
                <a:schemeClr val="accent1"/>
              </a:buClr>
              <a:buSzPct val="80000"/>
              <a:buFont typeface="Noto Sans Symbols"/>
              <a:buChar char="◼"/>
              <a:defRPr sz="2400" b="0" i="0" u="none" strike="noStrike" cap="none">
                <a:solidFill>
                  <a:schemeClr val="dk1"/>
                </a:solidFill>
                <a:latin typeface="Corbel"/>
                <a:ea typeface="Corbel"/>
                <a:cs typeface="Corbel"/>
                <a:sym typeface="Corbel"/>
              </a:defRPr>
            </a:lvl1pPr>
            <a:lvl2pPr marL="731520" marR="0" lvl="1" indent="-160019" algn="l" rtl="0">
              <a:spcBef>
                <a:spcPts val="400"/>
              </a:spcBef>
              <a:buClr>
                <a:schemeClr val="accent2"/>
              </a:buClr>
              <a:buSzPct val="90000"/>
              <a:buFont typeface="Noto Sans Symbols"/>
              <a:buChar char="▪"/>
              <a:defRPr sz="2000" b="0" i="0" u="none" strike="noStrike" cap="none">
                <a:solidFill>
                  <a:schemeClr val="dk1"/>
                </a:solidFill>
                <a:latin typeface="Corbel"/>
                <a:ea typeface="Corbel"/>
                <a:cs typeface="Corbel"/>
                <a:sym typeface="Corbel"/>
              </a:defRPr>
            </a:lvl2pPr>
            <a:lvl3pPr marL="996696" marR="0" lvl="2" indent="-120396" algn="l" rtl="0">
              <a:spcBef>
                <a:spcPts val="360"/>
              </a:spcBef>
              <a:buClr>
                <a:schemeClr val="accent3"/>
              </a:buClr>
              <a:buSzPct val="100000"/>
              <a:buFont typeface="Arial"/>
              <a:buChar char="▪"/>
              <a:defRPr sz="1800" b="0" i="0" u="none" strike="noStrike" cap="none">
                <a:solidFill>
                  <a:schemeClr val="dk1"/>
                </a:solidFill>
                <a:latin typeface="Corbel"/>
                <a:ea typeface="Corbel"/>
                <a:cs typeface="Corbel"/>
                <a:sym typeface="Corbel"/>
              </a:defRPr>
            </a:lvl3pPr>
            <a:lvl4pPr marL="1216152" marR="0" lvl="3" indent="-85852" algn="l" rtl="0">
              <a:spcBef>
                <a:spcPts val="320"/>
              </a:spcBef>
              <a:buClr>
                <a:schemeClr val="accent4"/>
              </a:buClr>
              <a:buSzPct val="100000"/>
              <a:buFont typeface="Arial"/>
              <a:buChar char="▪"/>
              <a:defRPr sz="1600" b="0" i="0" u="none" strike="noStrike" cap="none">
                <a:solidFill>
                  <a:schemeClr val="dk1"/>
                </a:solidFill>
                <a:latin typeface="Corbel"/>
                <a:ea typeface="Corbel"/>
                <a:cs typeface="Corbel"/>
                <a:sym typeface="Corbel"/>
              </a:defRPr>
            </a:lvl4pPr>
            <a:lvl5pPr marL="1426464" marR="0" lvl="4" indent="-92964" algn="l" rtl="0">
              <a:spcBef>
                <a:spcPts val="320"/>
              </a:spcBef>
              <a:buClr>
                <a:schemeClr val="accent5"/>
              </a:buClr>
              <a:buSzPct val="100000"/>
              <a:buFont typeface="Noto Sans Symbols"/>
              <a:buChar char="•"/>
              <a:defRPr sz="1600" b="0" i="0" u="none" strike="noStrike" cap="none">
                <a:solidFill>
                  <a:schemeClr val="dk1"/>
                </a:solidFill>
                <a:latin typeface="Corbel"/>
                <a:ea typeface="Corbel"/>
                <a:cs typeface="Corbel"/>
                <a:sym typeface="Corbel"/>
              </a:defRPr>
            </a:lvl5pPr>
            <a:lvl6pPr marL="1627632" marR="0" lvl="5" indent="-90932" algn="l" rtl="0">
              <a:spcBef>
                <a:spcPts val="320"/>
              </a:spcBef>
              <a:buClr>
                <a:schemeClr val="accent6"/>
              </a:buClr>
              <a:buSzPct val="100000"/>
              <a:buFont typeface="Noto Sans Symbols"/>
              <a:buChar char="⚫"/>
              <a:defRPr sz="1600" b="0" i="0" u="none" strike="noStrike" cap="none">
                <a:solidFill>
                  <a:schemeClr val="dk1"/>
                </a:solidFill>
                <a:latin typeface="Corbel"/>
                <a:ea typeface="Corbel"/>
                <a:cs typeface="Corbel"/>
                <a:sym typeface="Corbel"/>
              </a:defRPr>
            </a:lvl6pPr>
            <a:lvl7pPr marL="1828800" marR="0" lvl="6" indent="-88900" algn="l" rtl="0">
              <a:spcBef>
                <a:spcPts val="320"/>
              </a:spcBef>
              <a:buClr>
                <a:schemeClr val="accent1"/>
              </a:buClr>
              <a:buSzPct val="100000"/>
              <a:buFont typeface="Noto Sans Symbols"/>
              <a:buChar char="⚫"/>
              <a:defRPr sz="1600" b="0" i="0" u="none" strike="noStrike" cap="none">
                <a:solidFill>
                  <a:schemeClr val="dk1"/>
                </a:solidFill>
                <a:latin typeface="Corbel"/>
                <a:ea typeface="Corbel"/>
                <a:cs typeface="Corbel"/>
                <a:sym typeface="Corbel"/>
              </a:defRPr>
            </a:lvl7pPr>
            <a:lvl8pPr marL="2029968" marR="0" lvl="7" indent="-86867" algn="l" rtl="0">
              <a:spcBef>
                <a:spcPts val="320"/>
              </a:spcBef>
              <a:buClr>
                <a:schemeClr val="accent2"/>
              </a:buClr>
              <a:buSzPct val="100000"/>
              <a:buFont typeface="Noto Sans Symbols"/>
              <a:buChar char="⚫"/>
              <a:defRPr sz="1600" b="0" i="0" u="none" strike="noStrike" cap="none">
                <a:solidFill>
                  <a:schemeClr val="dk1"/>
                </a:solidFill>
                <a:latin typeface="Corbel"/>
                <a:ea typeface="Corbel"/>
                <a:cs typeface="Corbel"/>
                <a:sym typeface="Corbel"/>
              </a:defRPr>
            </a:lvl8pPr>
            <a:lvl9pPr marL="2231136" marR="0" lvl="8" indent="-84835" algn="l" rtl="0">
              <a:spcBef>
                <a:spcPts val="320"/>
              </a:spcBef>
              <a:buClr>
                <a:schemeClr val="accent3"/>
              </a:buClr>
              <a:buSzPct val="100000"/>
              <a:buFont typeface="Noto Sans Symbols"/>
              <a:buChar char="⚫"/>
              <a:defRPr sz="1600" b="0" i="0" u="none" strike="noStrike" cap="none">
                <a:solidFill>
                  <a:schemeClr val="dk1"/>
                </a:solidFill>
                <a:latin typeface="Corbel"/>
                <a:ea typeface="Corbel"/>
                <a:cs typeface="Corbel"/>
                <a:sym typeface="Corbel"/>
              </a:defRPr>
            </a:lvl9pPr>
          </a:lstStyle>
          <a:p>
            <a:endParaRPr/>
          </a:p>
        </p:txBody>
      </p:sp>
      <p:sp>
        <p:nvSpPr>
          <p:cNvPr id="43" name="Shape 43"/>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44" name="Shape 44"/>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45" name="Shape 45"/>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46"/>
        <p:cNvGrpSpPr/>
        <p:nvPr/>
      </p:nvGrpSpPr>
      <p:grpSpPr>
        <a:xfrm>
          <a:off x="0" y="0"/>
          <a:ext cx="0" cy="0"/>
          <a:chOff x="0" y="0"/>
          <a:chExt cx="0" cy="0"/>
        </a:xfrm>
      </p:grpSpPr>
      <p:sp>
        <p:nvSpPr>
          <p:cNvPr id="47" name="Shape 47"/>
          <p:cNvSpPr txBox="1">
            <a:spLocks noGrp="1"/>
          </p:cNvSpPr>
          <p:nvPr>
            <p:ph type="title"/>
          </p:nvPr>
        </p:nvSpPr>
        <p:spPr>
          <a:xfrm>
            <a:off x="457200" y="152400"/>
            <a:ext cx="8229600" cy="1251062"/>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48" name="Shape 48"/>
          <p:cNvSpPr txBox="1">
            <a:spLocks noGrp="1"/>
          </p:cNvSpPr>
          <p:nvPr>
            <p:ph type="body" idx="1"/>
          </p:nvPr>
        </p:nvSpPr>
        <p:spPr>
          <a:xfrm>
            <a:off x="457200" y="1773936"/>
            <a:ext cx="4038600" cy="4623816"/>
          </a:xfrm>
          <a:prstGeom prst="rect">
            <a:avLst/>
          </a:prstGeom>
          <a:noFill/>
          <a:ln>
            <a:noFill/>
          </a:ln>
        </p:spPr>
        <p:txBody>
          <a:bodyPr wrap="square" lIns="91425" tIns="91425" rIns="91425" bIns="91425" anchor="t" anchorCtr="0"/>
          <a:lstStyle>
            <a:lvl1pPr marL="438912" marR="0" lvl="0" indent="-182372" algn="l" rtl="0">
              <a:spcBef>
                <a:spcPts val="0"/>
              </a:spcBef>
              <a:buClr>
                <a:schemeClr val="accent1"/>
              </a:buClr>
              <a:buSzPct val="80000"/>
              <a:buFont typeface="Noto Sans Symbols"/>
              <a:buChar char="◼"/>
              <a:defRPr sz="2800" b="0" i="0" u="none" strike="noStrike" cap="none">
                <a:solidFill>
                  <a:schemeClr val="dk1"/>
                </a:solidFill>
                <a:latin typeface="Corbel"/>
                <a:ea typeface="Corbel"/>
                <a:cs typeface="Corbel"/>
                <a:sym typeface="Corbel"/>
              </a:defRPr>
            </a:lvl1pPr>
            <a:lvl2pPr marL="731520" marR="0" lvl="1" indent="-137159" algn="l" rtl="0">
              <a:spcBef>
                <a:spcPts val="480"/>
              </a:spcBef>
              <a:buClr>
                <a:schemeClr val="accent2"/>
              </a:buClr>
              <a:buSzPct val="90000"/>
              <a:buFont typeface="Noto Sans Symbols"/>
              <a:buChar char="▪"/>
              <a:defRPr sz="2400" b="0" i="0" u="none" strike="noStrike" cap="none">
                <a:solidFill>
                  <a:schemeClr val="dk1"/>
                </a:solidFill>
                <a:latin typeface="Corbel"/>
                <a:ea typeface="Corbel"/>
                <a:cs typeface="Corbel"/>
                <a:sym typeface="Corbel"/>
              </a:defRPr>
            </a:lvl2pPr>
            <a:lvl3pPr marL="996696" marR="0" lvl="2" indent="-107696" algn="l" rtl="0">
              <a:spcBef>
                <a:spcPts val="400"/>
              </a:spcBef>
              <a:buClr>
                <a:schemeClr val="accent3"/>
              </a:buClr>
              <a:buSzPct val="100000"/>
              <a:buFont typeface="Arial"/>
              <a:buChar char="▪"/>
              <a:defRPr sz="2000" b="0" i="0" u="none" strike="noStrike" cap="none">
                <a:solidFill>
                  <a:schemeClr val="dk1"/>
                </a:solidFill>
                <a:latin typeface="Corbel"/>
                <a:ea typeface="Corbel"/>
                <a:cs typeface="Corbel"/>
                <a:sym typeface="Corbel"/>
              </a:defRPr>
            </a:lvl3pPr>
            <a:lvl4pPr marL="1216152" marR="0" lvl="3" indent="-73152" algn="l" rtl="0">
              <a:spcBef>
                <a:spcPts val="360"/>
              </a:spcBef>
              <a:buClr>
                <a:schemeClr val="accent4"/>
              </a:buClr>
              <a:buSzPct val="100000"/>
              <a:buFont typeface="Arial"/>
              <a:buChar char="▪"/>
              <a:defRPr sz="1800" b="0" i="0" u="none" strike="noStrike" cap="none">
                <a:solidFill>
                  <a:schemeClr val="dk1"/>
                </a:solidFill>
                <a:latin typeface="Corbel"/>
                <a:ea typeface="Corbel"/>
                <a:cs typeface="Corbel"/>
                <a:sym typeface="Corbel"/>
              </a:defRPr>
            </a:lvl4pPr>
            <a:lvl5pPr marL="1426464" marR="0" lvl="4" indent="-80264" algn="l" rtl="0">
              <a:spcBef>
                <a:spcPts val="360"/>
              </a:spcBef>
              <a:buClr>
                <a:schemeClr val="accent5"/>
              </a:buClr>
              <a:buSzPct val="100000"/>
              <a:buFont typeface="Noto Sans Symbols"/>
              <a:buChar char="•"/>
              <a:defRPr sz="1800" b="0" i="0" u="none" strike="noStrike" cap="none">
                <a:solidFill>
                  <a:schemeClr val="dk1"/>
                </a:solidFill>
                <a:latin typeface="Corbel"/>
                <a:ea typeface="Corbel"/>
                <a:cs typeface="Corbel"/>
                <a:sym typeface="Corbel"/>
              </a:defRPr>
            </a:lvl5pPr>
            <a:lvl6pPr marL="1627632" marR="0" lvl="5" indent="-78232" algn="l" rtl="0">
              <a:spcBef>
                <a:spcPts val="360"/>
              </a:spcBef>
              <a:buClr>
                <a:schemeClr val="accent6"/>
              </a:buClr>
              <a:buSzPct val="100000"/>
              <a:buFont typeface="Noto Sans Symbols"/>
              <a:buChar char="⚫"/>
              <a:defRPr sz="1800" b="0" i="0" u="none" strike="noStrike" cap="none">
                <a:solidFill>
                  <a:schemeClr val="dk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dk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dk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dk1"/>
                </a:solidFill>
                <a:latin typeface="Corbel"/>
                <a:ea typeface="Corbel"/>
                <a:cs typeface="Corbel"/>
                <a:sym typeface="Corbel"/>
              </a:defRPr>
            </a:lvl9pPr>
          </a:lstStyle>
          <a:p>
            <a:endParaRPr/>
          </a:p>
        </p:txBody>
      </p:sp>
      <p:sp>
        <p:nvSpPr>
          <p:cNvPr id="49" name="Shape 49"/>
          <p:cNvSpPr txBox="1">
            <a:spLocks noGrp="1"/>
          </p:cNvSpPr>
          <p:nvPr>
            <p:ph type="body" idx="2"/>
          </p:nvPr>
        </p:nvSpPr>
        <p:spPr>
          <a:xfrm>
            <a:off x="4648200" y="1773936"/>
            <a:ext cx="4038600" cy="4623816"/>
          </a:xfrm>
          <a:prstGeom prst="rect">
            <a:avLst/>
          </a:prstGeom>
          <a:noFill/>
          <a:ln>
            <a:noFill/>
          </a:ln>
        </p:spPr>
        <p:txBody>
          <a:bodyPr wrap="square" lIns="91425" tIns="91425" rIns="91425" bIns="91425" anchor="t" anchorCtr="0"/>
          <a:lstStyle>
            <a:lvl1pPr marL="438912" marR="0" lvl="0" indent="-182372" algn="l" rtl="0">
              <a:spcBef>
                <a:spcPts val="0"/>
              </a:spcBef>
              <a:buClr>
                <a:schemeClr val="accent1"/>
              </a:buClr>
              <a:buSzPct val="80000"/>
              <a:buFont typeface="Noto Sans Symbols"/>
              <a:buChar char="◼"/>
              <a:defRPr sz="2800" b="0" i="0" u="none" strike="noStrike" cap="none">
                <a:solidFill>
                  <a:schemeClr val="dk1"/>
                </a:solidFill>
                <a:latin typeface="Corbel"/>
                <a:ea typeface="Corbel"/>
                <a:cs typeface="Corbel"/>
                <a:sym typeface="Corbel"/>
              </a:defRPr>
            </a:lvl1pPr>
            <a:lvl2pPr marL="731520" marR="0" lvl="1" indent="-137159" algn="l" rtl="0">
              <a:spcBef>
                <a:spcPts val="480"/>
              </a:spcBef>
              <a:buClr>
                <a:schemeClr val="accent2"/>
              </a:buClr>
              <a:buSzPct val="90000"/>
              <a:buFont typeface="Noto Sans Symbols"/>
              <a:buChar char="▪"/>
              <a:defRPr sz="2400" b="0" i="0" u="none" strike="noStrike" cap="none">
                <a:solidFill>
                  <a:schemeClr val="dk1"/>
                </a:solidFill>
                <a:latin typeface="Corbel"/>
                <a:ea typeface="Corbel"/>
                <a:cs typeface="Corbel"/>
                <a:sym typeface="Corbel"/>
              </a:defRPr>
            </a:lvl2pPr>
            <a:lvl3pPr marL="996696" marR="0" lvl="2" indent="-107696" algn="l" rtl="0">
              <a:spcBef>
                <a:spcPts val="400"/>
              </a:spcBef>
              <a:buClr>
                <a:schemeClr val="accent3"/>
              </a:buClr>
              <a:buSzPct val="100000"/>
              <a:buFont typeface="Arial"/>
              <a:buChar char="▪"/>
              <a:defRPr sz="2000" b="0" i="0" u="none" strike="noStrike" cap="none">
                <a:solidFill>
                  <a:schemeClr val="dk1"/>
                </a:solidFill>
                <a:latin typeface="Corbel"/>
                <a:ea typeface="Corbel"/>
                <a:cs typeface="Corbel"/>
                <a:sym typeface="Corbel"/>
              </a:defRPr>
            </a:lvl3pPr>
            <a:lvl4pPr marL="1216152" marR="0" lvl="3" indent="-73152" algn="l" rtl="0">
              <a:spcBef>
                <a:spcPts val="360"/>
              </a:spcBef>
              <a:buClr>
                <a:schemeClr val="accent4"/>
              </a:buClr>
              <a:buSzPct val="100000"/>
              <a:buFont typeface="Arial"/>
              <a:buChar char="▪"/>
              <a:defRPr sz="1800" b="0" i="0" u="none" strike="noStrike" cap="none">
                <a:solidFill>
                  <a:schemeClr val="dk1"/>
                </a:solidFill>
                <a:latin typeface="Corbel"/>
                <a:ea typeface="Corbel"/>
                <a:cs typeface="Corbel"/>
                <a:sym typeface="Corbel"/>
              </a:defRPr>
            </a:lvl4pPr>
            <a:lvl5pPr marL="1426464" marR="0" lvl="4" indent="-80264" algn="l" rtl="0">
              <a:spcBef>
                <a:spcPts val="360"/>
              </a:spcBef>
              <a:buClr>
                <a:schemeClr val="accent5"/>
              </a:buClr>
              <a:buSzPct val="100000"/>
              <a:buFont typeface="Noto Sans Symbols"/>
              <a:buChar char="•"/>
              <a:defRPr sz="1800" b="0" i="0" u="none" strike="noStrike" cap="none">
                <a:solidFill>
                  <a:schemeClr val="dk1"/>
                </a:solidFill>
                <a:latin typeface="Corbel"/>
                <a:ea typeface="Corbel"/>
                <a:cs typeface="Corbel"/>
                <a:sym typeface="Corbel"/>
              </a:defRPr>
            </a:lvl5pPr>
            <a:lvl6pPr marL="1627632" marR="0" lvl="5" indent="-78232" algn="l" rtl="0">
              <a:spcBef>
                <a:spcPts val="360"/>
              </a:spcBef>
              <a:buClr>
                <a:schemeClr val="accent6"/>
              </a:buClr>
              <a:buSzPct val="100000"/>
              <a:buFont typeface="Noto Sans Symbols"/>
              <a:buChar char="⚫"/>
              <a:defRPr sz="1800" b="0" i="0" u="none" strike="noStrike" cap="none">
                <a:solidFill>
                  <a:schemeClr val="dk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dk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dk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dk1"/>
                </a:solidFill>
                <a:latin typeface="Corbel"/>
                <a:ea typeface="Corbel"/>
                <a:cs typeface="Corbel"/>
                <a:sym typeface="Corbel"/>
              </a:defRPr>
            </a:lvl9pPr>
          </a:lstStyle>
          <a:p>
            <a:endParaRPr/>
          </a:p>
        </p:txBody>
      </p:sp>
      <p:sp>
        <p:nvSpPr>
          <p:cNvPr id="50" name="Shape 50"/>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51" name="Shape 51"/>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52" name="Shape 52"/>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152400"/>
            <a:ext cx="8229600" cy="1251062"/>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55" name="Shape 55"/>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56" name="Shape 56"/>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57" name="Shape 57"/>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cSld name="Title Slide">
    <p:bg>
      <p:bgPr>
        <a:gradFill>
          <a:gsLst>
            <a:gs pos="0">
              <a:srgbClr val="BEC4D3"/>
            </a:gs>
            <a:gs pos="12000">
              <a:srgbClr val="BEC4D3"/>
            </a:gs>
            <a:gs pos="20000">
              <a:srgbClr val="BDC3D1"/>
            </a:gs>
            <a:gs pos="100000">
              <a:srgbClr val="343945"/>
            </a:gs>
          </a:gsLst>
          <a:path path="circle">
            <a:fillToRect l="50000" t="50000" r="50000" b="50000"/>
          </a:path>
          <a:tileRect/>
        </a:gradFill>
        <a:effectLst/>
      </p:bgPr>
    </p:bg>
    <p:spTree>
      <p:nvGrpSpPr>
        <p:cNvPr id="1" name="Shape 58"/>
        <p:cNvGrpSpPr/>
        <p:nvPr/>
      </p:nvGrpSpPr>
      <p:grpSpPr>
        <a:xfrm>
          <a:off x="0" y="0"/>
          <a:ext cx="0" cy="0"/>
          <a:chOff x="0" y="0"/>
          <a:chExt cx="0" cy="0"/>
        </a:xfrm>
      </p:grpSpPr>
      <p:sp>
        <p:nvSpPr>
          <p:cNvPr id="59" name="Shape 59"/>
          <p:cNvSpPr/>
          <p:nvPr/>
        </p:nvSpPr>
        <p:spPr>
          <a:xfrm>
            <a:off x="0" y="0"/>
            <a:ext cx="9143999" cy="5135430"/>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60" name="Shape 60"/>
          <p:cNvSpPr txBox="1">
            <a:spLocks noGrp="1"/>
          </p:cNvSpPr>
          <p:nvPr>
            <p:ph type="ctrTitle"/>
          </p:nvPr>
        </p:nvSpPr>
        <p:spPr>
          <a:xfrm>
            <a:off x="685800" y="3355848"/>
            <a:ext cx="8077200" cy="1673352"/>
          </a:xfrm>
          <a:prstGeom prst="rect">
            <a:avLst/>
          </a:prstGeom>
          <a:noFill/>
          <a:ln>
            <a:noFill/>
          </a:ln>
        </p:spPr>
        <p:txBody>
          <a:bodyPr wrap="square" lIns="91425" tIns="91425" rIns="91425" bIns="91425" anchor="t" anchorCtr="0"/>
          <a:lstStyle>
            <a:lvl1pPr marL="0" marR="0" lvl="0" indent="0" algn="l" rtl="0">
              <a:spcBef>
                <a:spcPts val="0"/>
              </a:spcBef>
              <a:buClr>
                <a:srgbClr val="FFC700"/>
              </a:buClr>
              <a:buSzPct val="100000"/>
              <a:buFont typeface="Corbel"/>
              <a:buNone/>
              <a:defRPr sz="47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61" name="Shape 61"/>
          <p:cNvSpPr txBox="1">
            <a:spLocks noGrp="1"/>
          </p:cNvSpPr>
          <p:nvPr>
            <p:ph type="subTitle" idx="1"/>
          </p:nvPr>
        </p:nvSpPr>
        <p:spPr>
          <a:xfrm>
            <a:off x="685800" y="1828800"/>
            <a:ext cx="8077200" cy="1499616"/>
          </a:xfrm>
          <a:prstGeom prst="rect">
            <a:avLst/>
          </a:prstGeom>
          <a:noFill/>
          <a:ln>
            <a:noFill/>
          </a:ln>
        </p:spPr>
        <p:txBody>
          <a:bodyPr wrap="square" lIns="91425" tIns="91425" rIns="91425" bIns="91425" anchor="b" anchorCtr="0"/>
          <a:lstStyle>
            <a:lvl1pPr marL="0" marR="0" lvl="0" indent="0" algn="l" rtl="0">
              <a:spcBef>
                <a:spcPts val="0"/>
              </a:spcBef>
              <a:buClr>
                <a:schemeClr val="accent1"/>
              </a:buClr>
              <a:buSzPct val="80000"/>
              <a:buFont typeface="Noto Sans Symbols"/>
              <a:buNone/>
              <a:defRPr sz="2000" b="0" i="0" u="none" strike="noStrike" cap="none">
                <a:solidFill>
                  <a:srgbClr val="FFFFFF"/>
                </a:solidFill>
                <a:latin typeface="Corbel"/>
                <a:ea typeface="Corbel"/>
                <a:cs typeface="Corbel"/>
                <a:sym typeface="Corbel"/>
              </a:defRPr>
            </a:lvl1pPr>
            <a:lvl2pPr marL="457200" marR="0" lvl="1" indent="0" algn="ctr" rtl="0">
              <a:spcBef>
                <a:spcPts val="560"/>
              </a:spcBef>
              <a:buClr>
                <a:schemeClr val="accent2"/>
              </a:buClr>
              <a:buSzPct val="90000"/>
              <a:buFont typeface="Noto Sans Symbols"/>
              <a:buNone/>
              <a:defRPr sz="2800" b="0" i="0" u="none" strike="noStrike" cap="none">
                <a:solidFill>
                  <a:schemeClr val="lt1"/>
                </a:solidFill>
                <a:latin typeface="Corbel"/>
                <a:ea typeface="Corbel"/>
                <a:cs typeface="Corbel"/>
                <a:sym typeface="Corbel"/>
              </a:defRPr>
            </a:lvl2pPr>
            <a:lvl3pPr marL="914400" marR="0" lvl="2" indent="0" algn="ctr" rtl="0">
              <a:spcBef>
                <a:spcPts val="480"/>
              </a:spcBef>
              <a:buClr>
                <a:schemeClr val="accent3"/>
              </a:buClr>
              <a:buSzPct val="100000"/>
              <a:buFont typeface="Arial"/>
              <a:buNone/>
              <a:defRPr sz="2400" b="0" i="0" u="none" strike="noStrike" cap="none">
                <a:solidFill>
                  <a:schemeClr val="lt1"/>
                </a:solidFill>
                <a:latin typeface="Corbel"/>
                <a:ea typeface="Corbel"/>
                <a:cs typeface="Corbel"/>
                <a:sym typeface="Corbel"/>
              </a:defRPr>
            </a:lvl3pPr>
            <a:lvl4pPr marL="1371600" marR="0" lvl="3" indent="0" algn="ctr" rtl="0">
              <a:spcBef>
                <a:spcPts val="400"/>
              </a:spcBef>
              <a:buClr>
                <a:schemeClr val="accent4"/>
              </a:buClr>
              <a:buSzPct val="100000"/>
              <a:buFont typeface="Arial"/>
              <a:buNone/>
              <a:defRPr sz="2000" b="0" i="0" u="none" strike="noStrike" cap="none">
                <a:solidFill>
                  <a:schemeClr val="lt1"/>
                </a:solidFill>
                <a:latin typeface="Corbel"/>
                <a:ea typeface="Corbel"/>
                <a:cs typeface="Corbel"/>
                <a:sym typeface="Corbel"/>
              </a:defRPr>
            </a:lvl4pPr>
            <a:lvl5pPr marL="1828800" marR="0" lvl="4" indent="0" algn="ctr" rtl="0">
              <a:spcBef>
                <a:spcPts val="400"/>
              </a:spcBef>
              <a:buClr>
                <a:schemeClr val="accent5"/>
              </a:buClr>
              <a:buSzPct val="100000"/>
              <a:buFont typeface="Noto Sans Symbols"/>
              <a:buNone/>
              <a:defRPr sz="2000" b="0" i="0" u="none" strike="noStrike" cap="none">
                <a:solidFill>
                  <a:schemeClr val="lt1"/>
                </a:solidFill>
                <a:latin typeface="Corbel"/>
                <a:ea typeface="Corbel"/>
                <a:cs typeface="Corbel"/>
                <a:sym typeface="Corbel"/>
              </a:defRPr>
            </a:lvl5pPr>
            <a:lvl6pPr marL="2286000" marR="0" lvl="5" indent="0" algn="ctr" rtl="0">
              <a:spcBef>
                <a:spcPts val="400"/>
              </a:spcBef>
              <a:buClr>
                <a:schemeClr val="accent6"/>
              </a:buClr>
              <a:buSzPct val="100000"/>
              <a:buFont typeface="Noto Sans Symbols"/>
              <a:buNone/>
              <a:defRPr sz="2000" b="0" i="0" u="none" strike="noStrike" cap="none">
                <a:solidFill>
                  <a:schemeClr val="lt1"/>
                </a:solidFill>
                <a:latin typeface="Corbel"/>
                <a:ea typeface="Corbel"/>
                <a:cs typeface="Corbel"/>
                <a:sym typeface="Corbel"/>
              </a:defRPr>
            </a:lvl6pPr>
            <a:lvl7pPr marL="2743200" marR="0" lvl="6" indent="0" algn="ctr" rtl="0">
              <a:spcBef>
                <a:spcPts val="360"/>
              </a:spcBef>
              <a:buClr>
                <a:schemeClr val="accent1"/>
              </a:buClr>
              <a:buSzPct val="100000"/>
              <a:buFont typeface="Noto Sans Symbols"/>
              <a:buNone/>
              <a:defRPr sz="1800" b="0" i="0" u="none" strike="noStrike" cap="none">
                <a:solidFill>
                  <a:schemeClr val="lt1"/>
                </a:solidFill>
                <a:latin typeface="Corbel"/>
                <a:ea typeface="Corbel"/>
                <a:cs typeface="Corbel"/>
                <a:sym typeface="Corbel"/>
              </a:defRPr>
            </a:lvl7pPr>
            <a:lvl8pPr marL="3200400" marR="0" lvl="7" indent="0" algn="ctr" rtl="0">
              <a:spcBef>
                <a:spcPts val="360"/>
              </a:spcBef>
              <a:buClr>
                <a:schemeClr val="accent2"/>
              </a:buClr>
              <a:buSzPct val="100000"/>
              <a:buFont typeface="Noto Sans Symbols"/>
              <a:buNone/>
              <a:defRPr sz="1800" b="0" i="0" u="none" strike="noStrike" cap="none">
                <a:solidFill>
                  <a:schemeClr val="lt1"/>
                </a:solidFill>
                <a:latin typeface="Corbel"/>
                <a:ea typeface="Corbel"/>
                <a:cs typeface="Corbel"/>
                <a:sym typeface="Corbel"/>
              </a:defRPr>
            </a:lvl8pPr>
            <a:lvl9pPr marL="3657600" marR="0" lvl="8" indent="0" algn="ctr" rtl="0">
              <a:spcBef>
                <a:spcPts val="360"/>
              </a:spcBef>
              <a:buClr>
                <a:schemeClr val="accent3"/>
              </a:buClr>
              <a:buSzPct val="100000"/>
              <a:buFont typeface="Noto Sans Symbols"/>
              <a:buNone/>
              <a:defRPr sz="1800" b="0" i="0" u="none" strike="noStrike" cap="none">
                <a:solidFill>
                  <a:schemeClr val="lt1"/>
                </a:solidFill>
                <a:latin typeface="Corbel"/>
                <a:ea typeface="Corbel"/>
                <a:cs typeface="Corbel"/>
                <a:sym typeface="Corbel"/>
              </a:defRPr>
            </a:lvl9pPr>
          </a:lstStyle>
          <a:p>
            <a:endParaRPr/>
          </a:p>
        </p:txBody>
      </p:sp>
      <p:sp>
        <p:nvSpPr>
          <p:cNvPr id="62" name="Shape 62"/>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63" name="Shape 63"/>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64" name="Shape 64"/>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chemeClr val="lt1"/>
                </a:solidFill>
                <a:latin typeface="Corbel"/>
                <a:ea typeface="Corbel"/>
                <a:cs typeface="Corbel"/>
                <a:sym typeface="Corbel"/>
              </a:rPr>
              <a:t>‹#›</a:t>
            </a:fld>
            <a:endParaRPr lang="en-GB" sz="1200">
              <a:solidFill>
                <a:schemeClr val="lt1"/>
              </a:solidFill>
              <a:latin typeface="Corbel"/>
              <a:ea typeface="Corbel"/>
              <a:cs typeface="Corbel"/>
              <a:sym typeface="Corbel"/>
            </a:endParaRPr>
          </a:p>
        </p:txBody>
      </p:sp>
      <p:sp>
        <p:nvSpPr>
          <p:cNvPr id="65" name="Shape 65"/>
          <p:cNvSpPr/>
          <p:nvPr/>
        </p:nvSpPr>
        <p:spPr>
          <a:xfrm>
            <a:off x="0" y="5128334"/>
            <a:ext cx="9144000" cy="45720"/>
          </a:xfrm>
          <a:prstGeom prst="rect">
            <a:avLst/>
          </a:prstGeom>
          <a:solidFill>
            <a:srgbClr val="FFFFFF"/>
          </a:solidFill>
          <a:ln>
            <a:noFill/>
          </a:ln>
          <a:effectLst>
            <a:outerShdw blurRad="31750" dist="10160" dir="54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66"/>
        <p:cNvGrpSpPr/>
        <p:nvPr/>
      </p:nvGrpSpPr>
      <p:grpSpPr>
        <a:xfrm>
          <a:off x="0" y="0"/>
          <a:ext cx="0" cy="0"/>
          <a:chOff x="0" y="0"/>
          <a:chExt cx="0" cy="0"/>
        </a:xfrm>
      </p:grpSpPr>
      <p:sp>
        <p:nvSpPr>
          <p:cNvPr id="67" name="Shape 67"/>
          <p:cNvSpPr txBox="1">
            <a:spLocks noGrp="1"/>
          </p:cNvSpPr>
          <p:nvPr>
            <p:ph type="title"/>
          </p:nvPr>
        </p:nvSpPr>
        <p:spPr>
          <a:xfrm>
            <a:off x="457200" y="155448"/>
            <a:ext cx="8229600" cy="1252728"/>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68" name="Shape 68"/>
          <p:cNvSpPr txBox="1">
            <a:spLocks noGrp="1"/>
          </p:cNvSpPr>
          <p:nvPr>
            <p:ph type="body" idx="1"/>
          </p:nvPr>
        </p:nvSpPr>
        <p:spPr>
          <a:xfrm>
            <a:off x="457200" y="1775191"/>
            <a:ext cx="8229600" cy="4625609"/>
          </a:xfrm>
          <a:prstGeom prst="rect">
            <a:avLst/>
          </a:prstGeom>
          <a:noFill/>
          <a:ln>
            <a:noFill/>
          </a:ln>
        </p:spPr>
        <p:txBody>
          <a:bodyPr wrap="square" lIns="91425" tIns="91425" rIns="91425" bIns="91425" anchor="t" anchorCtr="0"/>
          <a:lstStyle>
            <a:lvl1pPr marL="438912" marR="0" lvl="0" indent="-162052" algn="l" rtl="0">
              <a:spcBef>
                <a:spcPts val="0"/>
              </a:spcBef>
              <a:buClr>
                <a:schemeClr val="accent1"/>
              </a:buClr>
              <a:buSzPct val="80000"/>
              <a:buFont typeface="Noto Sans Symbols"/>
              <a:buChar char="◼"/>
              <a:defRPr sz="3200" b="0" i="0" u="none" strike="noStrike" cap="none">
                <a:solidFill>
                  <a:schemeClr val="dk1"/>
                </a:solidFill>
                <a:latin typeface="Corbel"/>
                <a:ea typeface="Corbel"/>
                <a:cs typeface="Corbel"/>
                <a:sym typeface="Corbel"/>
              </a:defRPr>
            </a:lvl1pPr>
            <a:lvl2pPr marL="731520" marR="0" lvl="1" indent="-114300" algn="l" rtl="0">
              <a:spcBef>
                <a:spcPts val="560"/>
              </a:spcBef>
              <a:buClr>
                <a:schemeClr val="accent2"/>
              </a:buClr>
              <a:buSzPct val="90000"/>
              <a:buFont typeface="Noto Sans Symbols"/>
              <a:buChar char="▪"/>
              <a:defRPr sz="2800" b="0" i="0" u="none" strike="noStrike" cap="none">
                <a:solidFill>
                  <a:schemeClr val="dk1"/>
                </a:solidFill>
                <a:latin typeface="Corbel"/>
                <a:ea typeface="Corbel"/>
                <a:cs typeface="Corbel"/>
                <a:sym typeface="Corbel"/>
              </a:defRPr>
            </a:lvl2pPr>
            <a:lvl3pPr marL="996696" marR="0" lvl="2" indent="-82296" algn="l" rtl="0">
              <a:spcBef>
                <a:spcPts val="480"/>
              </a:spcBef>
              <a:buClr>
                <a:schemeClr val="accent3"/>
              </a:buClr>
              <a:buSzPct val="100000"/>
              <a:buFont typeface="Arial"/>
              <a:buChar char="▪"/>
              <a:defRPr sz="2400" b="0" i="0" u="none" strike="noStrike" cap="none">
                <a:solidFill>
                  <a:schemeClr val="dk1"/>
                </a:solidFill>
                <a:latin typeface="Corbel"/>
                <a:ea typeface="Corbel"/>
                <a:cs typeface="Corbel"/>
                <a:sym typeface="Corbel"/>
              </a:defRPr>
            </a:lvl3pPr>
            <a:lvl4pPr marL="1216152" marR="0" lvl="3" indent="-60452" algn="l" rtl="0">
              <a:spcBef>
                <a:spcPts val="400"/>
              </a:spcBef>
              <a:buClr>
                <a:schemeClr val="accent4"/>
              </a:buClr>
              <a:buSzPct val="100000"/>
              <a:buFont typeface="Arial"/>
              <a:buChar char="▪"/>
              <a:defRPr sz="2000" b="0" i="0" u="none" strike="noStrike" cap="none">
                <a:solidFill>
                  <a:schemeClr val="dk1"/>
                </a:solidFill>
                <a:latin typeface="Corbel"/>
                <a:ea typeface="Corbel"/>
                <a:cs typeface="Corbel"/>
                <a:sym typeface="Corbel"/>
              </a:defRPr>
            </a:lvl4pPr>
            <a:lvl5pPr marL="1426464" marR="0" lvl="4" indent="-67564" algn="l" rtl="0">
              <a:spcBef>
                <a:spcPts val="400"/>
              </a:spcBef>
              <a:buClr>
                <a:schemeClr val="accent5"/>
              </a:buClr>
              <a:buSzPct val="100000"/>
              <a:buFont typeface="Noto Sans Symbols"/>
              <a:buChar char="•"/>
              <a:defRPr sz="2000" b="0" i="0" u="none" strike="noStrike" cap="none">
                <a:solidFill>
                  <a:schemeClr val="dk1"/>
                </a:solidFill>
                <a:latin typeface="Corbel"/>
                <a:ea typeface="Corbel"/>
                <a:cs typeface="Corbel"/>
                <a:sym typeface="Corbel"/>
              </a:defRPr>
            </a:lvl5pPr>
            <a:lvl6pPr marL="1627632" marR="0" lvl="5" indent="-65532" algn="l" rtl="0">
              <a:spcBef>
                <a:spcPts val="400"/>
              </a:spcBef>
              <a:buClr>
                <a:schemeClr val="accent6"/>
              </a:buClr>
              <a:buSzPct val="100000"/>
              <a:buFont typeface="Noto Sans Symbols"/>
              <a:buChar char="⚫"/>
              <a:defRPr sz="2000" b="0" i="0" u="none" strike="noStrike" cap="none">
                <a:solidFill>
                  <a:schemeClr val="dk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dk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dk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dk1"/>
                </a:solidFill>
                <a:latin typeface="Corbel"/>
                <a:ea typeface="Corbel"/>
                <a:cs typeface="Corbel"/>
                <a:sym typeface="Corbel"/>
              </a:defRPr>
            </a:lvl9pPr>
          </a:lstStyle>
          <a:p>
            <a:endParaRPr/>
          </a:p>
        </p:txBody>
      </p:sp>
      <p:sp>
        <p:nvSpPr>
          <p:cNvPr id="69" name="Shape 69"/>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70" name="Shape 70"/>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71" name="Shape 71"/>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cSld name="Section Header">
    <p:bg>
      <p:bgPr>
        <a:gradFill>
          <a:gsLst>
            <a:gs pos="0">
              <a:srgbClr val="BEC4D3"/>
            </a:gs>
            <a:gs pos="12000">
              <a:srgbClr val="BEC4D3"/>
            </a:gs>
            <a:gs pos="20000">
              <a:srgbClr val="BDC3D1"/>
            </a:gs>
            <a:gs pos="100000">
              <a:srgbClr val="343945"/>
            </a:gs>
          </a:gsLst>
          <a:path path="circle">
            <a:fillToRect l="50000" t="50000" r="50000" b="50000"/>
          </a:path>
          <a:tileRect/>
        </a:gradFill>
        <a:effectLst/>
      </p:bgPr>
    </p:bg>
    <p:spTree>
      <p:nvGrpSpPr>
        <p:cNvPr id="1" name="Shape 72"/>
        <p:cNvGrpSpPr/>
        <p:nvPr/>
      </p:nvGrpSpPr>
      <p:grpSpPr>
        <a:xfrm>
          <a:off x="0" y="0"/>
          <a:ext cx="0" cy="0"/>
          <a:chOff x="0" y="0"/>
          <a:chExt cx="0" cy="0"/>
        </a:xfrm>
      </p:grpSpPr>
      <p:sp>
        <p:nvSpPr>
          <p:cNvPr id="73" name="Shape 73"/>
          <p:cNvSpPr/>
          <p:nvPr/>
        </p:nvSpPr>
        <p:spPr>
          <a:xfrm>
            <a:off x="0" y="1"/>
            <a:ext cx="9144000" cy="2602520"/>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74" name="Shape 74"/>
          <p:cNvSpPr/>
          <p:nvPr/>
        </p:nvSpPr>
        <p:spPr>
          <a:xfrm>
            <a:off x="0" y="2602520"/>
            <a:ext cx="9144000" cy="45720"/>
          </a:xfrm>
          <a:prstGeom prst="rect">
            <a:avLst/>
          </a:prstGeom>
          <a:solidFill>
            <a:srgbClr val="FFFFFF"/>
          </a:solidFill>
          <a:ln>
            <a:noFill/>
          </a:ln>
          <a:effectLst>
            <a:outerShdw blurRad="31750" dist="10160" dir="54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75" name="Shape 75"/>
          <p:cNvSpPr txBox="1">
            <a:spLocks noGrp="1"/>
          </p:cNvSpPr>
          <p:nvPr>
            <p:ph type="title"/>
          </p:nvPr>
        </p:nvSpPr>
        <p:spPr>
          <a:xfrm>
            <a:off x="749808" y="118872"/>
            <a:ext cx="8013192" cy="1636776"/>
          </a:xfrm>
          <a:prstGeom prst="rect">
            <a:avLst/>
          </a:prstGeom>
          <a:noFill/>
          <a:ln>
            <a:noFill/>
          </a:ln>
        </p:spPr>
        <p:txBody>
          <a:bodyPr wrap="square" lIns="91425" tIns="91425" rIns="91425" bIns="91425" anchor="b" anchorCtr="0"/>
          <a:lstStyle>
            <a:lvl1pPr marL="0" marR="0" lvl="0" indent="0" algn="l" rtl="0">
              <a:spcBef>
                <a:spcPts val="0"/>
              </a:spcBef>
              <a:buClr>
                <a:srgbClr val="FFC700"/>
              </a:buClr>
              <a:buSzPct val="100000"/>
              <a:buFont typeface="Corbel"/>
              <a:buNone/>
              <a:defRPr sz="47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76" name="Shape 76"/>
          <p:cNvSpPr txBox="1">
            <a:spLocks noGrp="1"/>
          </p:cNvSpPr>
          <p:nvPr>
            <p:ph type="body" idx="1"/>
          </p:nvPr>
        </p:nvSpPr>
        <p:spPr>
          <a:xfrm>
            <a:off x="740664" y="1828800"/>
            <a:ext cx="8022336" cy="685800"/>
          </a:xfrm>
          <a:prstGeom prst="rect">
            <a:avLst/>
          </a:prstGeom>
          <a:noFill/>
          <a:ln>
            <a:noFill/>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2000" b="0" i="0" u="none" strike="noStrike" cap="none">
                <a:solidFill>
                  <a:srgbClr val="FFFFFF"/>
                </a:solidFill>
                <a:latin typeface="Corbel"/>
                <a:ea typeface="Corbel"/>
                <a:cs typeface="Corbel"/>
                <a:sym typeface="Corbel"/>
              </a:defRPr>
            </a:lvl1pPr>
            <a:lvl2pPr marL="457200" marR="0" lvl="1" indent="0" algn="l" rtl="0">
              <a:spcBef>
                <a:spcPts val="360"/>
              </a:spcBef>
              <a:buClr>
                <a:schemeClr val="accent2"/>
              </a:buClr>
              <a:buSzPct val="90000"/>
              <a:buFont typeface="Noto Sans Symbols"/>
              <a:buNone/>
              <a:defRPr sz="1800" b="0" i="0" u="none" strike="noStrike" cap="none">
                <a:solidFill>
                  <a:schemeClr val="lt1"/>
                </a:solidFill>
                <a:latin typeface="Corbel"/>
                <a:ea typeface="Corbel"/>
                <a:cs typeface="Corbel"/>
                <a:sym typeface="Corbel"/>
              </a:defRPr>
            </a:lvl2pPr>
            <a:lvl3pPr marL="914400" marR="0" lvl="2" indent="0" algn="l" rtl="0">
              <a:spcBef>
                <a:spcPts val="320"/>
              </a:spcBef>
              <a:buClr>
                <a:schemeClr val="accent3"/>
              </a:buClr>
              <a:buSzPct val="100000"/>
              <a:buFont typeface="Arial"/>
              <a:buNone/>
              <a:defRPr sz="1600" b="0" i="0" u="none" strike="noStrike" cap="none">
                <a:solidFill>
                  <a:schemeClr val="lt1"/>
                </a:solidFill>
                <a:latin typeface="Corbel"/>
                <a:ea typeface="Corbel"/>
                <a:cs typeface="Corbel"/>
                <a:sym typeface="Corbel"/>
              </a:defRPr>
            </a:lvl3pPr>
            <a:lvl4pPr marL="1371600" marR="0" lvl="3" indent="0" algn="l" rtl="0">
              <a:spcBef>
                <a:spcPts val="280"/>
              </a:spcBef>
              <a:buClr>
                <a:schemeClr val="accent4"/>
              </a:buClr>
              <a:buSzPct val="100000"/>
              <a:buFont typeface="Arial"/>
              <a:buNone/>
              <a:defRPr sz="1400" b="0" i="0" u="none" strike="noStrike" cap="none">
                <a:solidFill>
                  <a:schemeClr val="lt1"/>
                </a:solidFill>
                <a:latin typeface="Corbel"/>
                <a:ea typeface="Corbel"/>
                <a:cs typeface="Corbel"/>
                <a:sym typeface="Corbel"/>
              </a:defRPr>
            </a:lvl4pPr>
            <a:lvl5pPr marL="1828800" marR="0" lvl="4" indent="0" algn="l" rtl="0">
              <a:spcBef>
                <a:spcPts val="280"/>
              </a:spcBef>
              <a:buClr>
                <a:schemeClr val="accent5"/>
              </a:buClr>
              <a:buSzPct val="100000"/>
              <a:buFont typeface="Noto Sans Symbols"/>
              <a:buNone/>
              <a:defRPr sz="1400" b="0" i="0" u="none" strike="noStrike" cap="none">
                <a:solidFill>
                  <a:schemeClr val="lt1"/>
                </a:solidFill>
                <a:latin typeface="Corbel"/>
                <a:ea typeface="Corbel"/>
                <a:cs typeface="Corbel"/>
                <a:sym typeface="Corbel"/>
              </a:defRPr>
            </a:lvl5pPr>
            <a:lvl6pPr marL="2286000" marR="0" lvl="5" indent="0" algn="l" rtl="0">
              <a:spcBef>
                <a:spcPts val="280"/>
              </a:spcBef>
              <a:buClr>
                <a:schemeClr val="accent6"/>
              </a:buClr>
              <a:buSzPct val="100000"/>
              <a:buFont typeface="Noto Sans Symbols"/>
              <a:buNone/>
              <a:defRPr sz="1400" b="0" i="0" u="none" strike="noStrike" cap="none">
                <a:solidFill>
                  <a:schemeClr val="lt1"/>
                </a:solidFill>
                <a:latin typeface="Corbel"/>
                <a:ea typeface="Corbel"/>
                <a:cs typeface="Corbel"/>
                <a:sym typeface="Corbel"/>
              </a:defRPr>
            </a:lvl6pPr>
            <a:lvl7pPr marL="2743200" marR="0" lvl="6" indent="0" algn="l" rtl="0">
              <a:spcBef>
                <a:spcPts val="280"/>
              </a:spcBef>
              <a:buClr>
                <a:schemeClr val="accent1"/>
              </a:buClr>
              <a:buSzPct val="100000"/>
              <a:buFont typeface="Noto Sans Symbols"/>
              <a:buNone/>
              <a:defRPr sz="1400" b="0" i="0" u="none" strike="noStrike" cap="none">
                <a:solidFill>
                  <a:schemeClr val="lt1"/>
                </a:solidFill>
                <a:latin typeface="Corbel"/>
                <a:ea typeface="Corbel"/>
                <a:cs typeface="Corbel"/>
                <a:sym typeface="Corbel"/>
              </a:defRPr>
            </a:lvl7pPr>
            <a:lvl8pPr marL="3200400" marR="0" lvl="7" indent="0" algn="l" rtl="0">
              <a:spcBef>
                <a:spcPts val="280"/>
              </a:spcBef>
              <a:buClr>
                <a:schemeClr val="accent2"/>
              </a:buClr>
              <a:buSzPct val="100000"/>
              <a:buFont typeface="Noto Sans Symbols"/>
              <a:buNone/>
              <a:defRPr sz="1400" b="0" i="0" u="none" strike="noStrike" cap="none">
                <a:solidFill>
                  <a:schemeClr val="lt1"/>
                </a:solidFill>
                <a:latin typeface="Corbel"/>
                <a:ea typeface="Corbel"/>
                <a:cs typeface="Corbel"/>
                <a:sym typeface="Corbel"/>
              </a:defRPr>
            </a:lvl8pPr>
            <a:lvl9pPr marL="3657600" marR="0" lvl="8" indent="0" algn="l" rtl="0">
              <a:spcBef>
                <a:spcPts val="280"/>
              </a:spcBef>
              <a:buClr>
                <a:schemeClr val="accent3"/>
              </a:buClr>
              <a:buSzPct val="100000"/>
              <a:buFont typeface="Noto Sans Symbols"/>
              <a:buNone/>
              <a:defRPr sz="1400" b="0" i="0" u="none" strike="noStrike" cap="none">
                <a:solidFill>
                  <a:schemeClr val="lt1"/>
                </a:solidFill>
                <a:latin typeface="Corbel"/>
                <a:ea typeface="Corbel"/>
                <a:cs typeface="Corbel"/>
                <a:sym typeface="Corbel"/>
              </a:defRPr>
            </a:lvl9pPr>
          </a:lstStyle>
          <a:p>
            <a:endParaRPr/>
          </a:p>
        </p:txBody>
      </p:sp>
      <p:sp>
        <p:nvSpPr>
          <p:cNvPr id="77" name="Shape 77"/>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78" name="Shape 78"/>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79" name="Shape 79"/>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chemeClr val="lt1"/>
                </a:solidFill>
                <a:latin typeface="Corbel"/>
                <a:ea typeface="Corbel"/>
                <a:cs typeface="Corbel"/>
                <a:sym typeface="Corbel"/>
              </a:rPr>
              <a:t>‹#›</a:t>
            </a:fld>
            <a:endParaRPr lang="en-GB" sz="1200">
              <a:solidFill>
                <a:schemeClr val="lt1"/>
              </a:solidFill>
              <a:latin typeface="Corbel"/>
              <a:ea typeface="Corbel"/>
              <a:cs typeface="Corbel"/>
              <a:sym typeface="Corbe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Shape 80"/>
        <p:cNvGrpSpPr/>
        <p:nvPr/>
      </p:nvGrpSpPr>
      <p:grpSpPr>
        <a:xfrm>
          <a:off x="0" y="0"/>
          <a:ext cx="0" cy="0"/>
          <a:chOff x="0" y="0"/>
          <a:chExt cx="0" cy="0"/>
        </a:xfrm>
      </p:grpSpPr>
      <p:sp>
        <p:nvSpPr>
          <p:cNvPr id="81" name="Shape 81"/>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82" name="Shape 82"/>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83" name="Shape 83"/>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84"/>
        <p:cNvGrpSpPr/>
        <p:nvPr/>
      </p:nvGrpSpPr>
      <p:grpSpPr>
        <a:xfrm>
          <a:off x="0" y="0"/>
          <a:ext cx="0" cy="0"/>
          <a:chOff x="0" y="0"/>
          <a:chExt cx="0" cy="0"/>
        </a:xfrm>
      </p:grpSpPr>
      <p:sp>
        <p:nvSpPr>
          <p:cNvPr id="85" name="Shape 85"/>
          <p:cNvSpPr txBox="1">
            <a:spLocks noGrp="1"/>
          </p:cNvSpPr>
          <p:nvPr>
            <p:ph type="title"/>
          </p:nvPr>
        </p:nvSpPr>
        <p:spPr>
          <a:xfrm>
            <a:off x="167838" y="152400"/>
            <a:ext cx="2523744" cy="978408"/>
          </a:xfrm>
          <a:prstGeom prst="rect">
            <a:avLst/>
          </a:prstGeom>
          <a:noFill/>
          <a:ln>
            <a:noFill/>
          </a:ln>
        </p:spPr>
        <p:txBody>
          <a:bodyPr wrap="square" lIns="91425" tIns="91425" rIns="91425" bIns="91425" anchor="b" anchorCtr="0"/>
          <a:lstStyle>
            <a:lvl1pPr marL="0" marR="0" lvl="0" indent="0" algn="l" rtl="0">
              <a:spcBef>
                <a:spcPts val="0"/>
              </a:spcBef>
              <a:buClr>
                <a:srgbClr val="FFC700"/>
              </a:buClr>
              <a:buSzPct val="100000"/>
              <a:buFont typeface="Corbel"/>
              <a:buNone/>
              <a:defRPr sz="2000" b="0"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6" name="Shape 86"/>
          <p:cNvSpPr txBox="1">
            <a:spLocks noGrp="1"/>
          </p:cNvSpPr>
          <p:nvPr>
            <p:ph type="body" idx="1"/>
          </p:nvPr>
        </p:nvSpPr>
        <p:spPr>
          <a:xfrm>
            <a:off x="3019377" y="1743133"/>
            <a:ext cx="5920641" cy="4558885"/>
          </a:xfrm>
          <a:prstGeom prst="rect">
            <a:avLst/>
          </a:prstGeom>
          <a:noFill/>
          <a:ln>
            <a:noFill/>
          </a:ln>
        </p:spPr>
        <p:txBody>
          <a:bodyPr wrap="square" lIns="91425" tIns="91425" rIns="91425" bIns="91425" anchor="t" anchorCtr="0"/>
          <a:lstStyle>
            <a:lvl1pPr marL="438912" marR="0" lvl="0" indent="-162052" algn="l" rtl="0">
              <a:spcBef>
                <a:spcPts val="0"/>
              </a:spcBef>
              <a:buClr>
                <a:schemeClr val="accent1"/>
              </a:buClr>
              <a:buSzPct val="80000"/>
              <a:buFont typeface="Noto Sans Symbols"/>
              <a:buChar char="◼"/>
              <a:defRPr sz="3200" b="0" i="0" u="none" strike="noStrike" cap="none">
                <a:solidFill>
                  <a:schemeClr val="dk1"/>
                </a:solidFill>
                <a:latin typeface="Corbel"/>
                <a:ea typeface="Corbel"/>
                <a:cs typeface="Corbel"/>
                <a:sym typeface="Corbel"/>
              </a:defRPr>
            </a:lvl1pPr>
            <a:lvl2pPr marL="731520" marR="0" lvl="1" indent="-114300" algn="l" rtl="0">
              <a:spcBef>
                <a:spcPts val="560"/>
              </a:spcBef>
              <a:buClr>
                <a:schemeClr val="accent2"/>
              </a:buClr>
              <a:buSzPct val="90000"/>
              <a:buFont typeface="Noto Sans Symbols"/>
              <a:buChar char="▪"/>
              <a:defRPr sz="2800" b="0" i="0" u="none" strike="noStrike" cap="none">
                <a:solidFill>
                  <a:schemeClr val="dk1"/>
                </a:solidFill>
                <a:latin typeface="Corbel"/>
                <a:ea typeface="Corbel"/>
                <a:cs typeface="Corbel"/>
                <a:sym typeface="Corbel"/>
              </a:defRPr>
            </a:lvl2pPr>
            <a:lvl3pPr marL="996696" marR="0" lvl="2" indent="-82296" algn="l" rtl="0">
              <a:spcBef>
                <a:spcPts val="480"/>
              </a:spcBef>
              <a:buClr>
                <a:schemeClr val="accent3"/>
              </a:buClr>
              <a:buSzPct val="100000"/>
              <a:buFont typeface="Arial"/>
              <a:buChar char="▪"/>
              <a:defRPr sz="2400" b="0" i="0" u="none" strike="noStrike" cap="none">
                <a:solidFill>
                  <a:schemeClr val="dk1"/>
                </a:solidFill>
                <a:latin typeface="Corbel"/>
                <a:ea typeface="Corbel"/>
                <a:cs typeface="Corbel"/>
                <a:sym typeface="Corbel"/>
              </a:defRPr>
            </a:lvl3pPr>
            <a:lvl4pPr marL="1216152" marR="0" lvl="3" indent="-60452" algn="l" rtl="0">
              <a:spcBef>
                <a:spcPts val="400"/>
              </a:spcBef>
              <a:buClr>
                <a:schemeClr val="accent4"/>
              </a:buClr>
              <a:buSzPct val="100000"/>
              <a:buFont typeface="Arial"/>
              <a:buChar char="▪"/>
              <a:defRPr sz="2000" b="0" i="0" u="none" strike="noStrike" cap="none">
                <a:solidFill>
                  <a:schemeClr val="dk1"/>
                </a:solidFill>
                <a:latin typeface="Corbel"/>
                <a:ea typeface="Corbel"/>
                <a:cs typeface="Corbel"/>
                <a:sym typeface="Corbel"/>
              </a:defRPr>
            </a:lvl4pPr>
            <a:lvl5pPr marL="1426464" marR="0" lvl="4" indent="-67564" algn="l" rtl="0">
              <a:spcBef>
                <a:spcPts val="400"/>
              </a:spcBef>
              <a:buClr>
                <a:schemeClr val="accent5"/>
              </a:buClr>
              <a:buSzPct val="100000"/>
              <a:buFont typeface="Noto Sans Symbols"/>
              <a:buChar char="•"/>
              <a:defRPr sz="2000" b="0" i="0" u="none" strike="noStrike" cap="none">
                <a:solidFill>
                  <a:schemeClr val="dk1"/>
                </a:solidFill>
                <a:latin typeface="Corbel"/>
                <a:ea typeface="Corbel"/>
                <a:cs typeface="Corbel"/>
                <a:sym typeface="Corbel"/>
              </a:defRPr>
            </a:lvl5pPr>
            <a:lvl6pPr marL="1627632" marR="0" lvl="5" indent="-65532" algn="l" rtl="0">
              <a:spcBef>
                <a:spcPts val="400"/>
              </a:spcBef>
              <a:buClr>
                <a:schemeClr val="accent6"/>
              </a:buClr>
              <a:buSzPct val="100000"/>
              <a:buFont typeface="Noto Sans Symbols"/>
              <a:buChar char="⚫"/>
              <a:defRPr sz="2000" b="0" i="0" u="none" strike="noStrike" cap="none">
                <a:solidFill>
                  <a:schemeClr val="dk1"/>
                </a:solidFill>
                <a:latin typeface="Corbel"/>
                <a:ea typeface="Corbel"/>
                <a:cs typeface="Corbel"/>
                <a:sym typeface="Corbel"/>
              </a:defRPr>
            </a:lvl6pPr>
            <a:lvl7pPr marL="1828800" marR="0" lvl="6" indent="-63500" algn="l" rtl="0">
              <a:spcBef>
                <a:spcPts val="400"/>
              </a:spcBef>
              <a:buClr>
                <a:schemeClr val="accent1"/>
              </a:buClr>
              <a:buSzPct val="100000"/>
              <a:buFont typeface="Noto Sans Symbols"/>
              <a:buChar char="⚫"/>
              <a:defRPr sz="2000" b="0" i="0" u="none" strike="noStrike" cap="none">
                <a:solidFill>
                  <a:schemeClr val="dk1"/>
                </a:solidFill>
                <a:latin typeface="Corbel"/>
                <a:ea typeface="Corbel"/>
                <a:cs typeface="Corbel"/>
                <a:sym typeface="Corbel"/>
              </a:defRPr>
            </a:lvl7pPr>
            <a:lvl8pPr marL="2029968" marR="0" lvl="7" indent="-61467" algn="l" rtl="0">
              <a:spcBef>
                <a:spcPts val="400"/>
              </a:spcBef>
              <a:buClr>
                <a:schemeClr val="accent2"/>
              </a:buClr>
              <a:buSzPct val="100000"/>
              <a:buFont typeface="Noto Sans Symbols"/>
              <a:buChar char="⚫"/>
              <a:defRPr sz="2000" b="0" i="0" u="none" strike="noStrike" cap="none">
                <a:solidFill>
                  <a:schemeClr val="dk1"/>
                </a:solidFill>
                <a:latin typeface="Corbel"/>
                <a:ea typeface="Corbel"/>
                <a:cs typeface="Corbel"/>
                <a:sym typeface="Corbel"/>
              </a:defRPr>
            </a:lvl8pPr>
            <a:lvl9pPr marL="2231136" marR="0" lvl="8" indent="-59435" algn="l" rtl="0">
              <a:spcBef>
                <a:spcPts val="400"/>
              </a:spcBef>
              <a:buClr>
                <a:schemeClr val="accent3"/>
              </a:buClr>
              <a:buSzPct val="100000"/>
              <a:buFont typeface="Noto Sans Symbols"/>
              <a:buChar char="⚫"/>
              <a:defRPr sz="2000" b="0" i="0" u="none" strike="noStrike" cap="none">
                <a:solidFill>
                  <a:schemeClr val="dk1"/>
                </a:solidFill>
                <a:latin typeface="Corbel"/>
                <a:ea typeface="Corbel"/>
                <a:cs typeface="Corbel"/>
                <a:sym typeface="Corbel"/>
              </a:defRPr>
            </a:lvl9pPr>
          </a:lstStyle>
          <a:p>
            <a:endParaRPr/>
          </a:p>
        </p:txBody>
      </p:sp>
      <p:sp>
        <p:nvSpPr>
          <p:cNvPr id="87" name="Shape 87"/>
          <p:cNvSpPr txBox="1">
            <a:spLocks noGrp="1"/>
          </p:cNvSpPr>
          <p:nvPr>
            <p:ph type="body" idx="2"/>
          </p:nvPr>
        </p:nvSpPr>
        <p:spPr>
          <a:xfrm>
            <a:off x="167838" y="1730018"/>
            <a:ext cx="2468880" cy="4572000"/>
          </a:xfrm>
          <a:prstGeom prst="rect">
            <a:avLst/>
          </a:prstGeom>
          <a:noFill/>
          <a:ln>
            <a:noFill/>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1400" b="0" i="0" u="none" strike="noStrike" cap="none">
                <a:solidFill>
                  <a:schemeClr val="dk1"/>
                </a:solidFill>
                <a:latin typeface="Corbel"/>
                <a:ea typeface="Corbel"/>
                <a:cs typeface="Corbel"/>
                <a:sym typeface="Corbel"/>
              </a:defRPr>
            </a:lvl1pPr>
            <a:lvl2pPr marL="457200" marR="0" lvl="1" indent="0" algn="l" rtl="0">
              <a:spcBef>
                <a:spcPts val="240"/>
              </a:spcBef>
              <a:buClr>
                <a:schemeClr val="accent2"/>
              </a:buClr>
              <a:buSzPct val="90000"/>
              <a:buFont typeface="Noto Sans Symbols"/>
              <a:buNone/>
              <a:defRPr sz="1200" b="0" i="0" u="none" strike="noStrike" cap="none">
                <a:solidFill>
                  <a:schemeClr val="dk1"/>
                </a:solidFill>
                <a:latin typeface="Corbel"/>
                <a:ea typeface="Corbel"/>
                <a:cs typeface="Corbel"/>
                <a:sym typeface="Corbel"/>
              </a:defRPr>
            </a:lvl2pPr>
            <a:lvl3pPr marL="914400" marR="0" lvl="2" indent="0" algn="l" rtl="0">
              <a:spcBef>
                <a:spcPts val="200"/>
              </a:spcBef>
              <a:buClr>
                <a:schemeClr val="accent3"/>
              </a:buClr>
              <a:buSzPct val="100000"/>
              <a:buFont typeface="Arial"/>
              <a:buNone/>
              <a:defRPr sz="1000" b="0" i="0" u="none" strike="noStrike" cap="none">
                <a:solidFill>
                  <a:schemeClr val="dk1"/>
                </a:solidFill>
                <a:latin typeface="Corbel"/>
                <a:ea typeface="Corbel"/>
                <a:cs typeface="Corbel"/>
                <a:sym typeface="Corbel"/>
              </a:defRPr>
            </a:lvl3pPr>
            <a:lvl4pPr marL="1371600" marR="0" lvl="3" indent="0" algn="l" rtl="0">
              <a:spcBef>
                <a:spcPts val="180"/>
              </a:spcBef>
              <a:buClr>
                <a:schemeClr val="accent4"/>
              </a:buClr>
              <a:buSzPct val="100000"/>
              <a:buFont typeface="Arial"/>
              <a:buNone/>
              <a:defRPr sz="900" b="0" i="0" u="none" strike="noStrike" cap="none">
                <a:solidFill>
                  <a:schemeClr val="dk1"/>
                </a:solidFill>
                <a:latin typeface="Corbel"/>
                <a:ea typeface="Corbel"/>
                <a:cs typeface="Corbel"/>
                <a:sym typeface="Corbel"/>
              </a:defRPr>
            </a:lvl4pPr>
            <a:lvl5pPr marL="1828800" marR="0" lvl="4" indent="0" algn="l" rtl="0">
              <a:spcBef>
                <a:spcPts val="180"/>
              </a:spcBef>
              <a:buClr>
                <a:schemeClr val="accent5"/>
              </a:buClr>
              <a:buSzPct val="100000"/>
              <a:buFont typeface="Noto Sans Symbols"/>
              <a:buNone/>
              <a:defRPr sz="900" b="0" i="0" u="none" strike="noStrike" cap="none">
                <a:solidFill>
                  <a:schemeClr val="dk1"/>
                </a:solidFill>
                <a:latin typeface="Corbel"/>
                <a:ea typeface="Corbel"/>
                <a:cs typeface="Corbel"/>
                <a:sym typeface="Corbel"/>
              </a:defRPr>
            </a:lvl5pPr>
            <a:lvl6pPr marL="2286000" marR="0" lvl="5" indent="0" algn="l" rtl="0">
              <a:spcBef>
                <a:spcPts val="180"/>
              </a:spcBef>
              <a:buClr>
                <a:schemeClr val="accent6"/>
              </a:buClr>
              <a:buSzPct val="100000"/>
              <a:buFont typeface="Noto Sans Symbols"/>
              <a:buNone/>
              <a:defRPr sz="900" b="0" i="0" u="none" strike="noStrike" cap="none">
                <a:solidFill>
                  <a:schemeClr val="dk1"/>
                </a:solidFill>
                <a:latin typeface="Corbel"/>
                <a:ea typeface="Corbel"/>
                <a:cs typeface="Corbel"/>
                <a:sym typeface="Corbel"/>
              </a:defRPr>
            </a:lvl6pPr>
            <a:lvl7pPr marL="2743200" marR="0" lvl="6" indent="0" algn="l" rtl="0">
              <a:spcBef>
                <a:spcPts val="180"/>
              </a:spcBef>
              <a:buClr>
                <a:schemeClr val="accent1"/>
              </a:buClr>
              <a:buSzPct val="100000"/>
              <a:buFont typeface="Noto Sans Symbols"/>
              <a:buNone/>
              <a:defRPr sz="900" b="0" i="0" u="none" strike="noStrike" cap="none">
                <a:solidFill>
                  <a:schemeClr val="dk1"/>
                </a:solidFill>
                <a:latin typeface="Corbel"/>
                <a:ea typeface="Corbel"/>
                <a:cs typeface="Corbel"/>
                <a:sym typeface="Corbel"/>
              </a:defRPr>
            </a:lvl7pPr>
            <a:lvl8pPr marL="3200400" marR="0" lvl="7" indent="0" algn="l" rtl="0">
              <a:spcBef>
                <a:spcPts val="180"/>
              </a:spcBef>
              <a:buClr>
                <a:schemeClr val="accent2"/>
              </a:buClr>
              <a:buSzPct val="100000"/>
              <a:buFont typeface="Noto Sans Symbols"/>
              <a:buNone/>
              <a:defRPr sz="900" b="0" i="0" u="none" strike="noStrike" cap="none">
                <a:solidFill>
                  <a:schemeClr val="dk1"/>
                </a:solidFill>
                <a:latin typeface="Corbel"/>
                <a:ea typeface="Corbel"/>
                <a:cs typeface="Corbel"/>
                <a:sym typeface="Corbel"/>
              </a:defRPr>
            </a:lvl8pPr>
            <a:lvl9pPr marL="3657600" marR="0" lvl="8" indent="0" algn="l" rtl="0">
              <a:spcBef>
                <a:spcPts val="180"/>
              </a:spcBef>
              <a:buClr>
                <a:schemeClr val="accent3"/>
              </a:buClr>
              <a:buSzPct val="100000"/>
              <a:buFont typeface="Noto Sans Symbols"/>
              <a:buNone/>
              <a:defRPr sz="900" b="0" i="0" u="none" strike="noStrike" cap="none">
                <a:solidFill>
                  <a:schemeClr val="dk1"/>
                </a:solidFill>
                <a:latin typeface="Corbel"/>
                <a:ea typeface="Corbel"/>
                <a:cs typeface="Corbel"/>
                <a:sym typeface="Corbel"/>
              </a:defRPr>
            </a:lvl9pPr>
          </a:lstStyle>
          <a:p>
            <a:endParaRPr/>
          </a:p>
        </p:txBody>
      </p:sp>
      <p:sp>
        <p:nvSpPr>
          <p:cNvPr id="88" name="Shape 88"/>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89" name="Shape 89"/>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90" name="Shape 90"/>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
        <p:nvSpPr>
          <p:cNvPr id="91" name="Shape 91"/>
          <p:cNvSpPr/>
          <p:nvPr/>
        </p:nvSpPr>
        <p:spPr>
          <a:xfrm>
            <a:off x="2855737" y="0"/>
            <a:ext cx="45720" cy="1453896"/>
          </a:xfrm>
          <a:prstGeom prst="rect">
            <a:avLst/>
          </a:prstGeom>
          <a:solidFill>
            <a:srgbClr val="FFFFFF"/>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92" name="Shape 92"/>
          <p:cNvSpPr/>
          <p:nvPr/>
        </p:nvSpPr>
        <p:spPr>
          <a:xfrm>
            <a:off x="2855737" y="0"/>
            <a:ext cx="45720" cy="1453896"/>
          </a:xfrm>
          <a:prstGeom prst="rect">
            <a:avLst/>
          </a:prstGeom>
          <a:solidFill>
            <a:srgbClr val="FFFFFF"/>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cSld name="Picture with Caption">
    <p:bg>
      <p:bgPr>
        <a:solidFill>
          <a:schemeClr val="lt2"/>
        </a:solidFill>
        <a:effectLst/>
      </p:bgPr>
    </p:bg>
    <p:spTree>
      <p:nvGrpSpPr>
        <p:cNvPr id="1" name="Shape 93"/>
        <p:cNvGrpSpPr/>
        <p:nvPr/>
      </p:nvGrpSpPr>
      <p:grpSpPr>
        <a:xfrm>
          <a:off x="0" y="0"/>
          <a:ext cx="0" cy="0"/>
          <a:chOff x="0" y="0"/>
          <a:chExt cx="0" cy="0"/>
        </a:xfrm>
      </p:grpSpPr>
      <p:sp>
        <p:nvSpPr>
          <p:cNvPr id="94" name="Shape 94"/>
          <p:cNvSpPr txBox="1">
            <a:spLocks noGrp="1"/>
          </p:cNvSpPr>
          <p:nvPr>
            <p:ph type="title"/>
          </p:nvPr>
        </p:nvSpPr>
        <p:spPr>
          <a:xfrm>
            <a:off x="164592" y="155448"/>
            <a:ext cx="2525150" cy="978408"/>
          </a:xfrm>
          <a:prstGeom prst="rect">
            <a:avLst/>
          </a:prstGeom>
          <a:noFill/>
          <a:ln>
            <a:noFill/>
          </a:ln>
        </p:spPr>
        <p:txBody>
          <a:bodyPr wrap="square" lIns="91425" tIns="91425" rIns="91425" bIns="91425" anchor="b" anchorCtr="0"/>
          <a:lstStyle>
            <a:lvl1pPr marL="0" marR="0" lvl="0" indent="0" algn="l" rtl="0">
              <a:spcBef>
                <a:spcPts val="0"/>
              </a:spcBef>
              <a:buClr>
                <a:srgbClr val="FFC700"/>
              </a:buClr>
              <a:buSzPct val="100000"/>
              <a:buFont typeface="Corbel"/>
              <a:buNone/>
              <a:defRPr sz="2000" b="0"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95" name="Shape 95"/>
          <p:cNvSpPr>
            <a:spLocks noGrp="1"/>
          </p:cNvSpPr>
          <p:nvPr>
            <p:ph type="pic" idx="2"/>
          </p:nvPr>
        </p:nvSpPr>
        <p:spPr>
          <a:xfrm>
            <a:off x="2903805" y="1484808"/>
            <a:ext cx="6247397" cy="5373192"/>
          </a:xfrm>
          <a:prstGeom prst="rect">
            <a:avLst/>
          </a:prstGeom>
          <a:solidFill>
            <a:srgbClr val="BABABB"/>
          </a:solidFill>
          <a:ln>
            <a:noFill/>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3200" b="0" i="0" u="none" strike="noStrike" cap="none">
                <a:solidFill>
                  <a:schemeClr val="dk1"/>
                </a:solidFill>
                <a:latin typeface="Corbel"/>
                <a:ea typeface="Corbel"/>
                <a:cs typeface="Corbel"/>
                <a:sym typeface="Corbel"/>
              </a:defRPr>
            </a:lvl1pPr>
            <a:lvl2pPr marL="457200" marR="0" lvl="1" indent="0" algn="l" rtl="0">
              <a:spcBef>
                <a:spcPts val="560"/>
              </a:spcBef>
              <a:buClr>
                <a:schemeClr val="accent2"/>
              </a:buClr>
              <a:buSzPct val="90000"/>
              <a:buFont typeface="Noto Sans Symbols"/>
              <a:buNone/>
              <a:defRPr sz="2800" b="0" i="0" u="none" strike="noStrike" cap="none">
                <a:solidFill>
                  <a:schemeClr val="dk1"/>
                </a:solidFill>
                <a:latin typeface="Corbel"/>
                <a:ea typeface="Corbel"/>
                <a:cs typeface="Corbel"/>
                <a:sym typeface="Corbel"/>
              </a:defRPr>
            </a:lvl2pPr>
            <a:lvl3pPr marL="914400" marR="0" lvl="2" indent="0" algn="l" rtl="0">
              <a:spcBef>
                <a:spcPts val="480"/>
              </a:spcBef>
              <a:buClr>
                <a:schemeClr val="accent3"/>
              </a:buClr>
              <a:buSzPct val="100000"/>
              <a:buFont typeface="Arial"/>
              <a:buNone/>
              <a:defRPr sz="2400" b="0" i="0" u="none" strike="noStrike" cap="none">
                <a:solidFill>
                  <a:schemeClr val="dk1"/>
                </a:solidFill>
                <a:latin typeface="Corbel"/>
                <a:ea typeface="Corbel"/>
                <a:cs typeface="Corbel"/>
                <a:sym typeface="Corbel"/>
              </a:defRPr>
            </a:lvl3pPr>
            <a:lvl4pPr marL="1371600" marR="0" lvl="3" indent="0" algn="l" rtl="0">
              <a:spcBef>
                <a:spcPts val="400"/>
              </a:spcBef>
              <a:buClr>
                <a:schemeClr val="accent4"/>
              </a:buClr>
              <a:buSzPct val="100000"/>
              <a:buFont typeface="Arial"/>
              <a:buNone/>
              <a:defRPr sz="2000" b="0" i="0" u="none" strike="noStrike" cap="none">
                <a:solidFill>
                  <a:schemeClr val="dk1"/>
                </a:solidFill>
                <a:latin typeface="Corbel"/>
                <a:ea typeface="Corbel"/>
                <a:cs typeface="Corbel"/>
                <a:sym typeface="Corbel"/>
              </a:defRPr>
            </a:lvl4pPr>
            <a:lvl5pPr marL="1828800" marR="0" lvl="4" indent="0" algn="l" rtl="0">
              <a:spcBef>
                <a:spcPts val="400"/>
              </a:spcBef>
              <a:buClr>
                <a:schemeClr val="accent5"/>
              </a:buClr>
              <a:buSzPct val="100000"/>
              <a:buFont typeface="Noto Sans Symbols"/>
              <a:buNone/>
              <a:defRPr sz="2000" b="0" i="0" u="none" strike="noStrike" cap="none">
                <a:solidFill>
                  <a:schemeClr val="dk1"/>
                </a:solidFill>
                <a:latin typeface="Corbel"/>
                <a:ea typeface="Corbel"/>
                <a:cs typeface="Corbel"/>
                <a:sym typeface="Corbel"/>
              </a:defRPr>
            </a:lvl5pPr>
            <a:lvl6pPr marL="2286000" marR="0" lvl="5" indent="0" algn="l" rtl="0">
              <a:spcBef>
                <a:spcPts val="400"/>
              </a:spcBef>
              <a:buClr>
                <a:schemeClr val="accent6"/>
              </a:buClr>
              <a:buSzPct val="100000"/>
              <a:buFont typeface="Noto Sans Symbols"/>
              <a:buNone/>
              <a:defRPr sz="2000" b="0" i="0" u="none" strike="noStrike" cap="none">
                <a:solidFill>
                  <a:schemeClr val="dk1"/>
                </a:solidFill>
                <a:latin typeface="Corbel"/>
                <a:ea typeface="Corbel"/>
                <a:cs typeface="Corbel"/>
                <a:sym typeface="Corbel"/>
              </a:defRPr>
            </a:lvl6pPr>
            <a:lvl7pPr marL="2743200" marR="0" lvl="6" indent="0" algn="l" rtl="0">
              <a:spcBef>
                <a:spcPts val="400"/>
              </a:spcBef>
              <a:buClr>
                <a:schemeClr val="accent1"/>
              </a:buClr>
              <a:buSzPct val="100000"/>
              <a:buFont typeface="Noto Sans Symbols"/>
              <a:buNone/>
              <a:defRPr sz="2000" b="0" i="0" u="none" strike="noStrike" cap="none">
                <a:solidFill>
                  <a:schemeClr val="dk1"/>
                </a:solidFill>
                <a:latin typeface="Corbel"/>
                <a:ea typeface="Corbel"/>
                <a:cs typeface="Corbel"/>
                <a:sym typeface="Corbel"/>
              </a:defRPr>
            </a:lvl7pPr>
            <a:lvl8pPr marL="3200400" marR="0" lvl="7" indent="0" algn="l" rtl="0">
              <a:spcBef>
                <a:spcPts val="400"/>
              </a:spcBef>
              <a:buClr>
                <a:schemeClr val="accent2"/>
              </a:buClr>
              <a:buSzPct val="100000"/>
              <a:buFont typeface="Noto Sans Symbols"/>
              <a:buNone/>
              <a:defRPr sz="2000" b="0" i="0" u="none" strike="noStrike" cap="none">
                <a:solidFill>
                  <a:schemeClr val="dk1"/>
                </a:solidFill>
                <a:latin typeface="Corbel"/>
                <a:ea typeface="Corbel"/>
                <a:cs typeface="Corbel"/>
                <a:sym typeface="Corbel"/>
              </a:defRPr>
            </a:lvl8pPr>
            <a:lvl9pPr marL="3657600" marR="0" lvl="8" indent="0" algn="l" rtl="0">
              <a:spcBef>
                <a:spcPts val="400"/>
              </a:spcBef>
              <a:buClr>
                <a:schemeClr val="accent3"/>
              </a:buClr>
              <a:buSzPct val="100000"/>
              <a:buFont typeface="Noto Sans Symbols"/>
              <a:buNone/>
              <a:defRPr sz="2000" b="0" i="0" u="none" strike="noStrike" cap="none">
                <a:solidFill>
                  <a:schemeClr val="dk1"/>
                </a:solidFill>
                <a:latin typeface="Corbel"/>
                <a:ea typeface="Corbel"/>
                <a:cs typeface="Corbel"/>
                <a:sym typeface="Corbel"/>
              </a:defRPr>
            </a:lvl9pPr>
          </a:lstStyle>
          <a:p>
            <a:endParaRPr/>
          </a:p>
        </p:txBody>
      </p:sp>
      <p:sp>
        <p:nvSpPr>
          <p:cNvPr id="96" name="Shape 96"/>
          <p:cNvSpPr txBox="1">
            <a:spLocks noGrp="1"/>
          </p:cNvSpPr>
          <p:nvPr>
            <p:ph type="body" idx="1"/>
          </p:nvPr>
        </p:nvSpPr>
        <p:spPr>
          <a:xfrm>
            <a:off x="164592" y="1728216"/>
            <a:ext cx="2468880" cy="4572000"/>
          </a:xfrm>
          <a:prstGeom prst="rect">
            <a:avLst/>
          </a:prstGeom>
          <a:noFill/>
          <a:ln>
            <a:noFill/>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1400" b="0" i="0" u="none" strike="noStrike" cap="none">
                <a:solidFill>
                  <a:schemeClr val="dk1"/>
                </a:solidFill>
                <a:latin typeface="Corbel"/>
                <a:ea typeface="Corbel"/>
                <a:cs typeface="Corbel"/>
                <a:sym typeface="Corbel"/>
              </a:defRPr>
            </a:lvl1pPr>
            <a:lvl2pPr marL="457200" marR="0" lvl="1" indent="0" algn="l" rtl="0">
              <a:spcBef>
                <a:spcPts val="240"/>
              </a:spcBef>
              <a:buClr>
                <a:schemeClr val="accent2"/>
              </a:buClr>
              <a:buSzPct val="90000"/>
              <a:buFont typeface="Noto Sans Symbols"/>
              <a:buNone/>
              <a:defRPr sz="1200" b="0" i="0" u="none" strike="noStrike" cap="none">
                <a:solidFill>
                  <a:schemeClr val="dk1"/>
                </a:solidFill>
                <a:latin typeface="Corbel"/>
                <a:ea typeface="Corbel"/>
                <a:cs typeface="Corbel"/>
                <a:sym typeface="Corbel"/>
              </a:defRPr>
            </a:lvl2pPr>
            <a:lvl3pPr marL="914400" marR="0" lvl="2" indent="0" algn="l" rtl="0">
              <a:spcBef>
                <a:spcPts val="200"/>
              </a:spcBef>
              <a:buClr>
                <a:schemeClr val="accent3"/>
              </a:buClr>
              <a:buSzPct val="100000"/>
              <a:buFont typeface="Arial"/>
              <a:buNone/>
              <a:defRPr sz="1000" b="0" i="0" u="none" strike="noStrike" cap="none">
                <a:solidFill>
                  <a:schemeClr val="dk1"/>
                </a:solidFill>
                <a:latin typeface="Corbel"/>
                <a:ea typeface="Corbel"/>
                <a:cs typeface="Corbel"/>
                <a:sym typeface="Corbel"/>
              </a:defRPr>
            </a:lvl3pPr>
            <a:lvl4pPr marL="1371600" marR="0" lvl="3" indent="0" algn="l" rtl="0">
              <a:spcBef>
                <a:spcPts val="180"/>
              </a:spcBef>
              <a:buClr>
                <a:schemeClr val="accent4"/>
              </a:buClr>
              <a:buSzPct val="100000"/>
              <a:buFont typeface="Arial"/>
              <a:buNone/>
              <a:defRPr sz="900" b="0" i="0" u="none" strike="noStrike" cap="none">
                <a:solidFill>
                  <a:schemeClr val="dk1"/>
                </a:solidFill>
                <a:latin typeface="Corbel"/>
                <a:ea typeface="Corbel"/>
                <a:cs typeface="Corbel"/>
                <a:sym typeface="Corbel"/>
              </a:defRPr>
            </a:lvl4pPr>
            <a:lvl5pPr marL="1828800" marR="0" lvl="4" indent="0" algn="l" rtl="0">
              <a:spcBef>
                <a:spcPts val="180"/>
              </a:spcBef>
              <a:buClr>
                <a:schemeClr val="accent5"/>
              </a:buClr>
              <a:buSzPct val="100000"/>
              <a:buFont typeface="Noto Sans Symbols"/>
              <a:buNone/>
              <a:defRPr sz="900" b="0" i="0" u="none" strike="noStrike" cap="none">
                <a:solidFill>
                  <a:schemeClr val="dk1"/>
                </a:solidFill>
                <a:latin typeface="Corbel"/>
                <a:ea typeface="Corbel"/>
                <a:cs typeface="Corbel"/>
                <a:sym typeface="Corbel"/>
              </a:defRPr>
            </a:lvl5pPr>
            <a:lvl6pPr marL="2286000" marR="0" lvl="5" indent="0" algn="l" rtl="0">
              <a:spcBef>
                <a:spcPts val="180"/>
              </a:spcBef>
              <a:buClr>
                <a:schemeClr val="accent6"/>
              </a:buClr>
              <a:buSzPct val="100000"/>
              <a:buFont typeface="Noto Sans Symbols"/>
              <a:buNone/>
              <a:defRPr sz="900" b="0" i="0" u="none" strike="noStrike" cap="none">
                <a:solidFill>
                  <a:schemeClr val="dk1"/>
                </a:solidFill>
                <a:latin typeface="Corbel"/>
                <a:ea typeface="Corbel"/>
                <a:cs typeface="Corbel"/>
                <a:sym typeface="Corbel"/>
              </a:defRPr>
            </a:lvl6pPr>
            <a:lvl7pPr marL="2743200" marR="0" lvl="6" indent="0" algn="l" rtl="0">
              <a:spcBef>
                <a:spcPts val="180"/>
              </a:spcBef>
              <a:buClr>
                <a:schemeClr val="accent1"/>
              </a:buClr>
              <a:buSzPct val="100000"/>
              <a:buFont typeface="Noto Sans Symbols"/>
              <a:buNone/>
              <a:defRPr sz="900" b="0" i="0" u="none" strike="noStrike" cap="none">
                <a:solidFill>
                  <a:schemeClr val="dk1"/>
                </a:solidFill>
                <a:latin typeface="Corbel"/>
                <a:ea typeface="Corbel"/>
                <a:cs typeface="Corbel"/>
                <a:sym typeface="Corbel"/>
              </a:defRPr>
            </a:lvl7pPr>
            <a:lvl8pPr marL="3200400" marR="0" lvl="7" indent="0" algn="l" rtl="0">
              <a:spcBef>
                <a:spcPts val="180"/>
              </a:spcBef>
              <a:buClr>
                <a:schemeClr val="accent2"/>
              </a:buClr>
              <a:buSzPct val="100000"/>
              <a:buFont typeface="Noto Sans Symbols"/>
              <a:buNone/>
              <a:defRPr sz="900" b="0" i="0" u="none" strike="noStrike" cap="none">
                <a:solidFill>
                  <a:schemeClr val="dk1"/>
                </a:solidFill>
                <a:latin typeface="Corbel"/>
                <a:ea typeface="Corbel"/>
                <a:cs typeface="Corbel"/>
                <a:sym typeface="Corbel"/>
              </a:defRPr>
            </a:lvl8pPr>
            <a:lvl9pPr marL="3657600" marR="0" lvl="8" indent="0" algn="l" rtl="0">
              <a:spcBef>
                <a:spcPts val="180"/>
              </a:spcBef>
              <a:buClr>
                <a:schemeClr val="accent3"/>
              </a:buClr>
              <a:buSzPct val="100000"/>
              <a:buFont typeface="Noto Sans Symbols"/>
              <a:buNone/>
              <a:defRPr sz="900" b="0" i="0" u="none" strike="noStrike" cap="none">
                <a:solidFill>
                  <a:schemeClr val="dk1"/>
                </a:solidFill>
                <a:latin typeface="Corbel"/>
                <a:ea typeface="Corbel"/>
                <a:cs typeface="Corbel"/>
                <a:sym typeface="Corbel"/>
              </a:defRPr>
            </a:lvl9pPr>
          </a:lstStyle>
          <a:p>
            <a:endParaRPr/>
          </a:p>
        </p:txBody>
      </p:sp>
      <p:sp>
        <p:nvSpPr>
          <p:cNvPr id="97" name="Shape 97"/>
          <p:cNvSpPr txBox="1">
            <a:spLocks noGrp="1"/>
          </p:cNvSpPr>
          <p:nvPr>
            <p:ph type="dt" idx="10"/>
          </p:nvPr>
        </p:nvSpPr>
        <p:spPr>
          <a:xfrm>
            <a:off x="164592" y="1170432"/>
            <a:ext cx="2523744" cy="201168"/>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98" name="Shape 98"/>
          <p:cNvSpPr/>
          <p:nvPr/>
        </p:nvSpPr>
        <p:spPr>
          <a:xfrm>
            <a:off x="2855737" y="0"/>
            <a:ext cx="45720" cy="6858000"/>
          </a:xfrm>
          <a:prstGeom prst="rect">
            <a:avLst/>
          </a:prstGeom>
          <a:solidFill>
            <a:srgbClr val="FFFFFF"/>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99" name="Shape 99"/>
          <p:cNvSpPr/>
          <p:nvPr/>
        </p:nvSpPr>
        <p:spPr>
          <a:xfrm>
            <a:off x="2855737" y="0"/>
            <a:ext cx="45720" cy="6858000"/>
          </a:xfrm>
          <a:prstGeom prst="rect">
            <a:avLst/>
          </a:prstGeom>
          <a:solidFill>
            <a:srgbClr val="FFFFFF"/>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100" name="Shape 100"/>
          <p:cNvSpPr txBox="1">
            <a:spLocks noGrp="1"/>
          </p:cNvSpPr>
          <p:nvPr>
            <p:ph type="ftr" idx="11"/>
          </p:nvPr>
        </p:nvSpPr>
        <p:spPr>
          <a:xfrm>
            <a:off x="3035808" y="1170432"/>
            <a:ext cx="5193792" cy="201168"/>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BABABA"/>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101" name="Shape 101"/>
          <p:cNvSpPr txBox="1">
            <a:spLocks noGrp="1"/>
          </p:cNvSpPr>
          <p:nvPr>
            <p:ph type="sldNum" idx="12"/>
          </p:nvPr>
        </p:nvSpPr>
        <p:spPr>
          <a:xfrm>
            <a:off x="8339328" y="1170432"/>
            <a:ext cx="733864" cy="201168"/>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457200" y="152400"/>
            <a:ext cx="8229600" cy="1251062"/>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04" name="Shape 104"/>
          <p:cNvSpPr txBox="1">
            <a:spLocks noGrp="1"/>
          </p:cNvSpPr>
          <p:nvPr>
            <p:ph type="body" idx="1"/>
          </p:nvPr>
        </p:nvSpPr>
        <p:spPr>
          <a:xfrm rot="5400000">
            <a:off x="2259195" y="-26805"/>
            <a:ext cx="4625609" cy="8229600"/>
          </a:xfrm>
          <a:prstGeom prst="rect">
            <a:avLst/>
          </a:prstGeom>
          <a:noFill/>
          <a:ln>
            <a:noFill/>
          </a:ln>
        </p:spPr>
        <p:txBody>
          <a:bodyPr wrap="square" lIns="91425" tIns="91425" rIns="91425" bIns="91425" anchor="t" anchorCtr="0"/>
          <a:lstStyle>
            <a:lvl1pPr marL="438912" marR="0" lvl="0" indent="-162052" algn="l" rtl="0">
              <a:spcBef>
                <a:spcPts val="0"/>
              </a:spcBef>
              <a:buClr>
                <a:schemeClr val="accent1"/>
              </a:buClr>
              <a:buSzPct val="80000"/>
              <a:buFont typeface="Noto Sans Symbols"/>
              <a:buChar char="◼"/>
              <a:defRPr sz="3200" b="0" i="0" u="none" strike="noStrike" cap="none">
                <a:solidFill>
                  <a:schemeClr val="dk1"/>
                </a:solidFill>
                <a:latin typeface="Corbel"/>
                <a:ea typeface="Corbel"/>
                <a:cs typeface="Corbel"/>
                <a:sym typeface="Corbel"/>
              </a:defRPr>
            </a:lvl1pPr>
            <a:lvl2pPr marL="731520" marR="0" lvl="1" indent="-114300" algn="l" rtl="0">
              <a:spcBef>
                <a:spcPts val="560"/>
              </a:spcBef>
              <a:buClr>
                <a:schemeClr val="accent2"/>
              </a:buClr>
              <a:buSzPct val="90000"/>
              <a:buFont typeface="Noto Sans Symbols"/>
              <a:buChar char="▪"/>
              <a:defRPr sz="2800" b="0" i="0" u="none" strike="noStrike" cap="none">
                <a:solidFill>
                  <a:schemeClr val="dk1"/>
                </a:solidFill>
                <a:latin typeface="Corbel"/>
                <a:ea typeface="Corbel"/>
                <a:cs typeface="Corbel"/>
                <a:sym typeface="Corbel"/>
              </a:defRPr>
            </a:lvl2pPr>
            <a:lvl3pPr marL="996696" marR="0" lvl="2" indent="-82296" algn="l" rtl="0">
              <a:spcBef>
                <a:spcPts val="480"/>
              </a:spcBef>
              <a:buClr>
                <a:schemeClr val="accent3"/>
              </a:buClr>
              <a:buSzPct val="100000"/>
              <a:buFont typeface="Arial"/>
              <a:buChar char="▪"/>
              <a:defRPr sz="2400" b="0" i="0" u="none" strike="noStrike" cap="none">
                <a:solidFill>
                  <a:schemeClr val="dk1"/>
                </a:solidFill>
                <a:latin typeface="Corbel"/>
                <a:ea typeface="Corbel"/>
                <a:cs typeface="Corbel"/>
                <a:sym typeface="Corbel"/>
              </a:defRPr>
            </a:lvl3pPr>
            <a:lvl4pPr marL="1216152" marR="0" lvl="3" indent="-60452" algn="l" rtl="0">
              <a:spcBef>
                <a:spcPts val="400"/>
              </a:spcBef>
              <a:buClr>
                <a:schemeClr val="accent4"/>
              </a:buClr>
              <a:buSzPct val="100000"/>
              <a:buFont typeface="Arial"/>
              <a:buChar char="▪"/>
              <a:defRPr sz="2000" b="0" i="0" u="none" strike="noStrike" cap="none">
                <a:solidFill>
                  <a:schemeClr val="dk1"/>
                </a:solidFill>
                <a:latin typeface="Corbel"/>
                <a:ea typeface="Corbel"/>
                <a:cs typeface="Corbel"/>
                <a:sym typeface="Corbel"/>
              </a:defRPr>
            </a:lvl4pPr>
            <a:lvl5pPr marL="1426464" marR="0" lvl="4" indent="-67564" algn="l" rtl="0">
              <a:spcBef>
                <a:spcPts val="400"/>
              </a:spcBef>
              <a:buClr>
                <a:schemeClr val="accent5"/>
              </a:buClr>
              <a:buSzPct val="100000"/>
              <a:buFont typeface="Noto Sans Symbols"/>
              <a:buChar char="•"/>
              <a:defRPr sz="2000" b="0" i="0" u="none" strike="noStrike" cap="none">
                <a:solidFill>
                  <a:schemeClr val="dk1"/>
                </a:solidFill>
                <a:latin typeface="Corbel"/>
                <a:ea typeface="Corbel"/>
                <a:cs typeface="Corbel"/>
                <a:sym typeface="Corbel"/>
              </a:defRPr>
            </a:lvl5pPr>
            <a:lvl6pPr marL="1627632" marR="0" lvl="5" indent="-65532" algn="l" rtl="0">
              <a:spcBef>
                <a:spcPts val="400"/>
              </a:spcBef>
              <a:buClr>
                <a:schemeClr val="accent6"/>
              </a:buClr>
              <a:buSzPct val="100000"/>
              <a:buFont typeface="Noto Sans Symbols"/>
              <a:buChar char="⚫"/>
              <a:defRPr sz="2000" b="0" i="0" u="none" strike="noStrike" cap="none">
                <a:solidFill>
                  <a:schemeClr val="dk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dk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dk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dk1"/>
                </a:solidFill>
                <a:latin typeface="Corbel"/>
                <a:ea typeface="Corbel"/>
                <a:cs typeface="Corbel"/>
                <a:sym typeface="Corbel"/>
              </a:defRPr>
            </a:lvl9pPr>
          </a:lstStyle>
          <a:p>
            <a:endParaRPr/>
          </a:p>
        </p:txBody>
      </p:sp>
      <p:sp>
        <p:nvSpPr>
          <p:cNvPr id="105" name="Shape 105"/>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106" name="Shape 106"/>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107" name="Shape 107"/>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108"/>
        <p:cNvGrpSpPr/>
        <p:nvPr/>
      </p:nvGrpSpPr>
      <p:grpSpPr>
        <a:xfrm>
          <a:off x="0" y="0"/>
          <a:ext cx="0" cy="0"/>
          <a:chOff x="0" y="0"/>
          <a:chExt cx="0" cy="0"/>
        </a:xfrm>
      </p:grpSpPr>
      <p:sp>
        <p:nvSpPr>
          <p:cNvPr id="109" name="Shape 109"/>
          <p:cNvSpPr/>
          <p:nvPr/>
        </p:nvSpPr>
        <p:spPr>
          <a:xfrm>
            <a:off x="6598920" y="0"/>
            <a:ext cx="45720" cy="6858000"/>
          </a:xfrm>
          <a:prstGeom prst="rect">
            <a:avLst/>
          </a:prstGeom>
          <a:solidFill>
            <a:srgbClr val="FFFFFF"/>
          </a:solidFill>
          <a:ln>
            <a:noFill/>
          </a:ln>
          <a:effectLst>
            <a:outerShdw blurRad="31750" dist="10160" dir="108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110" name="Shape 110"/>
          <p:cNvSpPr/>
          <p:nvPr/>
        </p:nvSpPr>
        <p:spPr>
          <a:xfrm>
            <a:off x="6647687" y="0"/>
            <a:ext cx="2514601" cy="6858000"/>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111" name="Shape 111"/>
          <p:cNvSpPr txBox="1">
            <a:spLocks noGrp="1"/>
          </p:cNvSpPr>
          <p:nvPr>
            <p:ph type="title"/>
          </p:nvPr>
        </p:nvSpPr>
        <p:spPr>
          <a:xfrm rot="5400000">
            <a:off x="4808537" y="2247903"/>
            <a:ext cx="5851525" cy="1905000"/>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12" name="Shape 112"/>
          <p:cNvSpPr txBox="1">
            <a:spLocks noGrp="1"/>
          </p:cNvSpPr>
          <p:nvPr>
            <p:ph type="body" idx="1"/>
          </p:nvPr>
        </p:nvSpPr>
        <p:spPr>
          <a:xfrm rot="5400000">
            <a:off x="541338" y="220663"/>
            <a:ext cx="5851525" cy="6019800"/>
          </a:xfrm>
          <a:prstGeom prst="rect">
            <a:avLst/>
          </a:prstGeom>
          <a:noFill/>
          <a:ln>
            <a:noFill/>
          </a:ln>
        </p:spPr>
        <p:txBody>
          <a:bodyPr wrap="square" lIns="91425" tIns="91425" rIns="91425" bIns="91425" anchor="t" anchorCtr="0"/>
          <a:lstStyle>
            <a:lvl1pPr marL="438912" marR="0" lvl="0" indent="-162052" algn="l" rtl="0">
              <a:spcBef>
                <a:spcPts val="0"/>
              </a:spcBef>
              <a:buClr>
                <a:schemeClr val="accent1"/>
              </a:buClr>
              <a:buSzPct val="80000"/>
              <a:buFont typeface="Noto Sans Symbols"/>
              <a:buChar char="◼"/>
              <a:defRPr sz="3200" b="0" i="0" u="none" strike="noStrike" cap="none">
                <a:solidFill>
                  <a:schemeClr val="dk1"/>
                </a:solidFill>
                <a:latin typeface="Corbel"/>
                <a:ea typeface="Corbel"/>
                <a:cs typeface="Corbel"/>
                <a:sym typeface="Corbel"/>
              </a:defRPr>
            </a:lvl1pPr>
            <a:lvl2pPr marL="731520" marR="0" lvl="1" indent="-114300" algn="l" rtl="0">
              <a:spcBef>
                <a:spcPts val="560"/>
              </a:spcBef>
              <a:buClr>
                <a:schemeClr val="accent2"/>
              </a:buClr>
              <a:buSzPct val="90000"/>
              <a:buFont typeface="Noto Sans Symbols"/>
              <a:buChar char="▪"/>
              <a:defRPr sz="2800" b="0" i="0" u="none" strike="noStrike" cap="none">
                <a:solidFill>
                  <a:schemeClr val="dk1"/>
                </a:solidFill>
                <a:latin typeface="Corbel"/>
                <a:ea typeface="Corbel"/>
                <a:cs typeface="Corbel"/>
                <a:sym typeface="Corbel"/>
              </a:defRPr>
            </a:lvl2pPr>
            <a:lvl3pPr marL="996696" marR="0" lvl="2" indent="-82296" algn="l" rtl="0">
              <a:spcBef>
                <a:spcPts val="480"/>
              </a:spcBef>
              <a:buClr>
                <a:schemeClr val="accent3"/>
              </a:buClr>
              <a:buSzPct val="100000"/>
              <a:buFont typeface="Arial"/>
              <a:buChar char="▪"/>
              <a:defRPr sz="2400" b="0" i="0" u="none" strike="noStrike" cap="none">
                <a:solidFill>
                  <a:schemeClr val="dk1"/>
                </a:solidFill>
                <a:latin typeface="Corbel"/>
                <a:ea typeface="Corbel"/>
                <a:cs typeface="Corbel"/>
                <a:sym typeface="Corbel"/>
              </a:defRPr>
            </a:lvl3pPr>
            <a:lvl4pPr marL="1216152" marR="0" lvl="3" indent="-60452" algn="l" rtl="0">
              <a:spcBef>
                <a:spcPts val="400"/>
              </a:spcBef>
              <a:buClr>
                <a:schemeClr val="accent4"/>
              </a:buClr>
              <a:buSzPct val="100000"/>
              <a:buFont typeface="Arial"/>
              <a:buChar char="▪"/>
              <a:defRPr sz="2000" b="0" i="0" u="none" strike="noStrike" cap="none">
                <a:solidFill>
                  <a:schemeClr val="dk1"/>
                </a:solidFill>
                <a:latin typeface="Corbel"/>
                <a:ea typeface="Corbel"/>
                <a:cs typeface="Corbel"/>
                <a:sym typeface="Corbel"/>
              </a:defRPr>
            </a:lvl4pPr>
            <a:lvl5pPr marL="1426464" marR="0" lvl="4" indent="-67564" algn="l" rtl="0">
              <a:spcBef>
                <a:spcPts val="400"/>
              </a:spcBef>
              <a:buClr>
                <a:schemeClr val="accent5"/>
              </a:buClr>
              <a:buSzPct val="100000"/>
              <a:buFont typeface="Noto Sans Symbols"/>
              <a:buChar char="•"/>
              <a:defRPr sz="2000" b="0" i="0" u="none" strike="noStrike" cap="none">
                <a:solidFill>
                  <a:schemeClr val="dk1"/>
                </a:solidFill>
                <a:latin typeface="Corbel"/>
                <a:ea typeface="Corbel"/>
                <a:cs typeface="Corbel"/>
                <a:sym typeface="Corbel"/>
              </a:defRPr>
            </a:lvl5pPr>
            <a:lvl6pPr marL="1627632" marR="0" lvl="5" indent="-65532" algn="l" rtl="0">
              <a:spcBef>
                <a:spcPts val="400"/>
              </a:spcBef>
              <a:buClr>
                <a:schemeClr val="accent6"/>
              </a:buClr>
              <a:buSzPct val="100000"/>
              <a:buFont typeface="Noto Sans Symbols"/>
              <a:buChar char="⚫"/>
              <a:defRPr sz="2000" b="0" i="0" u="none" strike="noStrike" cap="none">
                <a:solidFill>
                  <a:schemeClr val="dk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dk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dk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dk1"/>
                </a:solidFill>
                <a:latin typeface="Corbel"/>
                <a:ea typeface="Corbel"/>
                <a:cs typeface="Corbel"/>
                <a:sym typeface="Corbel"/>
              </a:defRPr>
            </a:lvl9pPr>
          </a:lstStyle>
          <a:p>
            <a:endParaRPr/>
          </a:p>
        </p:txBody>
      </p:sp>
      <p:sp>
        <p:nvSpPr>
          <p:cNvPr id="113" name="Shape 113"/>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114" name="Shape 114"/>
          <p:cNvSpPr txBox="1">
            <a:spLocks noGrp="1"/>
          </p:cNvSpPr>
          <p:nvPr>
            <p:ph type="ftr" idx="11"/>
          </p:nvPr>
        </p:nvSpPr>
        <p:spPr>
          <a:xfrm>
            <a:off x="2640597" y="6377459"/>
            <a:ext cx="3836404" cy="365125"/>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115" name="Shape 115"/>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a:solidFill>
                  <a:srgbClr val="414141"/>
                </a:solidFill>
                <a:latin typeface="Corbel"/>
                <a:ea typeface="Corbel"/>
                <a:cs typeface="Corbel"/>
                <a:sym typeface="Corbel"/>
              </a:rPr>
              <a:t>‹#›</a:t>
            </a:fld>
            <a:endParaRPr lang="en-GB" sz="1200">
              <a:solidFill>
                <a:srgbClr val="414141"/>
              </a:solidFill>
              <a:latin typeface="Corbel"/>
              <a:ea typeface="Corbel"/>
              <a:cs typeface="Corbel"/>
              <a:sym typeface="Corbel"/>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Shape 6"/>
          <p:cNvSpPr/>
          <p:nvPr/>
        </p:nvSpPr>
        <p:spPr>
          <a:xfrm>
            <a:off x="0" y="1435895"/>
            <a:ext cx="9144000" cy="45720"/>
          </a:xfrm>
          <a:prstGeom prst="rect">
            <a:avLst/>
          </a:prstGeom>
          <a:solidFill>
            <a:srgbClr val="FFFFFF"/>
          </a:solidFill>
          <a:ln>
            <a:noFill/>
          </a:ln>
          <a:effectLst>
            <a:outerShdw blurRad="31750" dist="10160" dir="54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orbel"/>
              <a:ea typeface="Corbel"/>
              <a:cs typeface="Corbel"/>
              <a:sym typeface="Corbel"/>
            </a:endParaRPr>
          </a:p>
        </p:txBody>
      </p:sp>
      <p:sp>
        <p:nvSpPr>
          <p:cNvPr id="7" name="Shape 7"/>
          <p:cNvSpPr/>
          <p:nvPr/>
        </p:nvSpPr>
        <p:spPr>
          <a:xfrm>
            <a:off x="0" y="0"/>
            <a:ext cx="9143999" cy="1433733"/>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orbel"/>
              <a:ea typeface="Corbel"/>
              <a:cs typeface="Corbel"/>
              <a:sym typeface="Corbel"/>
            </a:endParaRPr>
          </a:p>
        </p:txBody>
      </p:sp>
      <p:sp>
        <p:nvSpPr>
          <p:cNvPr id="8" name="Shape 8"/>
          <p:cNvSpPr txBox="1">
            <a:spLocks noGrp="1"/>
          </p:cNvSpPr>
          <p:nvPr>
            <p:ph type="title"/>
          </p:nvPr>
        </p:nvSpPr>
        <p:spPr>
          <a:xfrm>
            <a:off x="457200" y="152400"/>
            <a:ext cx="8229600" cy="1251062"/>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9" name="Shape 9"/>
          <p:cNvSpPr txBox="1">
            <a:spLocks noGrp="1"/>
          </p:cNvSpPr>
          <p:nvPr>
            <p:ph type="body" idx="1"/>
          </p:nvPr>
        </p:nvSpPr>
        <p:spPr>
          <a:xfrm>
            <a:off x="457200" y="1775191"/>
            <a:ext cx="8229600" cy="4625609"/>
          </a:xfrm>
          <a:prstGeom prst="rect">
            <a:avLst/>
          </a:prstGeom>
          <a:noFill/>
          <a:ln>
            <a:noFill/>
          </a:ln>
        </p:spPr>
        <p:txBody>
          <a:bodyPr wrap="square" lIns="91425" tIns="91425" rIns="91425" bIns="91425" anchor="t" anchorCtr="0"/>
          <a:lstStyle>
            <a:lvl1pPr marL="438912" marR="0" lvl="0" indent="-162052" algn="l" rtl="0">
              <a:spcBef>
                <a:spcPts val="0"/>
              </a:spcBef>
              <a:buClr>
                <a:schemeClr val="accent1"/>
              </a:buClr>
              <a:buSzPct val="80000"/>
              <a:buFont typeface="Noto Sans Symbols"/>
              <a:buChar char="◼"/>
              <a:defRPr sz="3200" b="0" i="0" u="none" strike="noStrike" cap="none">
                <a:solidFill>
                  <a:schemeClr val="lt1"/>
                </a:solidFill>
                <a:latin typeface="Corbel"/>
                <a:ea typeface="Corbel"/>
                <a:cs typeface="Corbel"/>
                <a:sym typeface="Corbel"/>
              </a:defRPr>
            </a:lvl1pPr>
            <a:lvl2pPr marL="731520" marR="0" lvl="1" indent="-114300" algn="l" rtl="0">
              <a:spcBef>
                <a:spcPts val="560"/>
              </a:spcBef>
              <a:buClr>
                <a:schemeClr val="accent2"/>
              </a:buClr>
              <a:buSzPct val="90000"/>
              <a:buFont typeface="Noto Sans Symbols"/>
              <a:buChar char="▪"/>
              <a:defRPr sz="2800" b="0" i="0" u="none" strike="noStrike" cap="none">
                <a:solidFill>
                  <a:schemeClr val="lt1"/>
                </a:solidFill>
                <a:latin typeface="Corbel"/>
                <a:ea typeface="Corbel"/>
                <a:cs typeface="Corbel"/>
                <a:sym typeface="Corbel"/>
              </a:defRPr>
            </a:lvl2pPr>
            <a:lvl3pPr marL="996696" marR="0" lvl="2" indent="-82296" algn="l" rtl="0">
              <a:spcBef>
                <a:spcPts val="480"/>
              </a:spcBef>
              <a:buClr>
                <a:schemeClr val="accent3"/>
              </a:buClr>
              <a:buSzPct val="100000"/>
              <a:buFont typeface="Arial"/>
              <a:buChar char="▪"/>
              <a:defRPr sz="2400" b="0" i="0" u="none" strike="noStrike" cap="none">
                <a:solidFill>
                  <a:schemeClr val="lt1"/>
                </a:solidFill>
                <a:latin typeface="Corbel"/>
                <a:ea typeface="Corbel"/>
                <a:cs typeface="Corbel"/>
                <a:sym typeface="Corbel"/>
              </a:defRPr>
            </a:lvl3pPr>
            <a:lvl4pPr marL="1216152" marR="0" lvl="3" indent="-60452" algn="l" rtl="0">
              <a:spcBef>
                <a:spcPts val="400"/>
              </a:spcBef>
              <a:buClr>
                <a:schemeClr val="accent4"/>
              </a:buClr>
              <a:buSzPct val="100000"/>
              <a:buFont typeface="Arial"/>
              <a:buChar char="▪"/>
              <a:defRPr sz="2000" b="0" i="0" u="none" strike="noStrike" cap="none">
                <a:solidFill>
                  <a:schemeClr val="lt1"/>
                </a:solidFill>
                <a:latin typeface="Corbel"/>
                <a:ea typeface="Corbel"/>
                <a:cs typeface="Corbel"/>
                <a:sym typeface="Corbel"/>
              </a:defRPr>
            </a:lvl4pPr>
            <a:lvl5pPr marL="1426464" marR="0" lvl="4" indent="-67564" algn="l" rtl="0">
              <a:spcBef>
                <a:spcPts val="400"/>
              </a:spcBef>
              <a:buClr>
                <a:schemeClr val="accent5"/>
              </a:buClr>
              <a:buSzPct val="100000"/>
              <a:buFont typeface="Noto Sans Symbols"/>
              <a:buChar char="•"/>
              <a:defRPr sz="2000" b="0" i="0" u="none" strike="noStrike" cap="none">
                <a:solidFill>
                  <a:schemeClr val="lt1"/>
                </a:solidFill>
                <a:latin typeface="Corbel"/>
                <a:ea typeface="Corbel"/>
                <a:cs typeface="Corbel"/>
                <a:sym typeface="Corbel"/>
              </a:defRPr>
            </a:lvl5pPr>
            <a:lvl6pPr marL="1627632" marR="0" lvl="5" indent="-65532" algn="l" rtl="0">
              <a:spcBef>
                <a:spcPts val="400"/>
              </a:spcBef>
              <a:buClr>
                <a:schemeClr val="accent6"/>
              </a:buClr>
              <a:buSzPct val="100000"/>
              <a:buFont typeface="Noto Sans Symbols"/>
              <a:buChar char="⚫"/>
              <a:defRPr sz="2000" b="0" i="0" u="none" strike="noStrike" cap="none">
                <a:solidFill>
                  <a:schemeClr val="lt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lt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lt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lt1"/>
                </a:solidFill>
                <a:latin typeface="Corbel"/>
                <a:ea typeface="Corbel"/>
                <a:cs typeface="Corbel"/>
                <a:sym typeface="Corbel"/>
              </a:defRPr>
            </a:lvl9pPr>
          </a:lstStyle>
          <a:p>
            <a:endParaRPr/>
          </a:p>
        </p:txBody>
      </p:sp>
      <p:sp>
        <p:nvSpPr>
          <p:cNvPr id="10" name="Shape 10"/>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11" name="Shape 11"/>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lt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lt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lt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lt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lt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lt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lt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lt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lt1"/>
                </a:solidFill>
                <a:latin typeface="Corbel"/>
                <a:ea typeface="Corbel"/>
                <a:cs typeface="Corbel"/>
                <a:sym typeface="Corbel"/>
              </a:defRPr>
            </a:lvl9pPr>
          </a:lstStyle>
          <a:p>
            <a:endParaRPr/>
          </a:p>
        </p:txBody>
      </p:sp>
      <p:sp>
        <p:nvSpPr>
          <p:cNvPr id="12" name="Shape 12"/>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lt1"/>
                </a:solidFill>
                <a:latin typeface="Corbel"/>
                <a:ea typeface="Corbel"/>
                <a:cs typeface="Corbel"/>
                <a:sym typeface="Corbel"/>
              </a:rPr>
              <a:t>‹#›</a:t>
            </a:fld>
            <a:endParaRPr lang="en-GB" sz="1200" b="0" i="0" u="none" strike="noStrike" cap="none">
              <a:solidFill>
                <a:schemeClr val="lt1"/>
              </a:solidFill>
              <a:latin typeface="Corbel"/>
              <a:ea typeface="Corbel"/>
              <a:cs typeface="Corbel"/>
              <a:sym typeface="Corbe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
        <p:cNvGrpSpPr/>
        <p:nvPr/>
      </p:nvGrpSpPr>
      <p:grpSpPr>
        <a:xfrm>
          <a:off x="0" y="0"/>
          <a:ext cx="0" cy="0"/>
          <a:chOff x="0" y="0"/>
          <a:chExt cx="0" cy="0"/>
        </a:xfrm>
      </p:grpSpPr>
      <p:sp>
        <p:nvSpPr>
          <p:cNvPr id="30" name="Shape 30"/>
          <p:cNvSpPr/>
          <p:nvPr/>
        </p:nvSpPr>
        <p:spPr>
          <a:xfrm>
            <a:off x="0" y="1435895"/>
            <a:ext cx="9144000" cy="45720"/>
          </a:xfrm>
          <a:prstGeom prst="rect">
            <a:avLst/>
          </a:prstGeom>
          <a:solidFill>
            <a:srgbClr val="FFFFFF"/>
          </a:solidFill>
          <a:ln>
            <a:noFill/>
          </a:ln>
          <a:effectLst>
            <a:outerShdw blurRad="31750" dist="10160" dir="5400000" algn="tl" rotWithShape="0">
              <a:srgbClr val="000000">
                <a:alpha val="60000"/>
              </a:srgbClr>
            </a:outerShdw>
          </a:effectLst>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31" name="Shape 31"/>
          <p:cNvSpPr/>
          <p:nvPr/>
        </p:nvSpPr>
        <p:spPr>
          <a:xfrm>
            <a:off x="0" y="0"/>
            <a:ext cx="9143999" cy="1433733"/>
          </a:xfrm>
          <a:prstGeom prst="rect">
            <a:avLst/>
          </a:prstGeom>
          <a:solidFill>
            <a:srgbClr val="000000"/>
          </a:solidFill>
          <a:ln>
            <a:noFill/>
          </a:ln>
        </p:spPr>
        <p:txBody>
          <a:bodyPr wrap="square" lIns="91425" tIns="45700" rIns="91425" bIns="45700" anchor="ctr" anchorCtr="0">
            <a:noAutofit/>
          </a:bodyPr>
          <a:lstStyle/>
          <a:p>
            <a:pPr marL="0" marR="0" lvl="0" indent="0" algn="ctr" rtl="0">
              <a:spcBef>
                <a:spcPts val="0"/>
              </a:spcBef>
              <a:buSzPct val="25000"/>
              <a:buNone/>
            </a:pPr>
            <a:endParaRPr sz="1800">
              <a:solidFill>
                <a:schemeClr val="lt1"/>
              </a:solidFill>
              <a:latin typeface="Corbel"/>
              <a:ea typeface="Corbel"/>
              <a:cs typeface="Corbel"/>
              <a:sym typeface="Corbel"/>
            </a:endParaRPr>
          </a:p>
        </p:txBody>
      </p:sp>
      <p:sp>
        <p:nvSpPr>
          <p:cNvPr id="32" name="Shape 32"/>
          <p:cNvSpPr txBox="1">
            <a:spLocks noGrp="1"/>
          </p:cNvSpPr>
          <p:nvPr>
            <p:ph type="title"/>
          </p:nvPr>
        </p:nvSpPr>
        <p:spPr>
          <a:xfrm>
            <a:off x="457200" y="152400"/>
            <a:ext cx="8229600" cy="1251062"/>
          </a:xfrm>
          <a:prstGeom prst="rect">
            <a:avLst/>
          </a:prstGeom>
          <a:noFill/>
          <a:ln>
            <a:noFill/>
          </a:ln>
        </p:spPr>
        <p:txBody>
          <a:bodyPr wrap="square" lIns="91425" tIns="91425" rIns="91425" bIns="91425" anchor="ctr" anchorCtr="0"/>
          <a:lstStyle>
            <a:lvl1pPr marL="0" marR="0" lvl="0" indent="0" algn="l" rtl="0">
              <a:spcBef>
                <a:spcPts val="0"/>
              </a:spcBef>
              <a:buClr>
                <a:srgbClr val="FFC700"/>
              </a:buClr>
              <a:buSzPct val="100000"/>
              <a:buFont typeface="Corbel"/>
              <a:buNone/>
              <a:defRPr sz="4500" b="1" i="0" u="none" strike="noStrike" cap="none">
                <a:solidFill>
                  <a:srgbClr val="FFC700"/>
                </a:solidFill>
                <a:latin typeface="Corbel"/>
                <a:ea typeface="Corbel"/>
                <a:cs typeface="Corbel"/>
                <a:sym typeface="Corbel"/>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33" name="Shape 33"/>
          <p:cNvSpPr txBox="1">
            <a:spLocks noGrp="1"/>
          </p:cNvSpPr>
          <p:nvPr>
            <p:ph type="body" idx="1"/>
          </p:nvPr>
        </p:nvSpPr>
        <p:spPr>
          <a:xfrm>
            <a:off x="457200" y="1775191"/>
            <a:ext cx="8229600" cy="4625609"/>
          </a:xfrm>
          <a:prstGeom prst="rect">
            <a:avLst/>
          </a:prstGeom>
          <a:noFill/>
          <a:ln>
            <a:noFill/>
          </a:ln>
        </p:spPr>
        <p:txBody>
          <a:bodyPr wrap="square" lIns="91425" tIns="91425" rIns="91425" bIns="91425" anchor="t" anchorCtr="0"/>
          <a:lstStyle>
            <a:lvl1pPr marL="438912" marR="0" lvl="0" indent="-162052" algn="l" rtl="0">
              <a:spcBef>
                <a:spcPts val="0"/>
              </a:spcBef>
              <a:buClr>
                <a:schemeClr val="accent1"/>
              </a:buClr>
              <a:buSzPct val="80000"/>
              <a:buFont typeface="Noto Sans Symbols"/>
              <a:buChar char="◼"/>
              <a:defRPr sz="3200" b="0" i="0" u="none" strike="noStrike" cap="none">
                <a:solidFill>
                  <a:schemeClr val="dk1"/>
                </a:solidFill>
                <a:latin typeface="Corbel"/>
                <a:ea typeface="Corbel"/>
                <a:cs typeface="Corbel"/>
                <a:sym typeface="Corbel"/>
              </a:defRPr>
            </a:lvl1pPr>
            <a:lvl2pPr marL="731520" marR="0" lvl="1" indent="-114300" algn="l" rtl="0">
              <a:spcBef>
                <a:spcPts val="560"/>
              </a:spcBef>
              <a:buClr>
                <a:schemeClr val="accent2"/>
              </a:buClr>
              <a:buSzPct val="90000"/>
              <a:buFont typeface="Noto Sans Symbols"/>
              <a:buChar char="▪"/>
              <a:defRPr sz="2800" b="0" i="0" u="none" strike="noStrike" cap="none">
                <a:solidFill>
                  <a:schemeClr val="dk1"/>
                </a:solidFill>
                <a:latin typeface="Corbel"/>
                <a:ea typeface="Corbel"/>
                <a:cs typeface="Corbel"/>
                <a:sym typeface="Corbel"/>
              </a:defRPr>
            </a:lvl2pPr>
            <a:lvl3pPr marL="996696" marR="0" lvl="2" indent="-82296" algn="l" rtl="0">
              <a:spcBef>
                <a:spcPts val="480"/>
              </a:spcBef>
              <a:buClr>
                <a:schemeClr val="accent3"/>
              </a:buClr>
              <a:buSzPct val="100000"/>
              <a:buFont typeface="Arial"/>
              <a:buChar char="▪"/>
              <a:defRPr sz="2400" b="0" i="0" u="none" strike="noStrike" cap="none">
                <a:solidFill>
                  <a:schemeClr val="dk1"/>
                </a:solidFill>
                <a:latin typeface="Corbel"/>
                <a:ea typeface="Corbel"/>
                <a:cs typeface="Corbel"/>
                <a:sym typeface="Corbel"/>
              </a:defRPr>
            </a:lvl3pPr>
            <a:lvl4pPr marL="1216152" marR="0" lvl="3" indent="-60452" algn="l" rtl="0">
              <a:spcBef>
                <a:spcPts val="400"/>
              </a:spcBef>
              <a:buClr>
                <a:schemeClr val="accent4"/>
              </a:buClr>
              <a:buSzPct val="100000"/>
              <a:buFont typeface="Arial"/>
              <a:buChar char="▪"/>
              <a:defRPr sz="2000" b="0" i="0" u="none" strike="noStrike" cap="none">
                <a:solidFill>
                  <a:schemeClr val="dk1"/>
                </a:solidFill>
                <a:latin typeface="Corbel"/>
                <a:ea typeface="Corbel"/>
                <a:cs typeface="Corbel"/>
                <a:sym typeface="Corbel"/>
              </a:defRPr>
            </a:lvl4pPr>
            <a:lvl5pPr marL="1426464" marR="0" lvl="4" indent="-67564" algn="l" rtl="0">
              <a:spcBef>
                <a:spcPts val="400"/>
              </a:spcBef>
              <a:buClr>
                <a:schemeClr val="accent5"/>
              </a:buClr>
              <a:buSzPct val="100000"/>
              <a:buFont typeface="Noto Sans Symbols"/>
              <a:buChar char="•"/>
              <a:defRPr sz="2000" b="0" i="0" u="none" strike="noStrike" cap="none">
                <a:solidFill>
                  <a:schemeClr val="dk1"/>
                </a:solidFill>
                <a:latin typeface="Corbel"/>
                <a:ea typeface="Corbel"/>
                <a:cs typeface="Corbel"/>
                <a:sym typeface="Corbel"/>
              </a:defRPr>
            </a:lvl5pPr>
            <a:lvl6pPr marL="1627632" marR="0" lvl="5" indent="-65532" algn="l" rtl="0">
              <a:spcBef>
                <a:spcPts val="400"/>
              </a:spcBef>
              <a:buClr>
                <a:schemeClr val="accent6"/>
              </a:buClr>
              <a:buSzPct val="100000"/>
              <a:buFont typeface="Noto Sans Symbols"/>
              <a:buChar char="⚫"/>
              <a:defRPr sz="2000" b="0" i="0" u="none" strike="noStrike" cap="none">
                <a:solidFill>
                  <a:schemeClr val="dk1"/>
                </a:solidFill>
                <a:latin typeface="Corbel"/>
                <a:ea typeface="Corbel"/>
                <a:cs typeface="Corbel"/>
                <a:sym typeface="Corbel"/>
              </a:defRPr>
            </a:lvl6pPr>
            <a:lvl7pPr marL="1828800" marR="0" lvl="6" indent="-76200" algn="l" rtl="0">
              <a:spcBef>
                <a:spcPts val="360"/>
              </a:spcBef>
              <a:buClr>
                <a:schemeClr val="accent1"/>
              </a:buClr>
              <a:buSzPct val="100000"/>
              <a:buFont typeface="Noto Sans Symbols"/>
              <a:buChar char="⚫"/>
              <a:defRPr sz="1800" b="0" i="0" u="none" strike="noStrike" cap="none">
                <a:solidFill>
                  <a:schemeClr val="dk1"/>
                </a:solidFill>
                <a:latin typeface="Corbel"/>
                <a:ea typeface="Corbel"/>
                <a:cs typeface="Corbel"/>
                <a:sym typeface="Corbel"/>
              </a:defRPr>
            </a:lvl7pPr>
            <a:lvl8pPr marL="2029968" marR="0" lvl="7" indent="-74167" algn="l" rtl="0">
              <a:spcBef>
                <a:spcPts val="360"/>
              </a:spcBef>
              <a:buClr>
                <a:schemeClr val="accent2"/>
              </a:buClr>
              <a:buSzPct val="100000"/>
              <a:buFont typeface="Noto Sans Symbols"/>
              <a:buChar char="⚫"/>
              <a:defRPr sz="1800" b="0" i="0" u="none" strike="noStrike" cap="none">
                <a:solidFill>
                  <a:schemeClr val="dk1"/>
                </a:solidFill>
                <a:latin typeface="Corbel"/>
                <a:ea typeface="Corbel"/>
                <a:cs typeface="Corbel"/>
                <a:sym typeface="Corbel"/>
              </a:defRPr>
            </a:lvl8pPr>
            <a:lvl9pPr marL="2231136" marR="0" lvl="8" indent="-72135" algn="l" rtl="0">
              <a:spcBef>
                <a:spcPts val="360"/>
              </a:spcBef>
              <a:buClr>
                <a:schemeClr val="accent3"/>
              </a:buClr>
              <a:buSzPct val="100000"/>
              <a:buFont typeface="Noto Sans Symbols"/>
              <a:buChar char="⚫"/>
              <a:defRPr sz="1800" b="0" i="0" u="none" strike="noStrike" cap="none">
                <a:solidFill>
                  <a:schemeClr val="dk1"/>
                </a:solidFill>
                <a:latin typeface="Corbel"/>
                <a:ea typeface="Corbel"/>
                <a:cs typeface="Corbel"/>
                <a:sym typeface="Corbel"/>
              </a:defRPr>
            </a:lvl9pPr>
          </a:lstStyle>
          <a:p>
            <a:endParaRPr/>
          </a:p>
        </p:txBody>
      </p:sp>
      <p:sp>
        <p:nvSpPr>
          <p:cNvPr id="34" name="Shape 34"/>
          <p:cNvSpPr txBox="1">
            <a:spLocks noGrp="1"/>
          </p:cNvSpPr>
          <p:nvPr>
            <p:ph type="dt" idx="10"/>
          </p:nvPr>
        </p:nvSpPr>
        <p:spPr>
          <a:xfrm>
            <a:off x="457200" y="6476999"/>
            <a:ext cx="2133600"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35" name="Shape 35"/>
          <p:cNvSpPr txBox="1">
            <a:spLocks noGrp="1"/>
          </p:cNvSpPr>
          <p:nvPr>
            <p:ph type="ftr" idx="11"/>
          </p:nvPr>
        </p:nvSpPr>
        <p:spPr>
          <a:xfrm>
            <a:off x="2640596" y="6476999"/>
            <a:ext cx="5507719" cy="27432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a:solidFill>
                  <a:srgbClr val="414141"/>
                </a:solidFill>
                <a:latin typeface="Corbel"/>
                <a:ea typeface="Corbel"/>
                <a:cs typeface="Corbel"/>
                <a:sym typeface="Corbel"/>
              </a:defRPr>
            </a:lvl1pPr>
            <a:lvl2pPr marL="457200" marR="0" lvl="1" indent="0" algn="l" rtl="0">
              <a:spcBef>
                <a:spcPts val="0"/>
              </a:spcBef>
              <a:buSzPct val="77777"/>
              <a:buNone/>
              <a:defRPr sz="1800" b="0" i="0" u="none" strike="noStrike" cap="none">
                <a:solidFill>
                  <a:schemeClr val="dk1"/>
                </a:solidFill>
                <a:latin typeface="Corbel"/>
                <a:ea typeface="Corbel"/>
                <a:cs typeface="Corbel"/>
                <a:sym typeface="Corbel"/>
              </a:defRPr>
            </a:lvl2pPr>
            <a:lvl3pPr marL="914400" marR="0" lvl="2" indent="0" algn="l" rtl="0">
              <a:spcBef>
                <a:spcPts val="0"/>
              </a:spcBef>
              <a:buSzPct val="77777"/>
              <a:buNone/>
              <a:defRPr sz="1800" b="0" i="0" u="none" strike="noStrike" cap="none">
                <a:solidFill>
                  <a:schemeClr val="dk1"/>
                </a:solidFill>
                <a:latin typeface="Corbel"/>
                <a:ea typeface="Corbel"/>
                <a:cs typeface="Corbel"/>
                <a:sym typeface="Corbel"/>
              </a:defRPr>
            </a:lvl3pPr>
            <a:lvl4pPr marL="1371600" marR="0" lvl="3" indent="0" algn="l" rtl="0">
              <a:spcBef>
                <a:spcPts val="0"/>
              </a:spcBef>
              <a:buSzPct val="77777"/>
              <a:buNone/>
              <a:defRPr sz="1800" b="0" i="0" u="none" strike="noStrike" cap="none">
                <a:solidFill>
                  <a:schemeClr val="dk1"/>
                </a:solidFill>
                <a:latin typeface="Corbel"/>
                <a:ea typeface="Corbel"/>
                <a:cs typeface="Corbel"/>
                <a:sym typeface="Corbel"/>
              </a:defRPr>
            </a:lvl4pPr>
            <a:lvl5pPr marL="1828800" marR="0" lvl="4" indent="0" algn="l" rtl="0">
              <a:spcBef>
                <a:spcPts val="0"/>
              </a:spcBef>
              <a:buSzPct val="77777"/>
              <a:buNone/>
              <a:defRPr sz="1800" b="0" i="0" u="none" strike="noStrike" cap="none">
                <a:solidFill>
                  <a:schemeClr val="dk1"/>
                </a:solidFill>
                <a:latin typeface="Corbel"/>
                <a:ea typeface="Corbel"/>
                <a:cs typeface="Corbel"/>
                <a:sym typeface="Corbel"/>
              </a:defRPr>
            </a:lvl5pPr>
            <a:lvl6pPr marL="2286000" marR="0" lvl="5" indent="0" algn="l" rtl="0">
              <a:spcBef>
                <a:spcPts val="0"/>
              </a:spcBef>
              <a:buSzPct val="77777"/>
              <a:buNone/>
              <a:defRPr sz="1800" b="0" i="0" u="none" strike="noStrike" cap="none">
                <a:solidFill>
                  <a:schemeClr val="dk1"/>
                </a:solidFill>
                <a:latin typeface="Corbel"/>
                <a:ea typeface="Corbel"/>
                <a:cs typeface="Corbel"/>
                <a:sym typeface="Corbel"/>
              </a:defRPr>
            </a:lvl6pPr>
            <a:lvl7pPr marL="2743200" marR="0" lvl="6" indent="0" algn="l" rtl="0">
              <a:spcBef>
                <a:spcPts val="0"/>
              </a:spcBef>
              <a:buSzPct val="77777"/>
              <a:buNone/>
              <a:defRPr sz="1800" b="0" i="0" u="none" strike="noStrike" cap="none">
                <a:solidFill>
                  <a:schemeClr val="dk1"/>
                </a:solidFill>
                <a:latin typeface="Corbel"/>
                <a:ea typeface="Corbel"/>
                <a:cs typeface="Corbel"/>
                <a:sym typeface="Corbel"/>
              </a:defRPr>
            </a:lvl7pPr>
            <a:lvl8pPr marL="3200400" marR="0" lvl="7" indent="0" algn="l" rtl="0">
              <a:spcBef>
                <a:spcPts val="0"/>
              </a:spcBef>
              <a:buSzPct val="77777"/>
              <a:buNone/>
              <a:defRPr sz="1800" b="0" i="0" u="none" strike="noStrike" cap="none">
                <a:solidFill>
                  <a:schemeClr val="dk1"/>
                </a:solidFill>
                <a:latin typeface="Corbel"/>
                <a:ea typeface="Corbel"/>
                <a:cs typeface="Corbel"/>
                <a:sym typeface="Corbel"/>
              </a:defRPr>
            </a:lvl8pPr>
            <a:lvl9pPr marL="3657600" marR="0" lvl="8" indent="0" algn="l" rtl="0">
              <a:spcBef>
                <a:spcPts val="0"/>
              </a:spcBef>
              <a:buSzPct val="77777"/>
              <a:buNone/>
              <a:defRPr sz="1800" b="0" i="0" u="none" strike="noStrike" cap="none">
                <a:solidFill>
                  <a:schemeClr val="dk1"/>
                </a:solidFill>
                <a:latin typeface="Corbel"/>
                <a:ea typeface="Corbel"/>
                <a:cs typeface="Corbel"/>
                <a:sym typeface="Corbel"/>
              </a:defRPr>
            </a:lvl9pPr>
          </a:lstStyle>
          <a:p>
            <a:endParaRPr/>
          </a:p>
        </p:txBody>
      </p:sp>
      <p:sp>
        <p:nvSpPr>
          <p:cNvPr id="36" name="Shape 36"/>
          <p:cNvSpPr txBox="1">
            <a:spLocks noGrp="1"/>
          </p:cNvSpPr>
          <p:nvPr>
            <p:ph type="sldNum" idx="12"/>
          </p:nvPr>
        </p:nvSpPr>
        <p:spPr>
          <a:xfrm>
            <a:off x="8204396" y="6476999"/>
            <a:ext cx="733864" cy="274320"/>
          </a:xfrm>
          <a:prstGeom prst="rect">
            <a:avLst/>
          </a:prstGeom>
          <a:noFill/>
          <a:ln>
            <a:noFill/>
          </a:ln>
        </p:spPr>
        <p:txBody>
          <a:bodyPr wrap="square" lIns="91425" tIns="45700" rIns="91425" bIns="0" anchor="b" anchorCtr="0">
            <a:noAutofit/>
          </a:bodyPr>
          <a:lstStyle/>
          <a:p>
            <a:pPr marL="0" marR="0" lvl="0" indent="0" algn="r" rtl="0">
              <a:spcBef>
                <a:spcPts val="0"/>
              </a:spcBef>
              <a:buSzPct val="25000"/>
              <a:buNone/>
            </a:pPr>
            <a:fld id="{00000000-1234-1234-1234-123412341234}" type="slidenum">
              <a:rPr lang="en-GB" sz="1200" b="0" u="none">
                <a:solidFill>
                  <a:srgbClr val="414141"/>
                </a:solidFill>
                <a:latin typeface="Corbel"/>
                <a:ea typeface="Corbel"/>
                <a:cs typeface="Corbel"/>
                <a:sym typeface="Corbel"/>
              </a:rPr>
              <a:t>‹#›</a:t>
            </a:fld>
            <a:endParaRPr lang="en-GB" sz="1200" b="0" u="none">
              <a:solidFill>
                <a:srgbClr val="414141"/>
              </a:solidFill>
              <a:latin typeface="Corbel"/>
              <a:ea typeface="Corbel"/>
              <a:cs typeface="Corbel"/>
              <a:sym typeface="Corbel"/>
            </a:endParaRPr>
          </a:p>
        </p:txBody>
      </p:sp>
    </p:spTree>
  </p:cSld>
  <p:clrMap bg1="lt1" tx1="dk1" bg2="dk2"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vam.ac.uk/content/videos/c/conserving-diaghilev/"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vam.ac.uk/content/videos/r/richard-alston-on-diaghilevs-choreograph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BZe0TFU75r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omIZgkAPsPU"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eTwl_Tzhf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CNcC_BeXBCQ"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youtube.com/watch?v=q70-vqDaW04" TargetMode="External"/><Relationship Id="rId5" Type="http://schemas.openxmlformats.org/officeDocument/2006/relationships/hyperlink" Target="https://www.youtube.com/watch?v=9AKpJ1NqyeM" TargetMode="External"/><Relationship Id="rId4" Type="http://schemas.openxmlformats.org/officeDocument/2006/relationships/hyperlink" Target="https://www.youtube.com/watch?v=adDhN12KG5M"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Shape 120"/>
          <p:cNvSpPr txBox="1">
            <a:spLocks noGrp="1"/>
          </p:cNvSpPr>
          <p:nvPr>
            <p:ph type="ctrTitle"/>
          </p:nvPr>
        </p:nvSpPr>
        <p:spPr>
          <a:xfrm>
            <a:off x="685800" y="3355848"/>
            <a:ext cx="8077200" cy="1673352"/>
          </a:xfrm>
          <a:prstGeom prst="rect">
            <a:avLst/>
          </a:prstGeom>
          <a:noFill/>
          <a:ln>
            <a:noFill/>
          </a:ln>
        </p:spPr>
        <p:txBody>
          <a:bodyPr wrap="square" lIns="91425" tIns="0" rIns="45700" bIns="0" anchor="t" anchorCtr="0">
            <a:noAutofit/>
          </a:bodyPr>
          <a:lstStyle/>
          <a:p>
            <a:pPr marL="0" marR="0" lvl="0" indent="-298450" algn="l" rtl="0">
              <a:spcBef>
                <a:spcPts val="0"/>
              </a:spcBef>
              <a:buClr>
                <a:srgbClr val="FFC700"/>
              </a:buClr>
              <a:buSzPct val="100000"/>
              <a:buFont typeface="Corbel"/>
              <a:buNone/>
            </a:pPr>
            <a:r>
              <a:rPr lang="en-GB" sz="4700" b="1" i="0" u="sng" strike="noStrike" cap="none">
                <a:solidFill>
                  <a:srgbClr val="FFC700"/>
                </a:solidFill>
                <a:latin typeface="Corbel"/>
                <a:ea typeface="Corbel"/>
                <a:cs typeface="Corbel"/>
                <a:sym typeface="Corbel"/>
              </a:rPr>
              <a:t>Dance in Context</a:t>
            </a:r>
            <a:br>
              <a:rPr lang="en-GB" sz="4700" b="1" i="0" u="sng" strike="noStrike" cap="none">
                <a:solidFill>
                  <a:srgbClr val="FFC700"/>
                </a:solidFill>
                <a:latin typeface="Corbel"/>
                <a:ea typeface="Corbel"/>
                <a:cs typeface="Corbel"/>
                <a:sym typeface="Corbel"/>
              </a:rPr>
            </a:br>
            <a:r>
              <a:rPr lang="en-GB" sz="4700" b="1" i="0" u="sng" strike="noStrike" cap="none">
                <a:solidFill>
                  <a:srgbClr val="FFC700"/>
                </a:solidFill>
                <a:latin typeface="Corbel"/>
                <a:ea typeface="Corbel"/>
                <a:cs typeface="Corbel"/>
                <a:sym typeface="Corbel"/>
              </a:rPr>
              <a:t>Introduction to Ballet Russes</a:t>
            </a:r>
          </a:p>
        </p:txBody>
      </p:sp>
      <p:sp>
        <p:nvSpPr>
          <p:cNvPr id="121" name="Shape 121"/>
          <p:cNvSpPr txBox="1">
            <a:spLocks noGrp="1"/>
          </p:cNvSpPr>
          <p:nvPr>
            <p:ph type="subTitle" idx="1"/>
          </p:nvPr>
        </p:nvSpPr>
        <p:spPr>
          <a:xfrm>
            <a:off x="685800" y="1828800"/>
            <a:ext cx="8077200" cy="1499616"/>
          </a:xfrm>
          <a:prstGeom prst="rect">
            <a:avLst/>
          </a:prstGeom>
          <a:noFill/>
          <a:ln>
            <a:noFill/>
          </a:ln>
        </p:spPr>
        <p:txBody>
          <a:bodyPr wrap="square" lIns="118850" tIns="0" rIns="45700" bIns="0" anchor="b" anchorCtr="0">
            <a:noAutofit/>
          </a:bodyPr>
          <a:lstStyle/>
          <a:p>
            <a:pPr marL="0" marR="0" lvl="0" indent="-101600" algn="l" rtl="0">
              <a:spcBef>
                <a:spcPts val="0"/>
              </a:spcBef>
              <a:buClr>
                <a:schemeClr val="accent1"/>
              </a:buClr>
              <a:buSzPct val="80000"/>
              <a:buFont typeface="Noto Sans Symbols"/>
              <a:buNone/>
            </a:pPr>
            <a:r>
              <a:rPr lang="en-GB" sz="2000" b="0" i="0" u="none" strike="noStrike" cap="none">
                <a:solidFill>
                  <a:srgbClr val="FFFFFF"/>
                </a:solidFill>
                <a:latin typeface="Corbel"/>
                <a:ea typeface="Corbel"/>
                <a:cs typeface="Corbel"/>
                <a:sym typeface="Corbel"/>
              </a:rPr>
              <a:t>Tutor: Claire Mackerras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Shape 126"/>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Beginnings of Ballet Russes</a:t>
            </a:r>
          </a:p>
        </p:txBody>
      </p:sp>
      <p:sp>
        <p:nvSpPr>
          <p:cNvPr id="127" name="Shape 127"/>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42240" algn="ctr" rtl="0">
              <a:spcBef>
                <a:spcPts val="0"/>
              </a:spcBef>
              <a:buClr>
                <a:schemeClr val="accent1"/>
              </a:buClr>
              <a:buSzPct val="80000"/>
              <a:buFont typeface="Noto Sans Symbols"/>
              <a:buNone/>
            </a:pPr>
            <a:r>
              <a:rPr lang="en-GB" sz="2800" b="0" i="0" u="none" strike="noStrike" cap="none">
                <a:solidFill>
                  <a:srgbClr val="FFFFFF"/>
                </a:solidFill>
                <a:latin typeface="Corbel"/>
                <a:ea typeface="Corbel"/>
                <a:cs typeface="Corbel"/>
                <a:sym typeface="Corbel"/>
              </a:rPr>
              <a:t>1909-1929</a:t>
            </a:r>
          </a:p>
        </p:txBody>
      </p:sp>
      <p:sp>
        <p:nvSpPr>
          <p:cNvPr id="128" name="Shape 128"/>
          <p:cNvSpPr txBox="1"/>
          <p:nvPr/>
        </p:nvSpPr>
        <p:spPr>
          <a:xfrm>
            <a:off x="0" y="2714620"/>
            <a:ext cx="9144000" cy="5355312"/>
          </a:xfrm>
          <a:prstGeom prst="rect">
            <a:avLst/>
          </a:prstGeom>
          <a:noFill/>
          <a:ln>
            <a:noFill/>
          </a:ln>
        </p:spPr>
        <p:txBody>
          <a:bodyPr wrap="square" lIns="91425" tIns="45700" rIns="91425" bIns="45700" anchor="t" anchorCtr="0">
            <a:noAutofit/>
          </a:bodyPr>
          <a:lstStyle/>
          <a:p>
            <a:pPr marL="0" marR="0" lvl="0" indent="0" algn="just" rtl="0">
              <a:spcBef>
                <a:spcPts val="0"/>
              </a:spcBef>
              <a:buClr>
                <a:schemeClr val="lt1"/>
              </a:buClr>
              <a:buSzPct val="100000"/>
              <a:buFont typeface="Noto Sans Symbols"/>
              <a:buChar char="❑"/>
            </a:pPr>
            <a:r>
              <a:rPr lang="en-GB" sz="1800" b="0" i="0" u="none" strike="noStrike" cap="none">
                <a:solidFill>
                  <a:schemeClr val="lt1"/>
                </a:solidFill>
                <a:latin typeface="Corbel"/>
                <a:ea typeface="Corbel"/>
                <a:cs typeface="Corbel"/>
                <a:sym typeface="Corbel"/>
              </a:rPr>
              <a:t>1909- Ninety two year old great Romantic ballet dancer ‘Fanny Cerritto’ was all but forgotten as she lay dying in Paris.</a:t>
            </a:r>
          </a:p>
          <a:p>
            <a:pPr marL="0" marR="0" lvl="0" indent="0" algn="just" rtl="0">
              <a:spcBef>
                <a:spcPts val="0"/>
              </a:spcBef>
              <a:buClr>
                <a:schemeClr val="lt1"/>
              </a:buClr>
              <a:buSzPct val="100000"/>
              <a:buFont typeface="Noto Sans Symbols"/>
              <a:buChar char="❑"/>
            </a:pPr>
            <a:r>
              <a:rPr lang="en-GB" sz="1800" b="0" i="0" u="none" strike="noStrike" cap="none">
                <a:solidFill>
                  <a:schemeClr val="lt1"/>
                </a:solidFill>
                <a:latin typeface="Corbel"/>
                <a:ea typeface="Corbel"/>
                <a:cs typeface="Corbel"/>
                <a:sym typeface="Corbel"/>
              </a:rPr>
              <a:t>Another part of the city, feverish activity consumed a troupe of Russian artists who prepared to open a ballet season at the Chatelet Theatre-.This was the start of a magical 20 years  that recognised a multitude of forces that continued to round out this unprecedented period in the evolution of classical ballet.</a:t>
            </a:r>
          </a:p>
          <a:p>
            <a:pPr marL="0" marR="0" lvl="0" indent="0" algn="just" rtl="0">
              <a:spcBef>
                <a:spcPts val="0"/>
              </a:spcBef>
              <a:buClr>
                <a:schemeClr val="lt1"/>
              </a:buClr>
              <a:buSzPct val="100000"/>
              <a:buFont typeface="Noto Sans Symbols"/>
              <a:buChar char="❑"/>
            </a:pPr>
            <a:r>
              <a:rPr lang="en-GB" sz="1800" b="0" i="0" u="none" strike="noStrike" cap="none">
                <a:solidFill>
                  <a:schemeClr val="lt1"/>
                </a:solidFill>
                <a:latin typeface="Corbel"/>
                <a:ea typeface="Corbel"/>
                <a:cs typeface="Corbel"/>
                <a:sym typeface="Corbel"/>
              </a:rPr>
              <a:t>This company of artists would eventually be known as ‘The Ballet Russe’</a:t>
            </a:r>
          </a:p>
          <a:p>
            <a:pPr marL="0" marR="0" lvl="0" indent="0" algn="just" rtl="0">
              <a:spcBef>
                <a:spcPts val="0"/>
              </a:spcBef>
              <a:buClr>
                <a:schemeClr val="lt1"/>
              </a:buClr>
              <a:buSzPct val="100000"/>
              <a:buFont typeface="Noto Sans Symbols"/>
              <a:buChar char="❑"/>
            </a:pPr>
            <a:r>
              <a:rPr lang="en-GB" sz="1800" b="0" i="0" u="none" strike="noStrike" cap="none">
                <a:solidFill>
                  <a:schemeClr val="lt1"/>
                </a:solidFill>
                <a:latin typeface="Corbel"/>
                <a:ea typeface="Corbel"/>
                <a:cs typeface="Corbel"/>
                <a:sym typeface="Corbel"/>
              </a:rPr>
              <a:t>These complex creative urges manifested themselves through the ballet medium known as ‘the new dance’.</a:t>
            </a:r>
          </a:p>
          <a:p>
            <a:pPr marL="0" marR="0" lvl="0" indent="0" algn="just" rtl="0">
              <a:spcBef>
                <a:spcPts val="0"/>
              </a:spcBef>
              <a:buClr>
                <a:schemeClr val="lt1"/>
              </a:buClr>
              <a:buSzPct val="100000"/>
              <a:buFont typeface="Noto Sans Symbols"/>
              <a:buChar char="❑"/>
            </a:pPr>
            <a:r>
              <a:rPr lang="en-GB" sz="1800" b="0" i="0" u="none" strike="noStrike" cap="none">
                <a:solidFill>
                  <a:schemeClr val="lt1"/>
                </a:solidFill>
                <a:latin typeface="Corbel"/>
                <a:ea typeface="Corbel"/>
                <a:cs typeface="Corbel"/>
                <a:sym typeface="Corbel"/>
              </a:rPr>
              <a:t>Masterminding this amazing effort was ‘Sergi Diaghilev’  (1872-1929)</a:t>
            </a: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Shape 133"/>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Sergei Diaghilev</a:t>
            </a:r>
          </a:p>
        </p:txBody>
      </p:sp>
      <p:sp>
        <p:nvSpPr>
          <p:cNvPr id="134" name="Shape 134"/>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ctr" rtl="0">
              <a:spcBef>
                <a:spcPts val="0"/>
              </a:spcBef>
              <a:buClr>
                <a:schemeClr val="accent1"/>
              </a:buClr>
              <a:buSzPct val="80000"/>
              <a:buFont typeface="Noto Sans Symbols"/>
              <a:buNone/>
            </a:pPr>
            <a:r>
              <a:rPr lang="en-GB" sz="2000" b="0" i="0" u="none" strike="noStrike" cap="none">
                <a:solidFill>
                  <a:srgbClr val="FFFFFF"/>
                </a:solidFill>
                <a:latin typeface="Corbel"/>
                <a:ea typeface="Corbel"/>
                <a:cs typeface="Corbel"/>
                <a:sym typeface="Corbel"/>
              </a:rPr>
              <a:t>1872-1929</a:t>
            </a:r>
          </a:p>
        </p:txBody>
      </p:sp>
      <p:sp>
        <p:nvSpPr>
          <p:cNvPr id="135" name="Shape 135"/>
          <p:cNvSpPr txBox="1"/>
          <p:nvPr/>
        </p:nvSpPr>
        <p:spPr>
          <a:xfrm>
            <a:off x="357158" y="2928934"/>
            <a:ext cx="8429684" cy="5078313"/>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3600" b="1">
                <a:solidFill>
                  <a:schemeClr val="lt1"/>
                </a:solidFill>
                <a:latin typeface="Corbel"/>
                <a:ea typeface="Corbel"/>
                <a:cs typeface="Corbel"/>
                <a:sym typeface="Corbel"/>
              </a:rPr>
              <a:t>Genius for:</a:t>
            </a:r>
          </a:p>
          <a:p>
            <a:pPr marL="0" marR="0" lvl="0" indent="0" algn="l" rtl="0">
              <a:spcBef>
                <a:spcPts val="0"/>
              </a:spcBef>
              <a:buClr>
                <a:schemeClr val="lt1"/>
              </a:buClr>
              <a:buSzPct val="100000"/>
              <a:buFont typeface="Arial"/>
              <a:buChar char="•"/>
            </a:pPr>
            <a:r>
              <a:rPr lang="en-GB" sz="3600" b="1">
                <a:solidFill>
                  <a:schemeClr val="lt1"/>
                </a:solidFill>
                <a:latin typeface="Corbel"/>
                <a:ea typeface="Corbel"/>
                <a:cs typeface="Corbel"/>
                <a:sym typeface="Corbel"/>
              </a:rPr>
              <a:t> Organising</a:t>
            </a:r>
          </a:p>
          <a:p>
            <a:pPr marL="0" marR="0" lvl="0" indent="0" algn="l" rtl="0">
              <a:spcBef>
                <a:spcPts val="0"/>
              </a:spcBef>
              <a:buClr>
                <a:schemeClr val="lt1"/>
              </a:buClr>
              <a:buSzPct val="100000"/>
              <a:buFont typeface="Arial"/>
              <a:buChar char="•"/>
            </a:pPr>
            <a:r>
              <a:rPr lang="en-GB" sz="3600" b="1">
                <a:solidFill>
                  <a:schemeClr val="lt1"/>
                </a:solidFill>
                <a:latin typeface="Corbel"/>
                <a:ea typeface="Corbel"/>
                <a:cs typeface="Corbel"/>
                <a:sym typeface="Corbel"/>
              </a:rPr>
              <a:t>Educating</a:t>
            </a:r>
          </a:p>
          <a:p>
            <a:pPr marL="0" marR="0" lvl="0" indent="0" algn="l" rtl="0">
              <a:spcBef>
                <a:spcPts val="0"/>
              </a:spcBef>
              <a:buClr>
                <a:schemeClr val="lt1"/>
              </a:buClr>
              <a:buSzPct val="100000"/>
              <a:buFont typeface="Arial"/>
              <a:buChar char="•"/>
            </a:pPr>
            <a:r>
              <a:rPr lang="en-GB" sz="3600" b="1">
                <a:solidFill>
                  <a:schemeClr val="lt1"/>
                </a:solidFill>
                <a:latin typeface="Corbel"/>
                <a:ea typeface="Corbel"/>
                <a:cs typeface="Corbel"/>
                <a:sym typeface="Corbel"/>
              </a:rPr>
              <a:t>Talent Scouting</a:t>
            </a:r>
          </a:p>
          <a:p>
            <a:pPr marL="0" marR="0" lvl="0" indent="0" algn="l" rtl="0">
              <a:spcBef>
                <a:spcPts val="0"/>
              </a:spcBef>
              <a:buClr>
                <a:schemeClr val="lt1"/>
              </a:buClr>
              <a:buSzPct val="100000"/>
              <a:buFont typeface="Arial"/>
              <a:buChar char="•"/>
            </a:pPr>
            <a:r>
              <a:rPr lang="en-GB" sz="3600" b="1">
                <a:solidFill>
                  <a:schemeClr val="lt1"/>
                </a:solidFill>
                <a:latin typeface="Corbel"/>
                <a:ea typeface="Corbel"/>
                <a:cs typeface="Corbel"/>
                <a:sym typeface="Corbel"/>
              </a:rPr>
              <a:t>Accomplishing the impossible earned him immortality in the chronicles of Western Theater  art.</a:t>
            </a:r>
          </a:p>
          <a:p>
            <a:pPr marL="0" marR="0" lvl="0" indent="0" algn="l" rtl="0">
              <a:spcBef>
                <a:spcPts val="0"/>
              </a:spcBef>
              <a:buClr>
                <a:schemeClr val="lt1"/>
              </a:buClr>
              <a:buSzPct val="100000"/>
              <a:buFont typeface="Arial"/>
              <a:buNone/>
            </a:pPr>
            <a:endParaRPr sz="1800">
              <a:solidFill>
                <a:schemeClr val="lt1"/>
              </a:solidFill>
              <a:latin typeface="Corbel"/>
              <a:ea typeface="Corbel"/>
              <a:cs typeface="Corbel"/>
              <a:sym typeface="Corbel"/>
            </a:endParaRPr>
          </a:p>
          <a:p>
            <a:pPr marL="0" marR="0" lvl="0" indent="0" algn="l" rtl="0">
              <a:spcBef>
                <a:spcPts val="0"/>
              </a:spcBef>
              <a:buClr>
                <a:schemeClr val="lt1"/>
              </a:buClr>
              <a:buSzPct val="100000"/>
              <a:buFont typeface="Arial"/>
              <a:buNone/>
            </a:pPr>
            <a:endParaRPr sz="1800">
              <a:solidFill>
                <a:schemeClr val="lt1"/>
              </a:solidFill>
              <a:latin typeface="Corbel"/>
              <a:ea typeface="Corbel"/>
              <a:cs typeface="Corbel"/>
              <a:sym typeface="Corbel"/>
            </a:endParaRPr>
          </a:p>
          <a:p>
            <a:pPr marL="0" marR="0" lvl="0" indent="0" algn="l" rtl="0">
              <a:spcBef>
                <a:spcPts val="0"/>
              </a:spcBef>
              <a:buClr>
                <a:schemeClr val="lt1"/>
              </a:buClr>
              <a:buSzPct val="100000"/>
              <a:buFont typeface="Arial"/>
              <a:buNone/>
            </a:pPr>
            <a:endParaRPr sz="1800">
              <a:solidFill>
                <a:schemeClr val="lt1"/>
              </a:solidFill>
              <a:latin typeface="Corbel"/>
              <a:ea typeface="Corbel"/>
              <a:cs typeface="Corbel"/>
              <a:sym typeface="Corbel"/>
            </a:endParaRPr>
          </a:p>
          <a:p>
            <a:pPr marL="0" marR="0" lvl="0" indent="0" algn="l" rtl="0">
              <a:spcBef>
                <a:spcPts val="0"/>
              </a:spcBef>
              <a:buClr>
                <a:schemeClr val="lt1"/>
              </a:buClr>
              <a:buSzPct val="100000"/>
              <a:buFont typeface="Arial"/>
              <a:buChar char="•"/>
            </a:pPr>
            <a:r>
              <a:rPr lang="en-GB" sz="1800">
                <a:solidFill>
                  <a:schemeClr val="lt1"/>
                </a:solidFill>
                <a:latin typeface="Corbel"/>
                <a:ea typeface="Corbel"/>
                <a:cs typeface="Corbel"/>
                <a:sym typeface="Corbel"/>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Shape 140"/>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Beginnings</a:t>
            </a:r>
          </a:p>
        </p:txBody>
      </p:sp>
      <p:sp>
        <p:nvSpPr>
          <p:cNvPr id="141" name="Shape 141"/>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142" name="Shape 142"/>
          <p:cNvSpPr txBox="1"/>
          <p:nvPr/>
        </p:nvSpPr>
        <p:spPr>
          <a:xfrm>
            <a:off x="285720" y="3071810"/>
            <a:ext cx="8429684" cy="3139321"/>
          </a:xfrm>
          <a:prstGeom prst="rect">
            <a:avLst/>
          </a:prstGeom>
          <a:noFill/>
          <a:ln>
            <a:noFill/>
          </a:ln>
        </p:spPr>
        <p:txBody>
          <a:bodyPr wrap="square" lIns="91425" tIns="45700" rIns="91425" bIns="45700" anchor="t" anchorCtr="0">
            <a:noAutofit/>
          </a:bodyPr>
          <a:lstStyle/>
          <a:p>
            <a:pPr marL="0" marR="0" lvl="0" indent="0" algn="just" rtl="0">
              <a:spcBef>
                <a:spcPts val="0"/>
              </a:spcBef>
              <a:buClr>
                <a:schemeClr val="lt1"/>
              </a:buClr>
              <a:buSzPct val="100000"/>
              <a:buFont typeface="Noto Sans Symbols"/>
              <a:buChar char="▪"/>
            </a:pPr>
            <a:r>
              <a:rPr lang="en-GB" sz="1800">
                <a:solidFill>
                  <a:schemeClr val="lt1"/>
                </a:solidFill>
                <a:latin typeface="Corbel"/>
                <a:ea typeface="Corbel"/>
                <a:cs typeface="Corbel"/>
                <a:sym typeface="Corbel"/>
              </a:rPr>
              <a:t> </a:t>
            </a:r>
            <a:r>
              <a:rPr lang="en-GB" sz="1800" b="1">
                <a:solidFill>
                  <a:schemeClr val="lt1"/>
                </a:solidFill>
                <a:latin typeface="Corbel"/>
                <a:ea typeface="Corbel"/>
                <a:cs typeface="Corbel"/>
                <a:sym typeface="Corbel"/>
              </a:rPr>
              <a:t>Reawakening of ballet in Europe and Great Britain</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Ballet in the West reclaimed its former status won in the years of Romantic Ballet</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It was once more viewed as a full- fledged art form, equal to music, drama and painting.</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After Diaghilev’s death, his dancers turned to teachers and his choreographers  created the foundations  for the development of American Ballet.</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Diaghilev’s conception, brilliantly actualised through his artists, proposed that classical ballet should represent a more timely, natural and unified style of movement, plot, music and painting reflective of the twentieth century.</a:t>
            </a:r>
          </a:p>
          <a:p>
            <a:pPr marL="0" marR="0" lvl="0" indent="0" algn="just" rtl="0">
              <a:spcBef>
                <a:spcPts val="0"/>
              </a:spcBef>
              <a:buClr>
                <a:schemeClr val="lt1"/>
              </a:buClr>
              <a:buSzPct val="100000"/>
              <a:buFont typeface="Noto Sans Symbols"/>
              <a:buNone/>
            </a:pPr>
            <a:endParaRPr sz="1800">
              <a:solidFill>
                <a:schemeClr val="lt1"/>
              </a:solidFill>
              <a:latin typeface="Corbel"/>
              <a:ea typeface="Corbel"/>
              <a:cs typeface="Corbel"/>
              <a:sym typeface="Corbel"/>
            </a:endParaRPr>
          </a:p>
          <a:p>
            <a:pPr marL="0" marR="0" lvl="0" indent="0" algn="l" rtl="0">
              <a:spcBef>
                <a:spcPts val="0"/>
              </a:spcBef>
              <a:buClr>
                <a:schemeClr val="lt1"/>
              </a:buClr>
              <a:buSzPct val="100000"/>
              <a:buFont typeface="Noto Sans Symbols"/>
              <a:buNone/>
            </a:pPr>
            <a:endParaRPr sz="1800">
              <a:solidFill>
                <a:schemeClr val="lt1"/>
              </a:solidFill>
              <a:latin typeface="Corbel"/>
              <a:ea typeface="Corbel"/>
              <a:cs typeface="Corbel"/>
              <a:sym typeface="Corbe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Shape 147"/>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304800" algn="ctr" rtl="0">
              <a:spcBef>
                <a:spcPts val="0"/>
              </a:spcBef>
              <a:buClr>
                <a:srgbClr val="FFC700"/>
              </a:buClr>
              <a:buSzPct val="100000"/>
              <a:buFont typeface="Corbel"/>
              <a:buNone/>
            </a:pPr>
            <a:r>
              <a:rPr lang="en-GB" sz="4800" b="1" i="0" u="none" strike="noStrike" cap="none">
                <a:solidFill>
                  <a:srgbClr val="FFC700"/>
                </a:solidFill>
                <a:latin typeface="Corbel"/>
                <a:ea typeface="Corbel"/>
                <a:cs typeface="Corbel"/>
                <a:sym typeface="Corbel"/>
              </a:rPr>
              <a:t>Serge Diaghilev (1872-1929) </a:t>
            </a:r>
            <a:br>
              <a:rPr lang="en-GB" sz="4800" b="1" i="0" u="none" strike="noStrike" cap="none">
                <a:solidFill>
                  <a:srgbClr val="FFC700"/>
                </a:solidFill>
                <a:latin typeface="Corbel"/>
                <a:ea typeface="Corbel"/>
                <a:cs typeface="Corbel"/>
                <a:sym typeface="Corbel"/>
              </a:rPr>
            </a:br>
            <a:r>
              <a:rPr lang="en-GB" sz="4800" b="1" i="0" u="none" strike="noStrike" cap="none">
                <a:solidFill>
                  <a:srgbClr val="FFC700"/>
                </a:solidFill>
                <a:latin typeface="Corbel"/>
                <a:ea typeface="Corbel"/>
                <a:cs typeface="Corbel"/>
                <a:sym typeface="Corbel"/>
              </a:rPr>
              <a:t>Portrait by Leon Bakst</a:t>
            </a:r>
          </a:p>
        </p:txBody>
      </p:sp>
      <p:sp>
        <p:nvSpPr>
          <p:cNvPr id="148" name="Shape 148"/>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pic>
        <p:nvPicPr>
          <p:cNvPr id="149" name="Shape 149" descr="Picture1.jpg"/>
          <p:cNvPicPr preferRelativeResize="0"/>
          <p:nvPr/>
        </p:nvPicPr>
        <p:blipFill rotWithShape="1">
          <a:blip r:embed="rId3">
            <a:alphaModFix/>
          </a:blip>
          <a:srcRect/>
          <a:stretch/>
        </p:blipFill>
        <p:spPr>
          <a:xfrm>
            <a:off x="3357554" y="2786058"/>
            <a:ext cx="2689412" cy="378487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Shape 154"/>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Early career of Diaghilev</a:t>
            </a:r>
          </a:p>
        </p:txBody>
      </p:sp>
      <p:sp>
        <p:nvSpPr>
          <p:cNvPr id="155" name="Shape 155"/>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156" name="Shape 156"/>
          <p:cNvSpPr/>
          <p:nvPr/>
        </p:nvSpPr>
        <p:spPr>
          <a:xfrm flipH="1">
            <a:off x="214282" y="2771274"/>
            <a:ext cx="8929718" cy="4191917"/>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Born in Perm. Went to St Petersburg to study law.</a:t>
            </a:r>
          </a:p>
          <a:p>
            <a:pPr marL="0" marR="0" lvl="0" indent="0" algn="l"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His friends and later colleagues were artists Leon Bakst and Alexandre Benois</a:t>
            </a:r>
          </a:p>
          <a:p>
            <a:pPr marL="0" marR="0" lvl="0" indent="0" algn="l"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Enthusiastic about Tchaikovsky’s music. Attended early performances of ‘The Sleeping Beauty’</a:t>
            </a:r>
          </a:p>
          <a:p>
            <a:pPr marL="0" marR="0" lvl="0" indent="0" algn="l" rtl="0">
              <a:lnSpc>
                <a:spcPct val="80000"/>
              </a:lnSpc>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Travelled abroad and admired western European artists and composers. </a:t>
            </a:r>
          </a:p>
          <a:p>
            <a:pPr marL="0" marR="0" lvl="0" indent="0" algn="l" rtl="0">
              <a:lnSpc>
                <a:spcPct val="80000"/>
              </a:lnSpc>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Arranged exhibitions of Russian art.</a:t>
            </a:r>
          </a:p>
          <a:p>
            <a:pPr marL="0" marR="0" lvl="0" indent="0" algn="l" rtl="0">
              <a:lnSpc>
                <a:spcPct val="80000"/>
              </a:lnSpc>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In 1898 began the Russian magazine, The World Of Art</a:t>
            </a:r>
          </a:p>
          <a:p>
            <a:pPr marL="0" marR="0" lvl="0" indent="0" algn="l" rtl="0">
              <a:lnSpc>
                <a:spcPct val="80000"/>
              </a:lnSpc>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1899, International Art Exhibition in St Petersburg</a:t>
            </a:r>
          </a:p>
          <a:p>
            <a:pPr marL="0" marR="0" lvl="0" indent="0" algn="l" rtl="0">
              <a:lnSpc>
                <a:spcPct val="80000"/>
              </a:lnSpc>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Briefly given administrative position in Imperial Theatres</a:t>
            </a:r>
          </a:p>
          <a:p>
            <a:pPr marL="0" marR="0" lvl="0" indent="0" algn="l" rtl="0">
              <a:lnSpc>
                <a:spcPct val="80000"/>
              </a:lnSpc>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Began to take the Russian arts to Paris: 1906. First season with ballet in 1909</a:t>
            </a:r>
          </a:p>
          <a:p>
            <a:pPr marL="0" marR="0" lvl="0" indent="0" algn="l" rtl="0">
              <a:spcBef>
                <a:spcPts val="0"/>
              </a:spcBef>
              <a:buClr>
                <a:schemeClr val="lt1"/>
              </a:buClr>
              <a:buSzPct val="100000"/>
              <a:buFont typeface="Noto Sans Symbols"/>
              <a:buNone/>
            </a:pPr>
            <a:endParaRPr sz="1800">
              <a:solidFill>
                <a:schemeClr val="lt1"/>
              </a:solidFill>
              <a:latin typeface="Corbel"/>
              <a:ea typeface="Corbel"/>
              <a:cs typeface="Corbel"/>
              <a:sym typeface="Corbel"/>
            </a:endParaRPr>
          </a:p>
          <a:p>
            <a:pPr marL="0" marR="0" lvl="0" indent="0" algn="ctr" rtl="0">
              <a:spcBef>
                <a:spcPts val="0"/>
              </a:spcBef>
              <a:buSzPct val="25000"/>
              <a:buNone/>
            </a:pPr>
            <a:r>
              <a:rPr lang="en-GB" sz="1800" u="sng">
                <a:solidFill>
                  <a:schemeClr val="hlink"/>
                </a:solidFill>
                <a:latin typeface="Corbel"/>
                <a:ea typeface="Corbel"/>
                <a:cs typeface="Corbel"/>
                <a:sym typeface="Corbel"/>
                <a:hlinkClick r:id="rId3"/>
              </a:rPr>
              <a:t>http://www.vam.ac.uk/content/videos/c/conserving-diaghilev/</a:t>
            </a: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Shape 161"/>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Early career of Ballet Russes</a:t>
            </a:r>
          </a:p>
        </p:txBody>
      </p:sp>
      <p:sp>
        <p:nvSpPr>
          <p:cNvPr id="162" name="Shape 162"/>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163" name="Shape 163"/>
          <p:cNvSpPr/>
          <p:nvPr/>
        </p:nvSpPr>
        <p:spPr>
          <a:xfrm>
            <a:off x="357158" y="3105835"/>
            <a:ext cx="8786842" cy="1200329"/>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800" u="sng">
                <a:solidFill>
                  <a:schemeClr val="hlink"/>
                </a:solidFill>
                <a:latin typeface="Corbel"/>
                <a:ea typeface="Corbel"/>
                <a:cs typeface="Corbel"/>
                <a:sym typeface="Corbel"/>
                <a:hlinkClick r:id="rId3"/>
              </a:rPr>
              <a:t>http://www.vam.ac.uk/content/videos/r/richard-alston-on-diaghilevs-choreography/</a:t>
            </a: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p:txBody>
      </p:sp>
      <p:sp>
        <p:nvSpPr>
          <p:cNvPr id="164" name="Shape 164"/>
          <p:cNvSpPr/>
          <p:nvPr/>
        </p:nvSpPr>
        <p:spPr>
          <a:xfrm>
            <a:off x="214282" y="3429001"/>
            <a:ext cx="8286808" cy="4247317"/>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A self-consciously Russian element dominated the productions. Innovative music magnified their impact, in particular that of Igor Stravinsky. The company's principal choreographer was the Russian dancer Mikhail Fokine.</a:t>
            </a: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ctr" rtl="0">
              <a:spcBef>
                <a:spcPts val="0"/>
              </a:spcBef>
              <a:buSzPct val="25000"/>
              <a:buNone/>
            </a:pPr>
            <a:r>
              <a:rPr lang="en-GB" sz="1800">
                <a:solidFill>
                  <a:schemeClr val="lt1"/>
                </a:solidFill>
                <a:latin typeface="Corbel"/>
                <a:ea typeface="Corbel"/>
                <a:cs typeface="Corbel"/>
                <a:sym typeface="Corbel"/>
              </a:rPr>
              <a:t> </a:t>
            </a:r>
            <a:r>
              <a:rPr lang="en-GB" sz="1800" b="1">
                <a:solidFill>
                  <a:schemeClr val="lt1"/>
                </a:solidFill>
                <a:latin typeface="Corbel"/>
                <a:ea typeface="Corbel"/>
                <a:cs typeface="Corbel"/>
                <a:sym typeface="Corbel"/>
              </a:rPr>
              <a:t>Visually, the first Ballets Russes seasons were marked by the exotic designs of the Russian-born artist Léon Bakst. His bejewelled colours, swirling Art Nouveau elements and sense of the erotic re-envisioned dance productions as total works of art.</a:t>
            </a:r>
          </a:p>
          <a:p>
            <a:pPr marL="0" marR="0" lvl="0" indent="0" algn="ctr" rtl="0">
              <a:spcBef>
                <a:spcPts val="0"/>
              </a:spcBef>
              <a:buSzPct val="25000"/>
              <a:buNone/>
            </a:pPr>
            <a:r>
              <a:rPr lang="en-GB" sz="1800" b="1">
                <a:solidFill>
                  <a:schemeClr val="lt1"/>
                </a:solidFill>
                <a:latin typeface="Corbel"/>
                <a:ea typeface="Corbel"/>
                <a:cs typeface="Corbel"/>
                <a:sym typeface="Corbel"/>
              </a:rPr>
              <a:t>Following his critical triumph in 1909, and despite a financial loss of 76,000 francs (over £350,000 today), Diaghilev was in demand across Europe. So in 1911 he established the Ballets Russes as a year-round touring operation rather than a seasonal enterprise.</a:t>
            </a: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ctr"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Shape 169"/>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‘The New Ballet’</a:t>
            </a:r>
          </a:p>
        </p:txBody>
      </p:sp>
      <p:sp>
        <p:nvSpPr>
          <p:cNvPr id="170" name="Shape 170"/>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171" name="Shape 171"/>
          <p:cNvSpPr/>
          <p:nvPr/>
        </p:nvSpPr>
        <p:spPr>
          <a:xfrm>
            <a:off x="428596" y="3357562"/>
            <a:ext cx="8215370" cy="2585323"/>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800" b="1">
              <a:solidFill>
                <a:schemeClr val="lt1"/>
              </a:solidFill>
              <a:latin typeface="Corbel"/>
              <a:ea typeface="Corbel"/>
              <a:cs typeface="Corbel"/>
              <a:sym typeface="Corbel"/>
            </a:endParaRPr>
          </a:p>
          <a:p>
            <a:pPr marL="0" marR="0" lvl="0" indent="0" algn="ctr" rtl="0">
              <a:spcBef>
                <a:spcPts val="0"/>
              </a:spcBef>
              <a:buSzPct val="25000"/>
              <a:buNone/>
            </a:pPr>
            <a:r>
              <a:rPr lang="en-GB" sz="1800" b="1">
                <a:solidFill>
                  <a:schemeClr val="lt1"/>
                </a:solidFill>
                <a:latin typeface="Corbel"/>
                <a:ea typeface="Corbel"/>
                <a:cs typeface="Corbel"/>
                <a:sym typeface="Corbel"/>
              </a:rPr>
              <a:t>By 1905 a new generation of dancers was in revolt against the conservatism of the Imperial Ballet. Their new ballet combined movement, music and design in a fusion that was to distinguish 20th century ballet. The subject matter of each ballet dictated the style of the choreography, music and design.</a:t>
            </a:r>
          </a:p>
          <a:p>
            <a:pPr marL="0" marR="0" lvl="0" indent="0" algn="ctr" rtl="0">
              <a:spcBef>
                <a:spcPts val="0"/>
              </a:spcBef>
              <a:buSzPct val="25000"/>
              <a:buNone/>
            </a:pPr>
            <a:r>
              <a:rPr lang="en-GB" sz="1800" b="1">
                <a:solidFill>
                  <a:schemeClr val="lt1"/>
                </a:solidFill>
                <a:latin typeface="Corbel"/>
                <a:ea typeface="Corbel"/>
                <a:cs typeface="Corbel"/>
                <a:sym typeface="Corbel"/>
              </a:rPr>
              <a:t>A dance programme was now of three or four short contrasted works rather than a full evening’s performance. Choreography became more expressive without formal mime movements and the corps de ballet became an integral part of the ballet instead of just a decorative background.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Shape 176"/>
          <p:cNvSpPr txBox="1">
            <a:spLocks noGrp="1"/>
          </p:cNvSpPr>
          <p:nvPr>
            <p:ph type="title"/>
          </p:nvPr>
        </p:nvSpPr>
        <p:spPr>
          <a:xfrm>
            <a:off x="457200" y="152400"/>
            <a:ext cx="8229600" cy="1251062"/>
          </a:xfrm>
          <a:prstGeom prst="rect">
            <a:avLst/>
          </a:prstGeom>
          <a:noFill/>
          <a:ln>
            <a:noFill/>
          </a:ln>
        </p:spPr>
        <p:txBody>
          <a:bodyPr wrap="square" lIns="91425" tIns="45700" rIns="45700" bIns="45700" anchor="ctr" anchorCtr="0">
            <a:noAutofit/>
          </a:bodyPr>
          <a:lstStyle/>
          <a:p>
            <a:pPr marL="0" marR="0" lvl="0" indent="-257175" algn="ctr" rtl="0">
              <a:spcBef>
                <a:spcPts val="0"/>
              </a:spcBef>
              <a:buClr>
                <a:srgbClr val="FFC700"/>
              </a:buClr>
              <a:buSzPct val="100000"/>
              <a:buFont typeface="Corbel"/>
              <a:buNone/>
            </a:pPr>
            <a:r>
              <a:rPr lang="en-GB" sz="4050" b="1" i="0" u="none" strike="noStrike" cap="none">
                <a:solidFill>
                  <a:srgbClr val="FFC700"/>
                </a:solidFill>
                <a:latin typeface="Corbel"/>
                <a:ea typeface="Corbel"/>
                <a:cs typeface="Corbel"/>
                <a:sym typeface="Corbel"/>
              </a:rPr>
              <a:t>Political and Cultural Events</a:t>
            </a:r>
            <a:br>
              <a:rPr lang="en-GB" sz="4050" b="1" i="0" u="none" strike="noStrike" cap="none">
                <a:solidFill>
                  <a:srgbClr val="FFC700"/>
                </a:solidFill>
                <a:latin typeface="Corbel"/>
                <a:ea typeface="Corbel"/>
                <a:cs typeface="Corbel"/>
                <a:sym typeface="Corbel"/>
              </a:rPr>
            </a:br>
            <a:endParaRPr lang="en-GB" sz="4050" b="1" i="0" u="none" strike="noStrike" cap="none">
              <a:solidFill>
                <a:srgbClr val="FFC700"/>
              </a:solidFill>
              <a:latin typeface="Corbel"/>
              <a:ea typeface="Corbel"/>
              <a:cs typeface="Corbel"/>
              <a:sym typeface="Corbel"/>
            </a:endParaRPr>
          </a:p>
        </p:txBody>
      </p:sp>
      <p:sp>
        <p:nvSpPr>
          <p:cNvPr id="177" name="Shape 177"/>
          <p:cNvSpPr txBox="1">
            <a:spLocks noGrp="1"/>
          </p:cNvSpPr>
          <p:nvPr>
            <p:ph type="body" idx="1"/>
          </p:nvPr>
        </p:nvSpPr>
        <p:spPr>
          <a:xfrm>
            <a:off x="457200" y="1698987"/>
            <a:ext cx="4040188" cy="715355"/>
          </a:xfrm>
          <a:prstGeom prst="rect">
            <a:avLst/>
          </a:prstGeom>
          <a:noFill/>
          <a:ln>
            <a:noFill/>
          </a:ln>
        </p:spPr>
        <p:txBody>
          <a:bodyPr wrap="square" lIns="146300" tIns="91425" rIns="91425" bIns="45700" anchor="ctr" anchorCtr="0">
            <a:noAutofit/>
          </a:bodyPr>
          <a:lstStyle/>
          <a:p>
            <a:pPr marL="0" marR="0" lvl="0" indent="-116840" algn="l" rtl="0">
              <a:spcBef>
                <a:spcPts val="0"/>
              </a:spcBef>
              <a:buClr>
                <a:schemeClr val="accent1"/>
              </a:buClr>
              <a:buSzPct val="80000"/>
              <a:buFont typeface="Noto Sans Symbols"/>
              <a:buNone/>
            </a:pPr>
            <a:endParaRPr sz="2300" b="1" i="0" u="none" strike="noStrike" cap="none">
              <a:solidFill>
                <a:schemeClr val="dk1"/>
              </a:solidFill>
              <a:latin typeface="Corbel"/>
              <a:ea typeface="Corbel"/>
              <a:cs typeface="Corbel"/>
              <a:sym typeface="Corbel"/>
            </a:endParaRPr>
          </a:p>
        </p:txBody>
      </p:sp>
      <p:sp>
        <p:nvSpPr>
          <p:cNvPr id="178" name="Shape 178"/>
          <p:cNvSpPr txBox="1">
            <a:spLocks noGrp="1"/>
          </p:cNvSpPr>
          <p:nvPr>
            <p:ph type="body" idx="2"/>
          </p:nvPr>
        </p:nvSpPr>
        <p:spPr>
          <a:xfrm>
            <a:off x="457200" y="2449512"/>
            <a:ext cx="4040188" cy="3951288"/>
          </a:xfrm>
          <a:prstGeom prst="rect">
            <a:avLst/>
          </a:prstGeom>
          <a:noFill/>
          <a:ln>
            <a:noFill/>
          </a:ln>
        </p:spPr>
        <p:txBody>
          <a:bodyPr wrap="square" lIns="54850" tIns="91425" rIns="91425" bIns="45700" anchor="t" anchorCtr="0">
            <a:noAutofit/>
          </a:bodyPr>
          <a:lstStyle/>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Russian up-swelling of demands for more democracy. </a:t>
            </a:r>
          </a:p>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Very severe poverty.</a:t>
            </a:r>
          </a:p>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‘Bloody Sunday’ January 1905</a:t>
            </a:r>
          </a:p>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Short, unsuccessful revolution of 1905 including many dancers and students.</a:t>
            </a:r>
          </a:p>
          <a:p>
            <a:pPr marL="438912" marR="0" lvl="0" indent="-324612" algn="l" rtl="0">
              <a:spcBef>
                <a:spcPts val="0"/>
              </a:spcBef>
              <a:buClr>
                <a:schemeClr val="accent1"/>
              </a:buClr>
              <a:buSzPct val="80000"/>
              <a:buFont typeface="Noto Sans Symbols"/>
              <a:buNone/>
            </a:pPr>
            <a:endParaRPr sz="2400" b="0" i="0" u="none" strike="noStrike" cap="none">
              <a:solidFill>
                <a:schemeClr val="dk1"/>
              </a:solidFill>
              <a:latin typeface="Corbel"/>
              <a:ea typeface="Corbel"/>
              <a:cs typeface="Corbel"/>
              <a:sym typeface="Corbel"/>
            </a:endParaRPr>
          </a:p>
        </p:txBody>
      </p:sp>
      <p:sp>
        <p:nvSpPr>
          <p:cNvPr id="179" name="Shape 179"/>
          <p:cNvSpPr txBox="1">
            <a:spLocks noGrp="1"/>
          </p:cNvSpPr>
          <p:nvPr>
            <p:ph type="body" idx="3"/>
          </p:nvPr>
        </p:nvSpPr>
        <p:spPr>
          <a:xfrm>
            <a:off x="4645025" y="1698987"/>
            <a:ext cx="4041775" cy="715355"/>
          </a:xfrm>
          <a:prstGeom prst="rect">
            <a:avLst/>
          </a:prstGeom>
          <a:noFill/>
          <a:ln>
            <a:noFill/>
          </a:ln>
        </p:spPr>
        <p:txBody>
          <a:bodyPr wrap="square" lIns="146300" tIns="91425" rIns="91425" bIns="45700" anchor="ctr" anchorCtr="0">
            <a:noAutofit/>
          </a:bodyPr>
          <a:lstStyle/>
          <a:p>
            <a:pPr marL="0" marR="0" lvl="0" indent="-116840" algn="l" rtl="0">
              <a:spcBef>
                <a:spcPts val="0"/>
              </a:spcBef>
              <a:buClr>
                <a:schemeClr val="accent1"/>
              </a:buClr>
              <a:buSzPct val="80000"/>
              <a:buFont typeface="Noto Sans Symbols"/>
              <a:buNone/>
            </a:pPr>
            <a:endParaRPr sz="2300" b="1" i="0" u="none" strike="noStrike" cap="none">
              <a:solidFill>
                <a:schemeClr val="dk1"/>
              </a:solidFill>
              <a:latin typeface="Corbel"/>
              <a:ea typeface="Corbel"/>
              <a:cs typeface="Corbel"/>
              <a:sym typeface="Corbel"/>
            </a:endParaRPr>
          </a:p>
        </p:txBody>
      </p:sp>
      <p:sp>
        <p:nvSpPr>
          <p:cNvPr id="180" name="Shape 180"/>
          <p:cNvSpPr txBox="1">
            <a:spLocks noGrp="1"/>
          </p:cNvSpPr>
          <p:nvPr>
            <p:ph type="body" idx="4"/>
          </p:nvPr>
        </p:nvSpPr>
        <p:spPr>
          <a:xfrm>
            <a:off x="4645025" y="2449512"/>
            <a:ext cx="4041775" cy="3951288"/>
          </a:xfrm>
          <a:prstGeom prst="rect">
            <a:avLst/>
          </a:prstGeom>
          <a:noFill/>
          <a:ln>
            <a:noFill/>
          </a:ln>
        </p:spPr>
        <p:txBody>
          <a:bodyPr wrap="square" lIns="54850" tIns="91425" rIns="91425" bIns="45700" anchor="t" anchorCtr="0">
            <a:noAutofit/>
          </a:bodyPr>
          <a:lstStyle/>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Imperial theatres bureaucratic with too much political interference</a:t>
            </a:r>
          </a:p>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Petipa ballets becoming formulaic: stories were pegs on which to hang dances.</a:t>
            </a:r>
          </a:p>
          <a:p>
            <a:pPr marL="438912" marR="0" lvl="0" indent="-324612" algn="l" rtl="0">
              <a:spcBef>
                <a:spcPts val="0"/>
              </a:spcBef>
              <a:spcAft>
                <a:spcPts val="0"/>
              </a:spcAft>
              <a:buClr>
                <a:schemeClr val="accent1"/>
              </a:buClr>
              <a:buSzPct val="80000"/>
              <a:buFont typeface="Noto Sans Symbols"/>
              <a:buChar char="◼"/>
            </a:pPr>
            <a:r>
              <a:rPr lang="en-GB" sz="2400" b="0" i="0" u="none" strike="noStrike" cap="none">
                <a:solidFill>
                  <a:schemeClr val="dk1"/>
                </a:solidFill>
                <a:latin typeface="Corbel"/>
                <a:ea typeface="Corbel"/>
                <a:cs typeface="Corbel"/>
                <a:sym typeface="Corbel"/>
              </a:rPr>
              <a:t>Isadora Duncan performs in St Petersburg, 1904</a:t>
            </a:r>
          </a:p>
          <a:p>
            <a:pPr marL="438912" marR="0" lvl="0" indent="-446532" algn="l" rtl="0">
              <a:spcBef>
                <a:spcPts val="0"/>
              </a:spcBef>
              <a:buClr>
                <a:schemeClr val="accent1"/>
              </a:buClr>
              <a:buSzPct val="80000"/>
              <a:buFont typeface="Noto Sans Symbols"/>
              <a:buNone/>
            </a:pPr>
            <a:endParaRPr sz="2400" b="0" i="0" u="none" strike="noStrike" cap="none">
              <a:solidFill>
                <a:schemeClr val="dk1"/>
              </a:solidFill>
              <a:latin typeface="Corbel"/>
              <a:ea typeface="Corbel"/>
              <a:cs typeface="Corbel"/>
              <a:sym typeface="Corbel"/>
            </a:endParaRPr>
          </a:p>
        </p:txBody>
      </p:sp>
      <p:sp>
        <p:nvSpPr>
          <p:cNvPr id="181" name="Shape 181"/>
          <p:cNvSpPr/>
          <p:nvPr/>
        </p:nvSpPr>
        <p:spPr>
          <a:xfrm>
            <a:off x="5715008" y="3786190"/>
            <a:ext cx="184731" cy="369332"/>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800">
              <a:solidFill>
                <a:schemeClr val="dk1"/>
              </a:solidFill>
              <a:latin typeface="Corbel"/>
              <a:ea typeface="Corbel"/>
              <a:cs typeface="Corbel"/>
              <a:sym typeface="Corbe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Shape 186"/>
          <p:cNvSpPr txBox="1">
            <a:spLocks noGrp="1"/>
          </p:cNvSpPr>
          <p:nvPr>
            <p:ph type="title"/>
          </p:nvPr>
        </p:nvSpPr>
        <p:spPr>
          <a:xfrm>
            <a:off x="457200" y="152400"/>
            <a:ext cx="8229600" cy="1251062"/>
          </a:xfrm>
          <a:prstGeom prst="rect">
            <a:avLst/>
          </a:prstGeom>
          <a:noFill/>
          <a:ln>
            <a:noFill/>
          </a:ln>
        </p:spPr>
        <p:txBody>
          <a:bodyPr wrap="square" lIns="91425" tIns="45700" rIns="45700" bIns="45700" anchor="ctr" anchorCtr="0">
            <a:noAutofit/>
          </a:bodyPr>
          <a:lstStyle/>
          <a:p>
            <a:pPr marL="0" marR="0" lvl="0" indent="-285750" algn="ctr" rtl="0">
              <a:spcBef>
                <a:spcPts val="0"/>
              </a:spcBef>
              <a:buClr>
                <a:srgbClr val="FFC700"/>
              </a:buClr>
              <a:buSzPct val="100000"/>
              <a:buFont typeface="Corbel"/>
              <a:buNone/>
            </a:pPr>
            <a:r>
              <a:rPr lang="en-GB" sz="4500" b="1" i="0" u="none" strike="noStrike" cap="none">
                <a:solidFill>
                  <a:srgbClr val="FFC700"/>
                </a:solidFill>
                <a:latin typeface="Corbel"/>
                <a:ea typeface="Corbel"/>
                <a:cs typeface="Corbel"/>
                <a:sym typeface="Corbel"/>
              </a:rPr>
              <a:t>Evolution of Dance</a:t>
            </a:r>
          </a:p>
        </p:txBody>
      </p:sp>
      <p:sp>
        <p:nvSpPr>
          <p:cNvPr id="187" name="Shape 187"/>
          <p:cNvSpPr txBox="1">
            <a:spLocks noGrp="1"/>
          </p:cNvSpPr>
          <p:nvPr>
            <p:ph type="body" idx="1"/>
          </p:nvPr>
        </p:nvSpPr>
        <p:spPr>
          <a:xfrm>
            <a:off x="457200" y="1773936"/>
            <a:ext cx="4038600" cy="4623816"/>
          </a:xfrm>
          <a:prstGeom prst="rect">
            <a:avLst/>
          </a:prstGeom>
          <a:noFill/>
          <a:ln>
            <a:noFill/>
          </a:ln>
        </p:spPr>
        <p:txBody>
          <a:bodyPr wrap="square" lIns="91425" tIns="91425" rIns="91425" bIns="45700" anchor="t" anchorCtr="0">
            <a:noAutofit/>
          </a:bodyPr>
          <a:lstStyle/>
          <a:p>
            <a:pPr marL="438912" marR="0" lvl="0" indent="-324612" algn="just" rtl="0">
              <a:spcBef>
                <a:spcPts val="0"/>
              </a:spcBef>
              <a:buClr>
                <a:schemeClr val="accent1"/>
              </a:buClr>
              <a:buSzPct val="80000"/>
              <a:buFont typeface="Noto Sans Symbols"/>
              <a:buChar char="◼"/>
            </a:pPr>
            <a:r>
              <a:rPr lang="en-GB" sz="2800" b="0" i="0" u="none" strike="noStrike" cap="none">
                <a:solidFill>
                  <a:schemeClr val="dk1"/>
                </a:solidFill>
                <a:latin typeface="Corbel"/>
                <a:ea typeface="Corbel"/>
                <a:cs typeface="Corbel"/>
                <a:sym typeface="Corbel"/>
              </a:rPr>
              <a:t>Jean George Noverre- sought expressive powers of dance to convey the narrative completely without depending on a sung libretto</a:t>
            </a:r>
          </a:p>
        </p:txBody>
      </p:sp>
      <p:sp>
        <p:nvSpPr>
          <p:cNvPr id="188" name="Shape 188"/>
          <p:cNvSpPr txBox="1">
            <a:spLocks noGrp="1"/>
          </p:cNvSpPr>
          <p:nvPr>
            <p:ph type="body" idx="2"/>
          </p:nvPr>
        </p:nvSpPr>
        <p:spPr>
          <a:xfrm>
            <a:off x="4648200" y="1773936"/>
            <a:ext cx="4038600" cy="4623816"/>
          </a:xfrm>
          <a:prstGeom prst="rect">
            <a:avLst/>
          </a:prstGeom>
          <a:noFill/>
          <a:ln>
            <a:noFill/>
          </a:ln>
        </p:spPr>
        <p:txBody>
          <a:bodyPr wrap="square" lIns="54850" tIns="91425" rIns="91425" bIns="45700" anchor="t" anchorCtr="0">
            <a:noAutofit/>
          </a:bodyPr>
          <a:lstStyle/>
          <a:p>
            <a:pPr marL="438912" marR="0" lvl="0" indent="-324612" algn="just" rtl="0">
              <a:spcBef>
                <a:spcPts val="0"/>
              </a:spcBef>
              <a:buClr>
                <a:schemeClr val="accent1"/>
              </a:buClr>
              <a:buSzPct val="80000"/>
              <a:buFont typeface="Noto Sans Symbols"/>
              <a:buChar char="◼"/>
            </a:pPr>
            <a:r>
              <a:rPr lang="en-GB" sz="2800" b="0" i="0" u="none" strike="noStrike" cap="none">
                <a:solidFill>
                  <a:schemeClr val="dk1"/>
                </a:solidFill>
                <a:latin typeface="Corbel"/>
                <a:ea typeface="Corbel"/>
                <a:cs typeface="Corbel"/>
                <a:sym typeface="Corbel"/>
              </a:rPr>
              <a:t>Jules Perrot master of Romantic Ballet emphasised story telling of dance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Shape 193"/>
          <p:cNvSpPr txBox="1">
            <a:spLocks noGrp="1"/>
          </p:cNvSpPr>
          <p:nvPr>
            <p:ph type="title"/>
          </p:nvPr>
        </p:nvSpPr>
        <p:spPr>
          <a:xfrm>
            <a:off x="457200" y="152400"/>
            <a:ext cx="8229600" cy="1251062"/>
          </a:xfrm>
          <a:prstGeom prst="rect">
            <a:avLst/>
          </a:prstGeom>
          <a:noFill/>
          <a:ln>
            <a:noFill/>
          </a:ln>
        </p:spPr>
        <p:txBody>
          <a:bodyPr wrap="square" lIns="91425" tIns="45700" rIns="45700" bIns="45700" anchor="ctr" anchorCtr="0">
            <a:noAutofit/>
          </a:bodyPr>
          <a:lstStyle/>
          <a:p>
            <a:pPr marL="0" marR="0" lvl="0" indent="-285750" algn="ctr" rtl="0">
              <a:spcBef>
                <a:spcPts val="0"/>
              </a:spcBef>
              <a:buClr>
                <a:srgbClr val="FFC700"/>
              </a:buClr>
              <a:buSzPct val="100000"/>
              <a:buFont typeface="Corbel"/>
              <a:buNone/>
            </a:pPr>
            <a:r>
              <a:rPr lang="en-GB" sz="4500" b="1" i="0" u="none" strike="noStrike" cap="none">
                <a:solidFill>
                  <a:srgbClr val="FFC700"/>
                </a:solidFill>
                <a:latin typeface="Corbel"/>
                <a:ea typeface="Corbel"/>
                <a:cs typeface="Corbel"/>
                <a:sym typeface="Corbel"/>
              </a:rPr>
              <a:t>Evolution of Dance</a:t>
            </a:r>
          </a:p>
        </p:txBody>
      </p:sp>
      <p:sp>
        <p:nvSpPr>
          <p:cNvPr id="194" name="Shape 194"/>
          <p:cNvSpPr txBox="1">
            <a:spLocks noGrp="1"/>
          </p:cNvSpPr>
          <p:nvPr>
            <p:ph type="body" idx="1"/>
          </p:nvPr>
        </p:nvSpPr>
        <p:spPr>
          <a:xfrm>
            <a:off x="457200" y="1773936"/>
            <a:ext cx="4038600" cy="4623816"/>
          </a:xfrm>
          <a:prstGeom prst="rect">
            <a:avLst/>
          </a:prstGeom>
          <a:noFill/>
          <a:ln>
            <a:noFill/>
          </a:ln>
        </p:spPr>
        <p:txBody>
          <a:bodyPr wrap="square" lIns="91425" tIns="91425" rIns="91425" bIns="45700" anchor="t" anchorCtr="0">
            <a:noAutofit/>
          </a:bodyPr>
          <a:lstStyle/>
          <a:p>
            <a:pPr marL="438912" marR="0" lvl="0" indent="-324612" algn="just" rtl="0">
              <a:spcBef>
                <a:spcPts val="0"/>
              </a:spcBef>
              <a:buClr>
                <a:schemeClr val="accent1"/>
              </a:buClr>
              <a:buSzPct val="80000"/>
              <a:buFont typeface="Noto Sans Symbols"/>
              <a:buChar char="◼"/>
            </a:pPr>
            <a:r>
              <a:rPr lang="en-GB" sz="2800" b="0" i="0" u="none" strike="noStrike" cap="none">
                <a:solidFill>
                  <a:schemeClr val="dk1"/>
                </a:solidFill>
                <a:latin typeface="Corbel"/>
                <a:ea typeface="Corbel"/>
                <a:cs typeface="Corbel"/>
                <a:sym typeface="Corbel"/>
              </a:rPr>
              <a:t>Marius Petipa masterfully brought forth broader spatial and musical dimensions of choreography </a:t>
            </a:r>
          </a:p>
        </p:txBody>
      </p:sp>
      <p:sp>
        <p:nvSpPr>
          <p:cNvPr id="195" name="Shape 195"/>
          <p:cNvSpPr txBox="1">
            <a:spLocks noGrp="1"/>
          </p:cNvSpPr>
          <p:nvPr>
            <p:ph type="body" idx="2"/>
          </p:nvPr>
        </p:nvSpPr>
        <p:spPr>
          <a:xfrm>
            <a:off x="4648200" y="1773936"/>
            <a:ext cx="4038600" cy="4623816"/>
          </a:xfrm>
          <a:prstGeom prst="rect">
            <a:avLst/>
          </a:prstGeom>
          <a:noFill/>
          <a:ln>
            <a:noFill/>
          </a:ln>
        </p:spPr>
        <p:txBody>
          <a:bodyPr wrap="square" lIns="54850" tIns="91425" rIns="91425" bIns="45700" anchor="t" anchorCtr="0">
            <a:noAutofit/>
          </a:bodyPr>
          <a:lstStyle/>
          <a:p>
            <a:pPr marL="438912" marR="0" lvl="0" indent="-324612" algn="just" rtl="0">
              <a:spcBef>
                <a:spcPts val="0"/>
              </a:spcBef>
              <a:buClr>
                <a:schemeClr val="accent1"/>
              </a:buClr>
              <a:buSzPct val="80000"/>
              <a:buFont typeface="Noto Sans Symbols"/>
              <a:buChar char="◼"/>
            </a:pPr>
            <a:r>
              <a:rPr lang="en-GB" sz="2800" b="0" i="0" u="none" strike="noStrike" cap="none">
                <a:solidFill>
                  <a:schemeClr val="dk1"/>
                </a:solidFill>
                <a:latin typeface="Corbel"/>
                <a:ea typeface="Corbel"/>
                <a:cs typeface="Corbel"/>
                <a:sym typeface="Corbel"/>
              </a:rPr>
              <a:t>Diaghilev's chorographers who drew from diverse elements of their heritage  to serve up a new form of theatrical dance commonly refereed to as modern ballet.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Shape 200"/>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Divertissements</a:t>
            </a:r>
          </a:p>
        </p:txBody>
      </p:sp>
      <p:sp>
        <p:nvSpPr>
          <p:cNvPr id="201" name="Shape 201"/>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02" name="Shape 202"/>
          <p:cNvSpPr txBox="1"/>
          <p:nvPr/>
        </p:nvSpPr>
        <p:spPr>
          <a:xfrm>
            <a:off x="285720" y="3214686"/>
            <a:ext cx="8358246" cy="4308872"/>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000" b="1">
                <a:solidFill>
                  <a:schemeClr val="lt1"/>
                </a:solidFill>
                <a:latin typeface="Corbel"/>
                <a:ea typeface="Corbel"/>
                <a:cs typeface="Corbel"/>
                <a:sym typeface="Corbel"/>
              </a:rPr>
              <a:t>There is a point in classical ballets where the story is suspended or just ends, and the focus moves from telling the story to the pleasure of dance for its own sake. Often this happens in the final act, as with </a:t>
            </a:r>
            <a:r>
              <a:rPr lang="en-GB" sz="2000" b="1" i="1">
                <a:solidFill>
                  <a:schemeClr val="lt1"/>
                </a:solidFill>
                <a:latin typeface="Corbel"/>
                <a:ea typeface="Corbel"/>
                <a:cs typeface="Corbel"/>
                <a:sym typeface="Corbel"/>
              </a:rPr>
              <a:t>The Sleeping Beauty</a:t>
            </a:r>
            <a:r>
              <a:rPr lang="en-GB" sz="2000" b="1">
                <a:solidFill>
                  <a:schemeClr val="lt1"/>
                </a:solidFill>
                <a:latin typeface="Corbel"/>
                <a:ea typeface="Corbel"/>
                <a:cs typeface="Corbel"/>
                <a:sym typeface="Corbel"/>
              </a:rPr>
              <a:t>, when fairytale characters come to the wedding of Prince Florimund and Princess Aurora and join in the celebrations. </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r>
              <a:rPr lang="en-GB" sz="2000" b="1">
                <a:solidFill>
                  <a:schemeClr val="lt1"/>
                </a:solidFill>
                <a:latin typeface="Corbel"/>
                <a:ea typeface="Corbel"/>
                <a:cs typeface="Corbel"/>
                <a:sym typeface="Corbel"/>
              </a:rPr>
              <a:t>These are the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r>
              <a:rPr lang="en-GB" sz="2000" b="1" u="sng">
                <a:solidFill>
                  <a:schemeClr val="hlink"/>
                </a:solidFill>
                <a:latin typeface="Corbel"/>
                <a:ea typeface="Corbel"/>
                <a:cs typeface="Corbel"/>
                <a:sym typeface="Corbel"/>
                <a:hlinkClick r:id="rId3"/>
              </a:rPr>
              <a:t>https://www.youtube.com/watch?v=BZe0TFU75rI</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l" rtl="0">
              <a:spcBef>
                <a:spcPts val="0"/>
              </a:spcBef>
              <a:buSzPct val="25000"/>
              <a:buNone/>
            </a:pPr>
            <a:r>
              <a:rPr lang="en-GB" sz="1800">
                <a:solidFill>
                  <a:schemeClr val="lt1"/>
                </a:solidFill>
                <a:latin typeface="Corbel"/>
                <a:ea typeface="Corbel"/>
                <a:cs typeface="Corbel"/>
                <a:sym typeface="Corbel"/>
              </a:rPr>
              <a:t/>
            </a:r>
            <a:br>
              <a:rPr lang="en-GB" sz="1800">
                <a:solidFill>
                  <a:schemeClr val="lt1"/>
                </a:solidFill>
                <a:latin typeface="Corbel"/>
                <a:ea typeface="Corbel"/>
                <a:cs typeface="Corbel"/>
                <a:sym typeface="Corbel"/>
              </a:rPr>
            </a:br>
            <a:endParaRPr lang="en-GB" sz="1800">
              <a:solidFill>
                <a:schemeClr val="lt1"/>
              </a:solidFill>
              <a:latin typeface="Corbel"/>
              <a:ea typeface="Corbel"/>
              <a:cs typeface="Corbel"/>
              <a:sym typeface="Corbe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Shape 207"/>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Divertissements</a:t>
            </a:r>
          </a:p>
        </p:txBody>
      </p:sp>
      <p:sp>
        <p:nvSpPr>
          <p:cNvPr id="208" name="Shape 208"/>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09" name="Shape 209"/>
          <p:cNvSpPr/>
          <p:nvPr/>
        </p:nvSpPr>
        <p:spPr>
          <a:xfrm>
            <a:off x="142844" y="2786059"/>
            <a:ext cx="8715436" cy="3170099"/>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000" b="1">
                <a:solidFill>
                  <a:schemeClr val="lt1"/>
                </a:solidFill>
                <a:latin typeface="Corbel"/>
                <a:ea typeface="Corbel"/>
                <a:cs typeface="Corbel"/>
                <a:sym typeface="Corbel"/>
              </a:rPr>
              <a:t>Often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are linked to a common idea. In </a:t>
            </a:r>
            <a:r>
              <a:rPr lang="en-GB" sz="2000" b="1" i="1">
                <a:solidFill>
                  <a:schemeClr val="lt1"/>
                </a:solidFill>
                <a:latin typeface="Corbel"/>
                <a:ea typeface="Corbel"/>
                <a:cs typeface="Corbel"/>
                <a:sym typeface="Corbel"/>
              </a:rPr>
              <a:t>The Sleeping Beauty</a:t>
            </a:r>
            <a:r>
              <a:rPr lang="en-GB" sz="2000" b="1">
                <a:solidFill>
                  <a:schemeClr val="lt1"/>
                </a:solidFill>
                <a:latin typeface="Corbel"/>
                <a:ea typeface="Corbel"/>
                <a:cs typeface="Corbel"/>
                <a:sym typeface="Corbel"/>
              </a:rPr>
              <a:t>,</a:t>
            </a:r>
            <a:r>
              <a:rPr lang="en-GB" sz="2000" b="1" i="1">
                <a:solidFill>
                  <a:schemeClr val="lt1"/>
                </a:solidFill>
                <a:latin typeface="Corbel"/>
                <a:ea typeface="Corbel"/>
                <a:cs typeface="Corbel"/>
                <a:sym typeface="Corbel"/>
              </a:rPr>
              <a:t> </a:t>
            </a:r>
            <a:r>
              <a:rPr lang="en-GB" sz="2000" b="1">
                <a:solidFill>
                  <a:schemeClr val="lt1"/>
                </a:solidFill>
                <a:latin typeface="Corbel"/>
                <a:ea typeface="Corbel"/>
                <a:cs typeface="Corbel"/>
                <a:sym typeface="Corbel"/>
              </a:rPr>
              <a:t>the fairytale theme gives rise to dances for such characters as Puss-in-Boots and the White Cat, Princess Florine and the Bluebird as well as Red Riding Hood and the Wolf. In ’</a:t>
            </a:r>
            <a:r>
              <a:rPr lang="en-GB" sz="2000" b="1" i="1">
                <a:solidFill>
                  <a:schemeClr val="lt1"/>
                </a:solidFill>
                <a:latin typeface="Corbel"/>
                <a:ea typeface="Corbel"/>
                <a:cs typeface="Corbel"/>
                <a:sym typeface="Corbel"/>
              </a:rPr>
              <a:t>The Nutcracker ’</a:t>
            </a:r>
            <a:r>
              <a:rPr lang="en-GB" sz="2000" b="1">
                <a:solidFill>
                  <a:schemeClr val="lt1"/>
                </a:solidFill>
                <a:latin typeface="Corbel"/>
                <a:ea typeface="Corbel"/>
                <a:cs typeface="Corbel"/>
                <a:sym typeface="Corbel"/>
              </a:rPr>
              <a:t>(which features some of the most famous of all ballet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the theme includes delicious treats in the guise of national dances, including Spanish (chocolate), Arabian (coffee) and Chinese (tea). In fact different national styles – at least, as classical ballet interprets them – are one of the most familiar linking ideas for sets of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and easily identified by their musical styles as well as their distinctive dance steps.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Shape 214"/>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Divertissements</a:t>
            </a:r>
          </a:p>
        </p:txBody>
      </p:sp>
      <p:sp>
        <p:nvSpPr>
          <p:cNvPr id="215" name="Shape 215"/>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16" name="Shape 216"/>
          <p:cNvSpPr/>
          <p:nvPr/>
        </p:nvSpPr>
        <p:spPr>
          <a:xfrm flipH="1">
            <a:off x="571472" y="2537014"/>
            <a:ext cx="8358246" cy="3785652"/>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000" b="1">
                <a:solidFill>
                  <a:schemeClr val="lt1"/>
                </a:solidFill>
                <a:latin typeface="Corbel"/>
                <a:ea typeface="Corbel"/>
                <a:cs typeface="Corbel"/>
                <a:sym typeface="Corbel"/>
              </a:rPr>
              <a:t>Contrasts of style are the very point of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The dance for Puss-in-Boots and the White Cat includes all the preening and ear-and-whisker stroking gestures to suggest the cat, while the </a:t>
            </a:r>
            <a:r>
              <a:rPr lang="en-GB" sz="2000" b="1" i="1">
                <a:solidFill>
                  <a:schemeClr val="lt1"/>
                </a:solidFill>
                <a:latin typeface="Corbel"/>
                <a:ea typeface="Corbel"/>
                <a:cs typeface="Corbel"/>
                <a:sym typeface="Corbel"/>
              </a:rPr>
              <a:t>pas de chat</a:t>
            </a:r>
            <a:r>
              <a:rPr lang="en-GB" sz="2000" b="1">
                <a:solidFill>
                  <a:schemeClr val="lt1"/>
                </a:solidFill>
                <a:latin typeface="Corbel"/>
                <a:ea typeface="Corbel"/>
                <a:cs typeface="Corbel"/>
                <a:sym typeface="Corbel"/>
              </a:rPr>
              <a:t> jumps inevitably make their mark. How different that all is from the more fluid and airborne feel of the </a:t>
            </a:r>
            <a:r>
              <a:rPr lang="en-GB" sz="2000" b="1" i="1">
                <a:solidFill>
                  <a:schemeClr val="lt1"/>
                </a:solidFill>
                <a:latin typeface="Corbel"/>
                <a:ea typeface="Corbel"/>
                <a:cs typeface="Corbel"/>
                <a:sym typeface="Corbel"/>
              </a:rPr>
              <a:t>divertissement</a:t>
            </a:r>
            <a:r>
              <a:rPr lang="en-GB" sz="2000" b="1">
                <a:solidFill>
                  <a:schemeClr val="lt1"/>
                </a:solidFill>
                <a:latin typeface="Corbel"/>
                <a:ea typeface="Corbel"/>
                <a:cs typeface="Corbel"/>
                <a:sym typeface="Corbel"/>
              </a:rPr>
              <a:t> for Princess Florine and the Bluebird. And the </a:t>
            </a:r>
            <a:r>
              <a:rPr lang="en-GB" sz="2000" b="1" i="1">
                <a:solidFill>
                  <a:schemeClr val="lt1"/>
                </a:solidFill>
                <a:latin typeface="Corbel"/>
                <a:ea typeface="Corbel"/>
                <a:cs typeface="Corbel"/>
                <a:sym typeface="Corbel"/>
              </a:rPr>
              <a:t>divertissement</a:t>
            </a:r>
            <a:r>
              <a:rPr lang="en-GB" sz="2000" b="1">
                <a:solidFill>
                  <a:schemeClr val="lt1"/>
                </a:solidFill>
                <a:latin typeface="Corbel"/>
                <a:ea typeface="Corbel"/>
                <a:cs typeface="Corbel"/>
                <a:sym typeface="Corbel"/>
              </a:rPr>
              <a:t> for Red Riding Hood has the Wolf stalking her, Red Riding Hood attempting to escape and finally being captured and carried off! </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r>
              <a:rPr lang="en-GB" sz="2000" b="1" u="sng">
                <a:solidFill>
                  <a:schemeClr val="hlink"/>
                </a:solidFill>
                <a:latin typeface="Corbel"/>
                <a:ea typeface="Corbel"/>
                <a:cs typeface="Corbel"/>
                <a:sym typeface="Corbel"/>
                <a:hlinkClick r:id="rId3"/>
              </a:rPr>
              <a:t>https://www.youtube.com/watch?v=omIZgkAPsPU</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endParaRPr sz="2000" b="1">
              <a:solidFill>
                <a:schemeClr val="lt1"/>
              </a:solidFill>
              <a:latin typeface="Corbel"/>
              <a:ea typeface="Corbel"/>
              <a:cs typeface="Corbel"/>
              <a:sym typeface="Corbe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Shape 221"/>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Divertissements</a:t>
            </a:r>
          </a:p>
        </p:txBody>
      </p:sp>
      <p:sp>
        <p:nvSpPr>
          <p:cNvPr id="222" name="Shape 222"/>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23" name="Shape 223"/>
          <p:cNvSpPr/>
          <p:nvPr/>
        </p:nvSpPr>
        <p:spPr>
          <a:xfrm>
            <a:off x="0" y="3571876"/>
            <a:ext cx="9144000" cy="3016210"/>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000" b="1">
                <a:solidFill>
                  <a:schemeClr val="lt1"/>
                </a:solidFill>
                <a:latin typeface="Corbel"/>
                <a:ea typeface="Corbel"/>
                <a:cs typeface="Corbel"/>
                <a:sym typeface="Corbel"/>
              </a:rPr>
              <a:t>Most 19th-century ballets include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For example, in </a:t>
            </a:r>
            <a:r>
              <a:rPr lang="en-GB" sz="2000" b="1" i="1">
                <a:solidFill>
                  <a:schemeClr val="lt1"/>
                </a:solidFill>
                <a:latin typeface="Corbel"/>
                <a:ea typeface="Corbel"/>
                <a:cs typeface="Corbel"/>
                <a:sym typeface="Corbel"/>
              </a:rPr>
              <a:t>Coppélia,</a:t>
            </a:r>
            <a:r>
              <a:rPr lang="en-GB" sz="2000" b="1">
                <a:solidFill>
                  <a:schemeClr val="lt1"/>
                </a:solidFill>
                <a:latin typeface="Corbel"/>
                <a:ea typeface="Corbel"/>
                <a:cs typeface="Corbel"/>
                <a:sym typeface="Corbel"/>
              </a:rPr>
              <a:t>, there are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that allow the mechanical toys their individual spots, and in the last act the marriage of Swanilda and Franz leads to the expected celebrations in the form of a set of entertaining dance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 ‘Prayer’ is possibly the most well-known of these</a:t>
            </a:r>
            <a:r>
              <a:rPr lang="en-GB" sz="1800">
                <a:solidFill>
                  <a:schemeClr val="lt1"/>
                </a:solidFill>
                <a:latin typeface="Corbel"/>
                <a:ea typeface="Corbel"/>
                <a:cs typeface="Corbel"/>
                <a:sym typeface="Corbel"/>
              </a:rPr>
              <a:t>. </a:t>
            </a: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ctr" rtl="0">
              <a:spcBef>
                <a:spcPts val="0"/>
              </a:spcBef>
              <a:buSzPct val="25000"/>
              <a:buNone/>
            </a:pPr>
            <a:r>
              <a:rPr lang="en-GB" sz="1800" u="sng">
                <a:solidFill>
                  <a:schemeClr val="hlink"/>
                </a:solidFill>
                <a:latin typeface="Corbel"/>
                <a:ea typeface="Corbel"/>
                <a:cs typeface="Corbel"/>
                <a:sym typeface="Corbel"/>
                <a:hlinkClick r:id="rId3"/>
              </a:rPr>
              <a:t>https://www.youtube.com/watch?v=JeTwl_Tzhf8</a:t>
            </a: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ctr" rtl="0">
              <a:spcBef>
                <a:spcPts val="0"/>
              </a:spcBef>
              <a:buSzPct val="25000"/>
              <a:buNone/>
            </a:pPr>
            <a:endParaRPr sz="1800">
              <a:solidFill>
                <a:schemeClr val="lt1"/>
              </a:solidFill>
              <a:latin typeface="Corbel"/>
              <a:ea typeface="Corbel"/>
              <a:cs typeface="Corbel"/>
              <a:sym typeface="Corbel"/>
            </a:endParaRPr>
          </a:p>
          <a:p>
            <a:pPr marL="0" marR="0" lvl="0" indent="0" algn="ctr"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Divertissements</a:t>
            </a:r>
          </a:p>
        </p:txBody>
      </p:sp>
      <p:sp>
        <p:nvSpPr>
          <p:cNvPr id="229" name="Shape 229"/>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30" name="Shape 230"/>
          <p:cNvSpPr/>
          <p:nvPr/>
        </p:nvSpPr>
        <p:spPr>
          <a:xfrm>
            <a:off x="0" y="2928933"/>
            <a:ext cx="9144000" cy="3477875"/>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000" b="1">
                <a:solidFill>
                  <a:schemeClr val="lt1"/>
                </a:solidFill>
                <a:latin typeface="Corbel"/>
                <a:ea typeface="Corbel"/>
                <a:cs typeface="Corbel"/>
                <a:sym typeface="Corbel"/>
              </a:rPr>
              <a:t>Our expectation today is for a strong sense of continuous drama, and sometimes it can seem odd to us for the story to pause for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But in the 19th century ballets audiences revelled in those moments when the story gave way to dance as an enjoyment in itself – the dance was the main attraction and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allowed for this.</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r>
              <a:rPr lang="en-GB" sz="2000" b="1">
                <a:solidFill>
                  <a:schemeClr val="lt1"/>
                </a:solidFill>
                <a:latin typeface="Corbel"/>
                <a:ea typeface="Corbel"/>
                <a:cs typeface="Corbel"/>
                <a:sym typeface="Corbel"/>
              </a:rPr>
              <a:t>But there were also practical considerations too with a ballet company that still have their place today. How do you allow all the well-known dancers to have a chance in the spotlight? They can’t all play the leads at every performance. And how do you give developing dancers the chance to raise their performance stakes?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Shape 235"/>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Divertissements</a:t>
            </a:r>
          </a:p>
        </p:txBody>
      </p:sp>
      <p:sp>
        <p:nvSpPr>
          <p:cNvPr id="236" name="Shape 236"/>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37" name="Shape 237"/>
          <p:cNvSpPr/>
          <p:nvPr/>
        </p:nvSpPr>
        <p:spPr>
          <a:xfrm>
            <a:off x="0" y="2571744"/>
            <a:ext cx="9144000" cy="4401205"/>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000" b="1">
                <a:solidFill>
                  <a:schemeClr val="lt1"/>
                </a:solidFill>
                <a:latin typeface="Corbel"/>
                <a:ea typeface="Corbel"/>
                <a:cs typeface="Corbel"/>
                <a:sym typeface="Corbel"/>
              </a:rPr>
              <a:t>You can give them the chance to step out of the corps de ballet and be seen more for themselves in a </a:t>
            </a:r>
            <a:r>
              <a:rPr lang="en-GB" sz="2000" b="1" i="1">
                <a:solidFill>
                  <a:schemeClr val="lt1"/>
                </a:solidFill>
                <a:latin typeface="Corbel"/>
                <a:ea typeface="Corbel"/>
                <a:cs typeface="Corbel"/>
                <a:sym typeface="Corbel"/>
              </a:rPr>
              <a:t>pas de six</a:t>
            </a:r>
            <a:r>
              <a:rPr lang="en-GB" sz="2000" b="1">
                <a:solidFill>
                  <a:schemeClr val="lt1"/>
                </a:solidFill>
                <a:latin typeface="Corbel"/>
                <a:ea typeface="Corbel"/>
                <a:cs typeface="Corbel"/>
                <a:sym typeface="Corbel"/>
              </a:rPr>
              <a:t>, </a:t>
            </a:r>
            <a:r>
              <a:rPr lang="en-GB" sz="2000" b="1" i="1">
                <a:solidFill>
                  <a:schemeClr val="lt1"/>
                </a:solidFill>
                <a:latin typeface="Corbel"/>
                <a:ea typeface="Corbel"/>
                <a:cs typeface="Corbel"/>
                <a:sym typeface="Corbel"/>
              </a:rPr>
              <a:t>pas de quatre</a:t>
            </a:r>
            <a:r>
              <a:rPr lang="en-GB" sz="2000" b="1">
                <a:solidFill>
                  <a:schemeClr val="lt1"/>
                </a:solidFill>
                <a:latin typeface="Corbel"/>
                <a:ea typeface="Corbel"/>
                <a:cs typeface="Corbel"/>
                <a:sym typeface="Corbel"/>
              </a:rPr>
              <a:t> or with a solo of their own in a </a:t>
            </a:r>
            <a:r>
              <a:rPr lang="en-GB" sz="2000" b="1" i="1">
                <a:solidFill>
                  <a:schemeClr val="lt1"/>
                </a:solidFill>
                <a:latin typeface="Corbel"/>
                <a:ea typeface="Corbel"/>
                <a:cs typeface="Corbel"/>
                <a:sym typeface="Corbel"/>
              </a:rPr>
              <a:t>divertissement</a:t>
            </a:r>
            <a:r>
              <a:rPr lang="en-GB" sz="2000" b="1">
                <a:solidFill>
                  <a:schemeClr val="lt1"/>
                </a:solidFill>
                <a:latin typeface="Corbel"/>
                <a:ea typeface="Corbel"/>
                <a:cs typeface="Corbel"/>
                <a:sym typeface="Corbel"/>
              </a:rPr>
              <a:t> and so gain a bit more experience to move up one day to prima ballerina or danseur noble. And at the most basic level – you need to do something to give the principals a chance for a break before their demanding and show-stopping </a:t>
            </a:r>
            <a:r>
              <a:rPr lang="en-GB" sz="2000" b="1" i="1">
                <a:solidFill>
                  <a:schemeClr val="lt1"/>
                </a:solidFill>
                <a:latin typeface="Corbel"/>
                <a:ea typeface="Corbel"/>
                <a:cs typeface="Corbel"/>
                <a:sym typeface="Corbel"/>
              </a:rPr>
              <a:t>grand</a:t>
            </a:r>
            <a:r>
              <a:rPr lang="en-GB" sz="2000" b="1">
                <a:solidFill>
                  <a:schemeClr val="lt1"/>
                </a:solidFill>
                <a:latin typeface="Corbel"/>
                <a:ea typeface="Corbel"/>
                <a:cs typeface="Corbel"/>
                <a:sym typeface="Corbel"/>
              </a:rPr>
              <a:t> </a:t>
            </a:r>
            <a:r>
              <a:rPr lang="en-GB" sz="2000" b="1" i="1">
                <a:solidFill>
                  <a:schemeClr val="lt1"/>
                </a:solidFill>
                <a:latin typeface="Corbel"/>
                <a:ea typeface="Corbel"/>
                <a:cs typeface="Corbel"/>
                <a:sym typeface="Corbel"/>
              </a:rPr>
              <a:t>pas de deux</a:t>
            </a:r>
            <a:r>
              <a:rPr lang="en-GB" sz="2000" b="1">
                <a:solidFill>
                  <a:schemeClr val="lt1"/>
                </a:solidFill>
                <a:latin typeface="Corbel"/>
                <a:ea typeface="Corbel"/>
                <a:cs typeface="Corbel"/>
                <a:sym typeface="Corbel"/>
              </a:rPr>
              <a:t>!</a:t>
            </a:r>
          </a:p>
          <a:p>
            <a:pPr marL="0" marR="0" lvl="0" indent="0" algn="ctr" rtl="0">
              <a:spcBef>
                <a:spcPts val="0"/>
              </a:spcBef>
              <a:buSzPct val="25000"/>
              <a:buNone/>
            </a:pPr>
            <a:endParaRPr sz="2000" b="1">
              <a:solidFill>
                <a:schemeClr val="lt1"/>
              </a:solidFill>
              <a:latin typeface="Corbel"/>
              <a:ea typeface="Corbel"/>
              <a:cs typeface="Corbel"/>
              <a:sym typeface="Corbel"/>
            </a:endParaRPr>
          </a:p>
          <a:p>
            <a:pPr marL="0" marR="0" lvl="0" indent="0" algn="ctr" rtl="0">
              <a:spcBef>
                <a:spcPts val="0"/>
              </a:spcBef>
              <a:buSzPct val="25000"/>
              <a:buNone/>
            </a:pPr>
            <a:r>
              <a:rPr lang="en-GB" sz="2000" b="1">
                <a:solidFill>
                  <a:schemeClr val="lt1"/>
                </a:solidFill>
                <a:latin typeface="Corbel"/>
                <a:ea typeface="Corbel"/>
                <a:cs typeface="Corbel"/>
                <a:sym typeface="Corbel"/>
              </a:rPr>
              <a:t>Both practically and aesthetically, the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in classical ballet are part of the whole package. They draw our attention to the brilliance of the dancers’ techniques and their ability to evoke mood through movement alone, not in the service of describing the actions of the story. With such concision, single-minded characterizations and requirement for wonderful technical command, it isn’t surprising that </a:t>
            </a:r>
            <a:r>
              <a:rPr lang="en-GB" sz="2000" b="1" i="1">
                <a:solidFill>
                  <a:schemeClr val="lt1"/>
                </a:solidFill>
                <a:latin typeface="Corbel"/>
                <a:ea typeface="Corbel"/>
                <a:cs typeface="Corbel"/>
                <a:sym typeface="Corbel"/>
              </a:rPr>
              <a:t>divertissements</a:t>
            </a:r>
            <a:r>
              <a:rPr lang="en-GB" sz="2000" b="1">
                <a:solidFill>
                  <a:schemeClr val="lt1"/>
                </a:solidFill>
                <a:latin typeface="Corbel"/>
                <a:ea typeface="Corbel"/>
                <a:cs typeface="Corbel"/>
                <a:sym typeface="Corbel"/>
              </a:rPr>
              <a:t> so often provide some of the most distinctive and memorable moments of classical ballets.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Shape 242"/>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Reactions against ballet classicism </a:t>
            </a:r>
          </a:p>
        </p:txBody>
      </p:sp>
      <p:sp>
        <p:nvSpPr>
          <p:cNvPr id="243" name="Shape 243"/>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44" name="Shape 244"/>
          <p:cNvSpPr/>
          <p:nvPr/>
        </p:nvSpPr>
        <p:spPr>
          <a:xfrm>
            <a:off x="0" y="2928934"/>
            <a:ext cx="9144000" cy="3046988"/>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2400" b="1">
                <a:solidFill>
                  <a:schemeClr val="lt1"/>
                </a:solidFill>
                <a:latin typeface="Corbel"/>
                <a:ea typeface="Corbel"/>
                <a:cs typeface="Corbel"/>
                <a:sym typeface="Corbel"/>
              </a:rPr>
              <a:t>The 1890s were the high point of Petipa’s power and influence.</a:t>
            </a:r>
          </a:p>
          <a:p>
            <a:pPr marL="0" marR="0" lvl="0" indent="0" algn="ctr" rtl="0">
              <a:spcBef>
                <a:spcPts val="0"/>
              </a:spcBef>
              <a:buSzPct val="25000"/>
              <a:buNone/>
            </a:pPr>
            <a:endParaRPr sz="2400" b="1">
              <a:solidFill>
                <a:schemeClr val="lt1"/>
              </a:solidFill>
              <a:latin typeface="Corbel"/>
              <a:ea typeface="Corbel"/>
              <a:cs typeface="Corbel"/>
              <a:sym typeface="Corbel"/>
            </a:endParaRPr>
          </a:p>
          <a:p>
            <a:pPr marL="0" marR="0" lvl="0" indent="0" algn="ctr" rtl="0">
              <a:spcBef>
                <a:spcPts val="0"/>
              </a:spcBef>
              <a:buSzPct val="25000"/>
              <a:buNone/>
            </a:pPr>
            <a:r>
              <a:rPr lang="en-GB" sz="2400" b="1">
                <a:solidFill>
                  <a:schemeClr val="lt1"/>
                </a:solidFill>
                <a:latin typeface="Corbel"/>
                <a:ea typeface="Corbel"/>
                <a:cs typeface="Corbel"/>
                <a:sym typeface="Corbel"/>
              </a:rPr>
              <a:t>In the early 1900s there were reactions against ballet classicism.</a:t>
            </a:r>
          </a:p>
          <a:p>
            <a:pPr marL="0" marR="0" lvl="0" indent="0" algn="ctr" rtl="0">
              <a:spcBef>
                <a:spcPts val="0"/>
              </a:spcBef>
              <a:buSzPct val="25000"/>
              <a:buNone/>
            </a:pPr>
            <a:endParaRPr sz="2400" b="1">
              <a:solidFill>
                <a:schemeClr val="lt1"/>
              </a:solidFill>
              <a:latin typeface="Corbel"/>
              <a:ea typeface="Corbel"/>
              <a:cs typeface="Corbel"/>
              <a:sym typeface="Corbel"/>
            </a:endParaRPr>
          </a:p>
          <a:p>
            <a:pPr marL="457200" marR="0" lvl="1" indent="0" algn="l" rtl="0">
              <a:spcBef>
                <a:spcPts val="0"/>
              </a:spcBef>
              <a:buClr>
                <a:schemeClr val="lt1"/>
              </a:buClr>
              <a:buSzPct val="100000"/>
              <a:buFont typeface="Noto Sans Symbols"/>
              <a:buChar char="❑"/>
            </a:pPr>
            <a:r>
              <a:rPr lang="en-GB" sz="2400" b="1" i="0" u="none" strike="noStrike" cap="none">
                <a:solidFill>
                  <a:schemeClr val="lt1"/>
                </a:solidFill>
                <a:latin typeface="Corbel"/>
                <a:ea typeface="Corbel"/>
                <a:cs typeface="Corbel"/>
                <a:sym typeface="Corbel"/>
              </a:rPr>
              <a:t>From inside ballet, choreographers such as Michel Fokine, supported by the impresario Serge Diaghilev. </a:t>
            </a:r>
          </a:p>
          <a:p>
            <a:pPr marL="457200" marR="0" lvl="1" indent="0" algn="l" rtl="0">
              <a:spcBef>
                <a:spcPts val="0"/>
              </a:spcBef>
              <a:buClr>
                <a:schemeClr val="lt1"/>
              </a:buClr>
              <a:buSzPct val="100000"/>
              <a:buFont typeface="Noto Sans Symbols"/>
              <a:buChar char="❑"/>
            </a:pPr>
            <a:r>
              <a:rPr lang="en-GB" sz="2400" b="1" i="0" u="none" strike="noStrike" cap="none">
                <a:solidFill>
                  <a:schemeClr val="lt1"/>
                </a:solidFill>
                <a:latin typeface="Corbel"/>
                <a:ea typeface="Corbel"/>
                <a:cs typeface="Corbel"/>
                <a:sym typeface="Corbel"/>
              </a:rPr>
              <a:t>From outside ballet, ‘free’ dance which was based upon expression through a simple dance vocabulary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Shape 249"/>
          <p:cNvSpPr txBox="1">
            <a:spLocks noGrp="1"/>
          </p:cNvSpPr>
          <p:nvPr>
            <p:ph type="title"/>
          </p:nvPr>
        </p:nvSpPr>
        <p:spPr>
          <a:xfrm>
            <a:off x="457200" y="152400"/>
            <a:ext cx="8229600" cy="1251062"/>
          </a:xfrm>
          <a:prstGeom prst="rect">
            <a:avLst/>
          </a:prstGeom>
          <a:noFill/>
          <a:ln>
            <a:noFill/>
          </a:ln>
        </p:spPr>
        <p:txBody>
          <a:bodyPr wrap="square" lIns="91425" tIns="45700" rIns="45700" bIns="45700" anchor="ctr" anchorCtr="0">
            <a:noAutofit/>
          </a:bodyPr>
          <a:lstStyle/>
          <a:p>
            <a:pPr marL="0" marR="0" lvl="0" indent="-257175" algn="ctr" rtl="0">
              <a:spcBef>
                <a:spcPts val="0"/>
              </a:spcBef>
              <a:buClr>
                <a:srgbClr val="FFC700"/>
              </a:buClr>
              <a:buSzPct val="100000"/>
              <a:buFont typeface="Corbel"/>
              <a:buNone/>
            </a:pPr>
            <a:r>
              <a:rPr lang="en-GB" sz="4050" b="1" i="0" u="none" strike="noStrike" cap="none">
                <a:solidFill>
                  <a:srgbClr val="FFC700"/>
                </a:solidFill>
                <a:latin typeface="Corbel"/>
                <a:ea typeface="Corbel"/>
                <a:cs typeface="Corbel"/>
                <a:sym typeface="Corbel"/>
              </a:rPr>
              <a:t>Choreographers  of the Ballet Russe</a:t>
            </a:r>
          </a:p>
        </p:txBody>
      </p:sp>
      <p:sp>
        <p:nvSpPr>
          <p:cNvPr id="250" name="Shape 250"/>
          <p:cNvSpPr txBox="1">
            <a:spLocks noGrp="1"/>
          </p:cNvSpPr>
          <p:nvPr>
            <p:ph type="body" idx="4294967295"/>
          </p:nvPr>
        </p:nvSpPr>
        <p:spPr>
          <a:xfrm>
            <a:off x="0" y="1728788"/>
            <a:ext cx="8786842" cy="4572000"/>
          </a:xfrm>
          <a:prstGeom prst="rect">
            <a:avLst/>
          </a:prstGeom>
          <a:noFill/>
          <a:ln>
            <a:noFill/>
          </a:ln>
        </p:spPr>
        <p:txBody>
          <a:bodyPr wrap="square" lIns="54850" tIns="91425" rIns="91425" bIns="45700" anchor="t" anchorCtr="0">
            <a:noAutofit/>
          </a:bodyPr>
          <a:lstStyle/>
          <a:p>
            <a:pPr marL="438912" marR="0" lvl="0" indent="-324612" algn="l" rtl="0">
              <a:spcBef>
                <a:spcPts val="0"/>
              </a:spcBef>
              <a:spcAft>
                <a:spcPts val="0"/>
              </a:spcAft>
              <a:buClr>
                <a:schemeClr val="accent1"/>
              </a:buClr>
              <a:buSzPct val="80000"/>
              <a:buFont typeface="Arial"/>
              <a:buChar char="•"/>
            </a:pPr>
            <a:r>
              <a:rPr lang="en-GB" sz="2400" b="1" i="0" u="none" strike="noStrike" cap="none">
                <a:solidFill>
                  <a:schemeClr val="dk1"/>
                </a:solidFill>
                <a:latin typeface="Corbel"/>
                <a:ea typeface="Corbel"/>
                <a:cs typeface="Corbel"/>
                <a:sym typeface="Corbel"/>
              </a:rPr>
              <a:t>Michel Fokine (1880-1942)</a:t>
            </a:r>
          </a:p>
          <a:p>
            <a:pPr marL="438912" marR="0" lvl="0" indent="-324612" algn="l" rtl="0">
              <a:spcBef>
                <a:spcPts val="0"/>
              </a:spcBef>
              <a:spcAft>
                <a:spcPts val="0"/>
              </a:spcAft>
              <a:buClr>
                <a:schemeClr val="accent1"/>
              </a:buClr>
              <a:buSzPct val="80000"/>
              <a:buFont typeface="Arial"/>
              <a:buChar char="•"/>
            </a:pPr>
            <a:r>
              <a:rPr lang="en-GB" sz="2400" b="1" i="0" u="none" strike="noStrike" cap="none">
                <a:solidFill>
                  <a:schemeClr val="dk1"/>
                </a:solidFill>
                <a:latin typeface="Corbel"/>
                <a:ea typeface="Corbel"/>
                <a:cs typeface="Corbel"/>
                <a:sym typeface="Corbel"/>
              </a:rPr>
              <a:t>Vaslav Nijinsky (1888-1950)</a:t>
            </a:r>
          </a:p>
          <a:p>
            <a:pPr marL="438912" marR="0" lvl="0" indent="-324612" algn="l" rtl="0">
              <a:spcBef>
                <a:spcPts val="0"/>
              </a:spcBef>
              <a:spcAft>
                <a:spcPts val="0"/>
              </a:spcAft>
              <a:buClr>
                <a:schemeClr val="accent1"/>
              </a:buClr>
              <a:buSzPct val="80000"/>
              <a:buFont typeface="Arial"/>
              <a:buChar char="•"/>
            </a:pPr>
            <a:r>
              <a:rPr lang="en-GB" sz="2400" b="1" i="0" u="none" strike="noStrike" cap="none">
                <a:solidFill>
                  <a:schemeClr val="dk1"/>
                </a:solidFill>
                <a:latin typeface="Corbel"/>
                <a:ea typeface="Corbel"/>
                <a:cs typeface="Corbel"/>
                <a:sym typeface="Corbel"/>
              </a:rPr>
              <a:t>Léonid Massine (1895-1979)</a:t>
            </a:r>
          </a:p>
          <a:p>
            <a:pPr marL="438912" marR="0" lvl="0" indent="-324612" algn="l" rtl="0">
              <a:spcBef>
                <a:spcPts val="0"/>
              </a:spcBef>
              <a:spcAft>
                <a:spcPts val="0"/>
              </a:spcAft>
              <a:buClr>
                <a:schemeClr val="accent1"/>
              </a:buClr>
              <a:buSzPct val="80000"/>
              <a:buFont typeface="Arial"/>
              <a:buChar char="•"/>
            </a:pPr>
            <a:r>
              <a:rPr lang="en-GB" sz="2400" b="1" i="0" u="none" strike="noStrike" cap="none">
                <a:solidFill>
                  <a:schemeClr val="dk1"/>
                </a:solidFill>
                <a:latin typeface="Corbel"/>
                <a:ea typeface="Corbel"/>
                <a:cs typeface="Corbel"/>
                <a:sym typeface="Corbel"/>
              </a:rPr>
              <a:t>Bronislava Nijinska (1891-1972)</a:t>
            </a:r>
          </a:p>
          <a:p>
            <a:pPr marL="438912" marR="0" lvl="0" indent="-324612" algn="l" rtl="0">
              <a:spcBef>
                <a:spcPts val="0"/>
              </a:spcBef>
              <a:buClr>
                <a:schemeClr val="accent1"/>
              </a:buClr>
              <a:buSzPct val="80000"/>
              <a:buFont typeface="Arial"/>
              <a:buChar char="•"/>
            </a:pPr>
            <a:r>
              <a:rPr lang="en-GB" sz="2400" b="1" i="0" u="none" strike="noStrike" cap="none">
                <a:solidFill>
                  <a:schemeClr val="dk1"/>
                </a:solidFill>
                <a:latin typeface="Corbel"/>
                <a:ea typeface="Corbel"/>
                <a:cs typeface="Corbel"/>
                <a:sym typeface="Corbel"/>
              </a:rPr>
              <a:t>Georges Balanchine (1904-1983)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Shape 255"/>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Ballet Russes</a:t>
            </a:r>
          </a:p>
        </p:txBody>
      </p:sp>
      <p:sp>
        <p:nvSpPr>
          <p:cNvPr id="256" name="Shape 256"/>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57" name="Shape 257"/>
          <p:cNvSpPr/>
          <p:nvPr/>
        </p:nvSpPr>
        <p:spPr>
          <a:xfrm>
            <a:off x="571472" y="2928933"/>
            <a:ext cx="8143932" cy="2862322"/>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Ballet uses the human body to express story and emotion. Given this basic character, ballet tends to explore strong simple stories which may also provide opportunities for dancers to display their virtuosity.</a:t>
            </a:r>
          </a:p>
          <a:p>
            <a:pPr marL="0" marR="0" lvl="0" indent="0" algn="ctr" rtl="0">
              <a:spcBef>
                <a:spcPts val="0"/>
              </a:spcBef>
              <a:buSzPct val="25000"/>
              <a:buNone/>
            </a:pPr>
            <a:r>
              <a:rPr lang="en-GB" sz="1800" b="1">
                <a:solidFill>
                  <a:schemeClr val="lt1"/>
                </a:solidFill>
                <a:latin typeface="Corbel"/>
                <a:ea typeface="Corbel"/>
                <a:cs typeface="Corbel"/>
                <a:sym typeface="Corbel"/>
              </a:rPr>
              <a:t>While the dances performed by the Ballets Russes appeared revolutionary, they drew on existing traditions of ballet production. As the driving force of the company, Diaghilev gathered a wide range of composers, choreographers, designers and performers, but maintained ultimate control over every aspect of the productions. His greatest achievement was to ensure the close integration of story, music, choreography and design, creating spectacles where the overall impact surpassed the parts.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Shape 262"/>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Ballet Russes</a:t>
            </a:r>
          </a:p>
        </p:txBody>
      </p:sp>
      <p:sp>
        <p:nvSpPr>
          <p:cNvPr id="263" name="Shape 263"/>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64" name="Shape 264"/>
          <p:cNvSpPr/>
          <p:nvPr/>
        </p:nvSpPr>
        <p:spPr>
          <a:xfrm>
            <a:off x="0" y="2857495"/>
            <a:ext cx="9144000" cy="2308324"/>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From the start, Diaghilev's ambition was to generate</a:t>
            </a:r>
            <a:br>
              <a:rPr lang="en-GB" sz="1800" b="1">
                <a:solidFill>
                  <a:schemeClr val="lt1"/>
                </a:solidFill>
                <a:latin typeface="Corbel"/>
                <a:ea typeface="Corbel"/>
                <a:cs typeface="Corbel"/>
                <a:sym typeface="Corbel"/>
              </a:rPr>
            </a:br>
            <a:r>
              <a:rPr lang="en-GB" sz="1800" b="1">
                <a:solidFill>
                  <a:schemeClr val="lt1"/>
                </a:solidFill>
                <a:latin typeface="Corbel"/>
                <a:ea typeface="Corbel"/>
                <a:cs typeface="Corbel"/>
                <a:sym typeface="Corbel"/>
              </a:rPr>
              <a:t>entirely new ballets rather than repeat others' successes. Typically, each Ballets Russes season might include two or three new productions and their creation, often protracted, took up a large proportion of his time and energy.</a:t>
            </a: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l" rtl="0">
              <a:spcBef>
                <a:spcPts val="0"/>
              </a:spcBef>
              <a:buSzPct val="25000"/>
              <a:buNone/>
            </a:pPr>
            <a:r>
              <a:rPr lang="en-GB" sz="1800">
                <a:solidFill>
                  <a:schemeClr val="lt1"/>
                </a:solidFill>
                <a:latin typeface="Corbel"/>
                <a:ea typeface="Corbel"/>
                <a:cs typeface="Corbel"/>
                <a:sym typeface="Corbel"/>
              </a:rPr>
              <a:t/>
            </a:r>
            <a:br>
              <a:rPr lang="en-GB" sz="1800">
                <a:solidFill>
                  <a:schemeClr val="lt1"/>
                </a:solidFill>
                <a:latin typeface="Corbel"/>
                <a:ea typeface="Corbel"/>
                <a:cs typeface="Corbel"/>
                <a:sym typeface="Corbel"/>
              </a:rPr>
            </a:br>
            <a:endParaRPr lang="en-GB" sz="1800">
              <a:solidFill>
                <a:schemeClr val="lt1"/>
              </a:solidFill>
              <a:latin typeface="Corbel"/>
              <a:ea typeface="Corbel"/>
              <a:cs typeface="Corbel"/>
              <a:sym typeface="Corbel"/>
            </a:endParaRPr>
          </a:p>
        </p:txBody>
      </p:sp>
      <p:sp>
        <p:nvSpPr>
          <p:cNvPr id="265" name="Shape 265"/>
          <p:cNvSpPr/>
          <p:nvPr/>
        </p:nvSpPr>
        <p:spPr>
          <a:xfrm>
            <a:off x="214282" y="4143379"/>
            <a:ext cx="8929718" cy="1200329"/>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The First World War (1914-18) nearly destroyed the Ballets Russes. During the years of devastating warfare, Diaghilev was isolated from his main European venues. In 1914 Diaghilev and Stravinsky were successful citizens of imperial Russia. By 1918 they were stateless exiles from a Bolshevik Russia wracked by civil war.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Shape 270"/>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Ballet Russes</a:t>
            </a:r>
          </a:p>
        </p:txBody>
      </p:sp>
      <p:sp>
        <p:nvSpPr>
          <p:cNvPr id="271" name="Shape 271"/>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72" name="Shape 272"/>
          <p:cNvSpPr/>
          <p:nvPr/>
        </p:nvSpPr>
        <p:spPr>
          <a:xfrm>
            <a:off x="285720" y="2786057"/>
            <a:ext cx="8429684" cy="3139321"/>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When war broke out, the Ballets Russes had completed five successful years and were just dispersing for their summer vacation. The company did not reform until May 1915, when Diaghilev rebuilt it for the first North American tour.</a:t>
            </a:r>
          </a:p>
          <a:p>
            <a:pPr marL="0" marR="0" lvl="0" indent="0" algn="ctr" rtl="0">
              <a:spcBef>
                <a:spcPts val="0"/>
              </a:spcBef>
              <a:buSzPct val="25000"/>
              <a:buNone/>
            </a:pPr>
            <a:r>
              <a:rPr lang="en-GB" sz="1800" b="1">
                <a:solidFill>
                  <a:schemeClr val="lt1"/>
                </a:solidFill>
                <a:latin typeface="Corbel"/>
                <a:ea typeface="Corbel"/>
                <a:cs typeface="Corbel"/>
                <a:sym typeface="Corbel"/>
              </a:rPr>
              <a:t>The productions of 1915-19 were both the most conservative and most experimental. </a:t>
            </a: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ctr" rtl="0">
              <a:spcBef>
                <a:spcPts val="0"/>
              </a:spcBef>
              <a:buSzPct val="25000"/>
              <a:buNone/>
            </a:pPr>
            <a:r>
              <a:rPr lang="en-GB" sz="1800" b="1">
                <a:solidFill>
                  <a:schemeClr val="lt1"/>
                </a:solidFill>
                <a:latin typeface="Corbel"/>
                <a:ea typeface="Corbel"/>
                <a:cs typeface="Corbel"/>
                <a:sym typeface="Corbel"/>
              </a:rPr>
              <a:t>The Ballets Russes toured popular works to new audiences in North and South America. Yet there were long periods in Europe without performing, in which the company could workshop original ideas.</a:t>
            </a:r>
          </a:p>
          <a:p>
            <a:pPr marL="0" marR="0" lvl="0" indent="0" algn="ctr" rtl="0">
              <a:spcBef>
                <a:spcPts val="0"/>
              </a:spcBef>
              <a:buSzPct val="25000"/>
              <a:buNone/>
            </a:pPr>
            <a:r>
              <a:rPr lang="en-GB" sz="1800" b="1">
                <a:solidFill>
                  <a:schemeClr val="lt1"/>
                </a:solidFill>
                <a:latin typeface="Corbel"/>
                <a:ea typeface="Corbel"/>
                <a:cs typeface="Corbel"/>
                <a:sym typeface="Corbel"/>
              </a:rPr>
              <a:t>Léonide Massine emerged as a talented new choreographer, drawing on influences from the countries of his travels, notably Italy and Spain.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Shape 277"/>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sng" strike="noStrike" cap="none">
                <a:solidFill>
                  <a:srgbClr val="FFC700"/>
                </a:solidFill>
                <a:latin typeface="Corbel"/>
                <a:ea typeface="Corbel"/>
                <a:cs typeface="Corbel"/>
                <a:sym typeface="Corbel"/>
              </a:rPr>
              <a:t>Ballet Russes</a:t>
            </a:r>
          </a:p>
        </p:txBody>
      </p:sp>
      <p:sp>
        <p:nvSpPr>
          <p:cNvPr id="278" name="Shape 278"/>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79" name="Shape 279"/>
          <p:cNvSpPr/>
          <p:nvPr/>
        </p:nvSpPr>
        <p:spPr>
          <a:xfrm>
            <a:off x="0" y="2714620"/>
            <a:ext cx="9144000" cy="1754326"/>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The First World War saw the collapse of the Russian, German, Austro-Hungarian and Ottoman empires. After a brutal civil war, Russia came under Communist control and Diaghilev never returned. The belle époque that had seen the birth of the Ballets Russes had been shattered forever.</a:t>
            </a:r>
          </a:p>
          <a:p>
            <a:pPr marL="0" marR="0" lvl="0" indent="0" algn="ctr" rtl="0">
              <a:spcBef>
                <a:spcPts val="0"/>
              </a:spcBef>
              <a:buSzPct val="25000"/>
              <a:buNone/>
            </a:pPr>
            <a:endParaRPr sz="1800" b="1">
              <a:solidFill>
                <a:schemeClr val="lt1"/>
              </a:solidFill>
              <a:latin typeface="Corbel"/>
              <a:ea typeface="Corbel"/>
              <a:cs typeface="Corbel"/>
              <a:sym typeface="Corbel"/>
            </a:endParaRPr>
          </a:p>
          <a:p>
            <a:pPr marL="0" marR="0" lvl="0" indent="0" algn="ctr" rtl="0">
              <a:spcBef>
                <a:spcPts val="0"/>
              </a:spcBef>
              <a:buSzPct val="25000"/>
              <a:buNone/>
            </a:pPr>
            <a:endParaRPr sz="1800" b="1">
              <a:solidFill>
                <a:schemeClr val="lt1"/>
              </a:solidFill>
              <a:latin typeface="Corbel"/>
              <a:ea typeface="Corbel"/>
              <a:cs typeface="Corbel"/>
              <a:sym typeface="Corbel"/>
            </a:endParaRPr>
          </a:p>
        </p:txBody>
      </p:sp>
      <p:sp>
        <p:nvSpPr>
          <p:cNvPr id="280" name="Shape 280"/>
          <p:cNvSpPr/>
          <p:nvPr/>
        </p:nvSpPr>
        <p:spPr>
          <a:xfrm>
            <a:off x="0" y="3786190"/>
            <a:ext cx="9144000" cy="3139321"/>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1">
                <a:solidFill>
                  <a:schemeClr val="lt1"/>
                </a:solidFill>
                <a:latin typeface="Corbel"/>
                <a:ea typeface="Corbel"/>
                <a:cs typeface="Corbel"/>
                <a:sym typeface="Corbel"/>
              </a:rPr>
              <a:t>Diaghilev's great themes - Russia, the classical world and the Orient - were now treated in the context of modernity. Other ballets reflected topical interests such as beach culture, films and sport.</a:t>
            </a:r>
          </a:p>
          <a:p>
            <a:pPr marL="0" marR="0" lvl="0" indent="0" algn="ctr" rtl="0">
              <a:spcBef>
                <a:spcPts val="0"/>
              </a:spcBef>
              <a:buSzPct val="25000"/>
              <a:buNone/>
            </a:pPr>
            <a:r>
              <a:rPr lang="en-GB" sz="1800" b="1">
                <a:solidFill>
                  <a:schemeClr val="lt1"/>
                </a:solidFill>
                <a:latin typeface="Corbel"/>
                <a:ea typeface="Corbel"/>
                <a:cs typeface="Corbel"/>
                <a:sym typeface="Corbel"/>
              </a:rPr>
              <a:t>By 1920 the Ballets Russes had a considerable repertoire to which new ballets were added each year. French avant-garde artists such as Matisse, Derain and Braque designed productions, while the choreographers Massine, Nijinska and Balanchine approached movement in innovative ways.</a:t>
            </a:r>
          </a:p>
          <a:p>
            <a:pPr marL="0" marR="0" lvl="0" indent="0" algn="ctr" rtl="0">
              <a:spcBef>
                <a:spcPts val="0"/>
              </a:spcBef>
              <a:buSzPct val="25000"/>
              <a:buNone/>
            </a:pPr>
            <a:r>
              <a:rPr lang="en-GB" sz="1800" b="1">
                <a:solidFill>
                  <a:schemeClr val="lt1"/>
                </a:solidFill>
                <a:latin typeface="Corbel"/>
                <a:ea typeface="Corbel"/>
                <a:cs typeface="Corbel"/>
                <a:sym typeface="Corbel"/>
              </a:rPr>
              <a:t>Diaghilev and his company had to adjust to very different economic circumstances. Monte Carlo now provided a winter base in which to create new works, while long seasons in London provided some financial </a:t>
            </a:r>
            <a:br>
              <a:rPr lang="en-GB" sz="1800" b="1">
                <a:solidFill>
                  <a:schemeClr val="lt1"/>
                </a:solidFill>
                <a:latin typeface="Corbel"/>
                <a:ea typeface="Corbel"/>
                <a:cs typeface="Corbel"/>
                <a:sym typeface="Corbel"/>
              </a:rPr>
            </a:br>
            <a:r>
              <a:rPr lang="en-GB" sz="1800" b="1">
                <a:solidFill>
                  <a:schemeClr val="lt1"/>
                </a:solidFill>
                <a:latin typeface="Corbel"/>
                <a:ea typeface="Corbel"/>
                <a:cs typeface="Corbel"/>
                <a:sym typeface="Corbel"/>
              </a:rPr>
              <a:t>stability.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Shape 285"/>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l"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Ballet Russes Documentaries</a:t>
            </a:r>
          </a:p>
        </p:txBody>
      </p:sp>
      <p:sp>
        <p:nvSpPr>
          <p:cNvPr id="286" name="Shape 286"/>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287" name="Shape 287"/>
          <p:cNvSpPr/>
          <p:nvPr/>
        </p:nvSpPr>
        <p:spPr>
          <a:xfrm>
            <a:off x="0" y="3105835"/>
            <a:ext cx="9144000" cy="3139321"/>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800" u="sng">
                <a:solidFill>
                  <a:schemeClr val="hlink"/>
                </a:solidFill>
                <a:latin typeface="Corbel"/>
                <a:ea typeface="Corbel"/>
                <a:cs typeface="Corbel"/>
                <a:sym typeface="Corbel"/>
                <a:hlinkClick r:id="rId3"/>
              </a:rPr>
              <a:t>https://www.youtube.com/watch?v=CNcC_BeXBCQ</a:t>
            </a:r>
            <a:r>
              <a:rPr lang="en-GB" sz="1800">
                <a:solidFill>
                  <a:schemeClr val="lt1"/>
                </a:solidFill>
                <a:latin typeface="Corbel"/>
                <a:ea typeface="Corbel"/>
                <a:cs typeface="Corbel"/>
                <a:sym typeface="Corbel"/>
              </a:rPr>
              <a:t> </a:t>
            </a:r>
            <a:r>
              <a:rPr lang="en-GB" sz="1800" u="sng">
                <a:solidFill>
                  <a:schemeClr val="hlink"/>
                </a:solidFill>
                <a:latin typeface="Corbel"/>
                <a:ea typeface="Corbel"/>
                <a:cs typeface="Corbel"/>
                <a:sym typeface="Corbel"/>
                <a:hlinkClick r:id="rId4"/>
              </a:rPr>
              <a:t>https://www.youtube.com/watch?v=adDhN12KG5M</a:t>
            </a: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p:txBody>
      </p:sp>
      <p:sp>
        <p:nvSpPr>
          <p:cNvPr id="288" name="Shape 288"/>
          <p:cNvSpPr/>
          <p:nvPr/>
        </p:nvSpPr>
        <p:spPr>
          <a:xfrm flipH="1">
            <a:off x="0" y="4324057"/>
            <a:ext cx="6858000" cy="1200329"/>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800" u="sng">
                <a:solidFill>
                  <a:schemeClr val="hlink"/>
                </a:solidFill>
                <a:latin typeface="Corbel"/>
                <a:ea typeface="Corbel"/>
                <a:cs typeface="Corbel"/>
                <a:sym typeface="Corbel"/>
                <a:hlinkClick r:id="rId5"/>
              </a:rPr>
              <a:t>https://www.youtube.com/watch?v=9AKpJ1NqyeM</a:t>
            </a: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endParaRPr sz="1800">
              <a:solidFill>
                <a:schemeClr val="lt1"/>
              </a:solidFill>
              <a:latin typeface="Corbel"/>
              <a:ea typeface="Corbel"/>
              <a:cs typeface="Corbel"/>
              <a:sym typeface="Corbel"/>
            </a:endParaRPr>
          </a:p>
        </p:txBody>
      </p:sp>
      <p:sp>
        <p:nvSpPr>
          <p:cNvPr id="289" name="Shape 289"/>
          <p:cNvSpPr/>
          <p:nvPr/>
        </p:nvSpPr>
        <p:spPr>
          <a:xfrm flipH="1">
            <a:off x="214282" y="3613667"/>
            <a:ext cx="6643718" cy="646331"/>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800" u="sng">
                <a:solidFill>
                  <a:schemeClr val="hlink"/>
                </a:solidFill>
                <a:latin typeface="Corbel"/>
                <a:ea typeface="Corbel"/>
                <a:cs typeface="Corbel"/>
                <a:sym typeface="Corbel"/>
                <a:hlinkClick r:id="rId6"/>
              </a:rPr>
              <a:t>https://www.youtube.com</a:t>
            </a:r>
            <a:r>
              <a:rPr lang="en-GB" sz="1800" b="1" u="sng">
                <a:solidFill>
                  <a:schemeClr val="hlink"/>
                </a:solidFill>
                <a:latin typeface="Corbel"/>
                <a:ea typeface="Corbel"/>
                <a:cs typeface="Corbel"/>
                <a:sym typeface="Corbel"/>
                <a:hlinkClick r:id="rId6"/>
              </a:rPr>
              <a:t>/watch?v=q70</a:t>
            </a:r>
            <a:r>
              <a:rPr lang="en-GB" sz="1800" u="sng">
                <a:solidFill>
                  <a:schemeClr val="hlink"/>
                </a:solidFill>
                <a:latin typeface="Corbel"/>
                <a:ea typeface="Corbel"/>
                <a:cs typeface="Corbel"/>
                <a:sym typeface="Corbel"/>
                <a:hlinkClick r:id="rId6"/>
              </a:rPr>
              <a:t>-vqDaW04</a:t>
            </a:r>
          </a:p>
          <a:p>
            <a:pPr marL="0" marR="0" lvl="0" indent="0" algn="l" rtl="0">
              <a:spcBef>
                <a:spcPts val="0"/>
              </a:spcBef>
              <a:buSzPct val="25000"/>
              <a:buNone/>
            </a:pPr>
            <a:endParaRPr sz="1800">
              <a:solidFill>
                <a:schemeClr val="lt1"/>
              </a:solidFill>
              <a:latin typeface="Corbel"/>
              <a:ea typeface="Corbel"/>
              <a:cs typeface="Corbel"/>
              <a:sym typeface="Corbe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Shape 294"/>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ctr" rtl="0">
              <a:spcBef>
                <a:spcPts val="0"/>
              </a:spcBef>
              <a:buClr>
                <a:srgbClr val="FFC700"/>
              </a:buClr>
              <a:buSzPct val="100000"/>
              <a:buFont typeface="Corbel"/>
              <a:buNone/>
            </a:pPr>
            <a:r>
              <a:rPr lang="en-GB" sz="4700" b="1" i="0" u="none" strike="noStrike" cap="none">
                <a:solidFill>
                  <a:srgbClr val="FFC700"/>
                </a:solidFill>
                <a:latin typeface="Corbel"/>
                <a:ea typeface="Corbel"/>
                <a:cs typeface="Corbel"/>
                <a:sym typeface="Corbel"/>
              </a:rPr>
              <a:t>Michel Fokine </a:t>
            </a:r>
          </a:p>
        </p:txBody>
      </p:sp>
      <p:sp>
        <p:nvSpPr>
          <p:cNvPr id="295" name="Shape 295"/>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r>
              <a:rPr lang="en-GB" sz="2000" b="1" i="0" u="sng" strike="noStrike" cap="none">
                <a:solidFill>
                  <a:srgbClr val="FFFFFF"/>
                </a:solidFill>
                <a:latin typeface="Corbel"/>
                <a:ea typeface="Corbel"/>
                <a:cs typeface="Corbel"/>
                <a:sym typeface="Corbel"/>
              </a:rPr>
              <a:t>What did Fokine want to change in ballet? What is his ‘New Ballet’?</a:t>
            </a:r>
          </a:p>
        </p:txBody>
      </p:sp>
      <p:sp>
        <p:nvSpPr>
          <p:cNvPr id="296" name="Shape 296"/>
          <p:cNvSpPr/>
          <p:nvPr/>
        </p:nvSpPr>
        <p:spPr>
          <a:xfrm>
            <a:off x="214282" y="3214686"/>
            <a:ext cx="8786874" cy="2031325"/>
          </a:xfrm>
          <a:prstGeom prst="rect">
            <a:avLst/>
          </a:prstGeom>
          <a:noFill/>
          <a:ln>
            <a:noFill/>
          </a:ln>
        </p:spPr>
        <p:txBody>
          <a:bodyPr wrap="square" lIns="91425" tIns="45700" rIns="91425" bIns="45700" anchor="t" anchorCtr="0">
            <a:noAutofit/>
          </a:bodyPr>
          <a:lstStyle/>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He contrasts the expressiveness of romantic ballet with ‘empty’ virtuosity at end of century.</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To use appropriate steps and costumes for the dance character. </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Break down hierarchies and formulas of the way ballets were choreographed.</a:t>
            </a:r>
          </a:p>
          <a:p>
            <a:pPr marL="0" marR="0" lvl="0" indent="0" algn="just" rtl="0">
              <a:spcBef>
                <a:spcPts val="0"/>
              </a:spcBef>
              <a:buClr>
                <a:schemeClr val="lt1"/>
              </a:buClr>
              <a:buSzPct val="100000"/>
              <a:buFont typeface="Noto Sans Symbols"/>
              <a:buChar char="❑"/>
            </a:pPr>
            <a:r>
              <a:rPr lang="en-GB" sz="1800" b="1">
                <a:solidFill>
                  <a:schemeClr val="lt1"/>
                </a:solidFill>
                <a:latin typeface="Corbel"/>
                <a:ea typeface="Corbel"/>
                <a:cs typeface="Corbel"/>
                <a:sym typeface="Corbel"/>
              </a:rPr>
              <a:t>But he maintained the importance of ballet schooling and technique.</a:t>
            </a:r>
          </a:p>
          <a:p>
            <a:pPr marL="0" marR="0" lvl="0" indent="0" algn="just" rtl="0">
              <a:spcBef>
                <a:spcPts val="0"/>
              </a:spcBef>
              <a:buClr>
                <a:schemeClr val="lt1"/>
              </a:buClr>
              <a:buSzPct val="100000"/>
              <a:buFont typeface="Noto Sans Symbols"/>
              <a:buNone/>
            </a:pPr>
            <a:endParaRPr sz="1800" b="1">
              <a:solidFill>
                <a:schemeClr val="lt1"/>
              </a:solidFill>
              <a:latin typeface="Corbel"/>
              <a:ea typeface="Corbel"/>
              <a:cs typeface="Corbel"/>
              <a:sym typeface="Corbel"/>
            </a:endParaRPr>
          </a:p>
          <a:p>
            <a:pPr marL="0" marR="0" lvl="0" indent="0" algn="just" rtl="0">
              <a:spcBef>
                <a:spcPts val="0"/>
              </a:spcBef>
              <a:buClr>
                <a:schemeClr val="lt1"/>
              </a:buClr>
              <a:buSzPct val="100000"/>
              <a:buFont typeface="Noto Sans Symbols"/>
              <a:buNone/>
            </a:pPr>
            <a:endParaRPr sz="1800" b="1">
              <a:solidFill>
                <a:schemeClr val="lt1"/>
              </a:solidFill>
              <a:latin typeface="Corbel"/>
              <a:ea typeface="Corbel"/>
              <a:cs typeface="Corbel"/>
              <a:sym typeface="Corbe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Shape 301"/>
          <p:cNvSpPr txBox="1">
            <a:spLocks noGrp="1"/>
          </p:cNvSpPr>
          <p:nvPr>
            <p:ph type="title"/>
          </p:nvPr>
        </p:nvSpPr>
        <p:spPr>
          <a:xfrm>
            <a:off x="749808" y="118872"/>
            <a:ext cx="8013192" cy="1636776"/>
          </a:xfrm>
          <a:prstGeom prst="rect">
            <a:avLst/>
          </a:prstGeom>
          <a:noFill/>
          <a:ln>
            <a:noFill/>
          </a:ln>
        </p:spPr>
        <p:txBody>
          <a:bodyPr wrap="square" lIns="91425" tIns="0" rIns="91425" bIns="0" anchor="b" anchorCtr="0">
            <a:noAutofit/>
          </a:bodyPr>
          <a:lstStyle/>
          <a:p>
            <a:pPr marL="0" marR="0" lvl="0" indent="-298450" algn="l" rtl="0">
              <a:spcBef>
                <a:spcPts val="0"/>
              </a:spcBef>
              <a:buClr>
                <a:srgbClr val="FFC700"/>
              </a:buClr>
              <a:buSzPct val="100000"/>
              <a:buFont typeface="Corbel"/>
              <a:buNone/>
            </a:pPr>
            <a:endParaRPr sz="4700" b="1" i="0" u="none" strike="noStrike" cap="none">
              <a:solidFill>
                <a:srgbClr val="FFC700"/>
              </a:solidFill>
              <a:latin typeface="Corbel"/>
              <a:ea typeface="Corbel"/>
              <a:cs typeface="Corbel"/>
              <a:sym typeface="Corbel"/>
            </a:endParaRPr>
          </a:p>
        </p:txBody>
      </p:sp>
      <p:sp>
        <p:nvSpPr>
          <p:cNvPr id="302" name="Shape 302"/>
          <p:cNvSpPr txBox="1">
            <a:spLocks noGrp="1"/>
          </p:cNvSpPr>
          <p:nvPr>
            <p:ph type="body" idx="1"/>
          </p:nvPr>
        </p:nvSpPr>
        <p:spPr>
          <a:xfrm>
            <a:off x="740664" y="1828800"/>
            <a:ext cx="8022336" cy="685800"/>
          </a:xfrm>
          <a:prstGeom prst="rect">
            <a:avLst/>
          </a:prstGeom>
          <a:noFill/>
          <a:ln>
            <a:noFill/>
          </a:ln>
        </p:spPr>
        <p:txBody>
          <a:bodyPr wrap="square" lIns="146300" tIns="0" rIns="45700" bIns="0" anchor="t" anchorCtr="0">
            <a:noAutofit/>
          </a:bodyPr>
          <a:lstStyle/>
          <a:p>
            <a:pPr marL="0" marR="0" lvl="0" indent="-101600" algn="l" rtl="0">
              <a:spcBef>
                <a:spcPts val="0"/>
              </a:spcBef>
              <a:buClr>
                <a:schemeClr val="accent1"/>
              </a:buClr>
              <a:buSzPct val="80000"/>
              <a:buFont typeface="Noto Sans Symbols"/>
              <a:buNone/>
            </a:pPr>
            <a:endParaRPr sz="2000" b="0" i="0" u="none" strike="noStrike" cap="none">
              <a:solidFill>
                <a:srgbClr val="FFFFFF"/>
              </a:solidFill>
              <a:latin typeface="Corbel"/>
              <a:ea typeface="Corbel"/>
              <a:cs typeface="Corbel"/>
              <a:sym typeface="Corbel"/>
            </a:endParaRPr>
          </a:p>
        </p:txBody>
      </p:sp>
      <p:sp>
        <p:nvSpPr>
          <p:cNvPr id="303" name="Shape 303"/>
          <p:cNvSpPr/>
          <p:nvPr/>
        </p:nvSpPr>
        <p:spPr>
          <a:xfrm>
            <a:off x="571472" y="2786058"/>
            <a:ext cx="8358246" cy="2031325"/>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800" b="1">
                <a:solidFill>
                  <a:schemeClr val="lt1"/>
                </a:solidFill>
                <a:latin typeface="Corbel"/>
                <a:ea typeface="Corbel"/>
                <a:cs typeface="Corbel"/>
                <a:sym typeface="Corbel"/>
              </a:rPr>
              <a:t>Duncan reminded us of the beauty of simple movements…She proved that all the primitive, plain, natural movements – a simple, run, turn on both feet, small jump on one foot – are far better than all the enrichments of the ballet technique, if to this technique must be sacrificed grace, expressiveness and beauty.’</a:t>
            </a:r>
          </a:p>
          <a:p>
            <a:pPr marL="0" marR="0" lvl="0" indent="0" algn="l" rtl="0">
              <a:spcBef>
                <a:spcPts val="0"/>
              </a:spcBef>
              <a:buSzPct val="25000"/>
              <a:buNone/>
            </a:pPr>
            <a:endParaRPr sz="1800">
              <a:solidFill>
                <a:schemeClr val="lt1"/>
              </a:solidFill>
              <a:latin typeface="Corbel"/>
              <a:ea typeface="Corbel"/>
              <a:cs typeface="Corbel"/>
              <a:sym typeface="Corbel"/>
            </a:endParaRPr>
          </a:p>
          <a:p>
            <a:pPr marL="0" marR="0" lvl="0" indent="0" algn="l" rtl="0">
              <a:spcBef>
                <a:spcPts val="0"/>
              </a:spcBef>
              <a:buSzPct val="25000"/>
              <a:buNone/>
            </a:pPr>
            <a:r>
              <a:rPr lang="en-GB" sz="1800">
                <a:solidFill>
                  <a:schemeClr val="lt1"/>
                </a:solidFill>
                <a:latin typeface="Corbel"/>
                <a:ea typeface="Corbel"/>
                <a:cs typeface="Corbel"/>
                <a:sym typeface="Corbel"/>
              </a:rPr>
              <a:t> (Michel Fokine quoted in Garafola, 1989, 40) Garafola, Lynn (1989) </a:t>
            </a:r>
            <a:r>
              <a:rPr lang="en-GB" sz="1800" u="sng">
                <a:solidFill>
                  <a:schemeClr val="lt1"/>
                </a:solidFill>
                <a:latin typeface="Corbel"/>
                <a:ea typeface="Corbel"/>
                <a:cs typeface="Corbel"/>
                <a:sym typeface="Corbel"/>
              </a:rPr>
              <a:t>Diaghiliev’s Ballets Russes</a:t>
            </a:r>
            <a:r>
              <a:rPr lang="en-GB" sz="1800">
                <a:solidFill>
                  <a:schemeClr val="lt1"/>
                </a:solidFill>
                <a:latin typeface="Corbel"/>
                <a:ea typeface="Corbel"/>
                <a:cs typeface="Corbel"/>
                <a:sym typeface="Corbel"/>
              </a:rPr>
              <a:t>, London: Oxford University Press</a:t>
            </a:r>
          </a:p>
        </p:txBody>
      </p:sp>
    </p:spTree>
  </p:cSld>
  <p:clrMapOvr>
    <a:masterClrMapping/>
  </p:clrMapOvr>
</p:sld>
</file>

<file path=ppt/theme/theme1.xml><?xml version="1.0" encoding="utf-8"?>
<a:theme xmlns:a="http://schemas.openxmlformats.org/drawingml/2006/main" name="Module">
  <a:themeElements>
    <a:clrScheme name="Module">
      <a:dk1>
        <a:srgbClr val="000000"/>
      </a:dk1>
      <a:lt1>
        <a:srgbClr val="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dule">
  <a:themeElements>
    <a:clrScheme name="Module">
      <a:dk1>
        <a:srgbClr val="000000"/>
      </a:dk1>
      <a:lt1>
        <a:srgbClr val="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1594</Words>
  <Application>Microsoft Office PowerPoint</Application>
  <PresentationFormat>On-screen Show (4:3)</PresentationFormat>
  <Paragraphs>157</Paragraphs>
  <Slides>26</Slides>
  <Notes>26</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26</vt:i4>
      </vt:variant>
    </vt:vector>
  </HeadingPairs>
  <TitlesOfParts>
    <vt:vector size="31" baseType="lpstr">
      <vt:lpstr>Noto Sans Symbols</vt:lpstr>
      <vt:lpstr>Arial</vt:lpstr>
      <vt:lpstr>Corbel</vt:lpstr>
      <vt:lpstr>Module</vt:lpstr>
      <vt:lpstr>Module</vt:lpstr>
      <vt:lpstr>Dance in Context Introduction to Ballet Russes</vt:lpstr>
      <vt:lpstr>Beginnings of Ballet Russes</vt:lpstr>
      <vt:lpstr>Sergei Diaghilev</vt:lpstr>
      <vt:lpstr>Beginnings</vt:lpstr>
      <vt:lpstr>Serge Diaghilev (1872-1929)  Portrait by Leon Bakst</vt:lpstr>
      <vt:lpstr>Early career of Diaghilev</vt:lpstr>
      <vt:lpstr>Early career of Ballet Russes</vt:lpstr>
      <vt:lpstr>‘The New Ballet’</vt:lpstr>
      <vt:lpstr>Political and Cultural Events </vt:lpstr>
      <vt:lpstr>Evolution of Dance</vt:lpstr>
      <vt:lpstr>Evolution of Dance</vt:lpstr>
      <vt:lpstr>Divertissements</vt:lpstr>
      <vt:lpstr>Divertissements</vt:lpstr>
      <vt:lpstr>Divertissements</vt:lpstr>
      <vt:lpstr>Divertissements</vt:lpstr>
      <vt:lpstr>Divertissements</vt:lpstr>
      <vt:lpstr>Divertissements</vt:lpstr>
      <vt:lpstr>Reactions against ballet classicism </vt:lpstr>
      <vt:lpstr>Choreographers  of the Ballet Russe</vt:lpstr>
      <vt:lpstr>Ballet Russes</vt:lpstr>
      <vt:lpstr>Ballet Russes</vt:lpstr>
      <vt:lpstr>Ballet Russes</vt:lpstr>
      <vt:lpstr>Ballet Russes</vt:lpstr>
      <vt:lpstr>Ballet Russes Documentaries</vt:lpstr>
      <vt:lpstr>Michel Fokine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Dance in Context Introduction to Ballet Russes</dc:title>
  <dc:creator>CSG User</dc:creator>
  <cp:lastModifiedBy>CSG User</cp:lastModifiedBy>
  <cp:revision>1</cp:revision>
  <dcterms:modified xsi:type="dcterms:W3CDTF">2017-11-23T08:03:48Z</dcterms:modified>
</cp:coreProperties>
</file>