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84" y="-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D36A3-7DCB-4D87-A159-F2F52712E14A}" type="datetimeFigureOut">
              <a:rPr lang="en-GB" smtClean="0"/>
              <a:t>12/02/2015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C9A6-8EC7-4FA0-A505-BC47CD26A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6470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D36A3-7DCB-4D87-A159-F2F52712E14A}" type="datetimeFigureOut">
              <a:rPr lang="en-GB" smtClean="0"/>
              <a:t>12/02/2015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C9A6-8EC7-4FA0-A505-BC47CD26A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1978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D36A3-7DCB-4D87-A159-F2F52712E14A}" type="datetimeFigureOut">
              <a:rPr lang="en-GB" smtClean="0"/>
              <a:t>12/02/2015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C9A6-8EC7-4FA0-A505-BC47CD26A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509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D36A3-7DCB-4D87-A159-F2F52712E14A}" type="datetimeFigureOut">
              <a:rPr lang="en-GB" smtClean="0"/>
              <a:t>12/02/2015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C9A6-8EC7-4FA0-A505-BC47CD26A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313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D36A3-7DCB-4D87-A159-F2F52712E14A}" type="datetimeFigureOut">
              <a:rPr lang="en-GB" smtClean="0"/>
              <a:t>12/02/2015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C9A6-8EC7-4FA0-A505-BC47CD26A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605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D36A3-7DCB-4D87-A159-F2F52712E14A}" type="datetimeFigureOut">
              <a:rPr lang="en-GB" smtClean="0"/>
              <a:t>12/02/2015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C9A6-8EC7-4FA0-A505-BC47CD26A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5805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D36A3-7DCB-4D87-A159-F2F52712E14A}" type="datetimeFigureOut">
              <a:rPr lang="en-GB" smtClean="0"/>
              <a:t>12/02/2015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C9A6-8EC7-4FA0-A505-BC47CD26A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7631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D36A3-7DCB-4D87-A159-F2F52712E14A}" type="datetimeFigureOut">
              <a:rPr lang="en-GB" smtClean="0"/>
              <a:t>12/02/2015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C9A6-8EC7-4FA0-A505-BC47CD26A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171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D36A3-7DCB-4D87-A159-F2F52712E14A}" type="datetimeFigureOut">
              <a:rPr lang="en-GB" smtClean="0"/>
              <a:t>12/02/2015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C9A6-8EC7-4FA0-A505-BC47CD26A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0462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D36A3-7DCB-4D87-A159-F2F52712E14A}" type="datetimeFigureOut">
              <a:rPr lang="en-GB" smtClean="0"/>
              <a:t>12/02/2015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C9A6-8EC7-4FA0-A505-BC47CD26A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790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3D36A3-7DCB-4D87-A159-F2F52712E14A}" type="datetimeFigureOut">
              <a:rPr lang="en-GB" smtClean="0"/>
              <a:t>12/02/2015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72C9A6-8EC7-4FA0-A505-BC47CD26A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7111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3D36A3-7DCB-4D87-A159-F2F52712E14A}" type="datetimeFigureOut">
              <a:rPr lang="en-GB" smtClean="0"/>
              <a:t>12/02/2015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2C9A6-8EC7-4FA0-A505-BC47CD26A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93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24" y="1124744"/>
            <a:ext cx="8938224" cy="4882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69958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0</Words>
  <Application>Microsoft Office PowerPoint</Application>
  <PresentationFormat>On-screen Show (4:3)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Administrator</cp:lastModifiedBy>
  <cp:revision>2</cp:revision>
  <dcterms:created xsi:type="dcterms:W3CDTF">2015-02-12T12:48:04Z</dcterms:created>
  <dcterms:modified xsi:type="dcterms:W3CDTF">2015-02-12T13:06:16Z</dcterms:modified>
</cp:coreProperties>
</file>