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7" autoAdjust="0"/>
    <p:restoredTop sz="95033" autoAdjust="0"/>
  </p:normalViewPr>
  <p:slideViewPr>
    <p:cSldViewPr>
      <p:cViewPr varScale="1">
        <p:scale>
          <a:sx n="69" d="100"/>
          <a:sy n="69" d="100"/>
        </p:scale>
        <p:origin x="127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F6D606B-6589-237B-4E9D-5CB2BA9A58E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B747AC-732F-4B57-4B89-74A7D2010B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EA46C11-35C4-4DD7-B260-9641DD121ACE}" type="datetimeFigureOut">
              <a:rPr lang="en-GB"/>
              <a:pPr>
                <a:defRPr/>
              </a:pPr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F141B-D7B4-2DE9-B894-6B41EA27ED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00FA86-7358-2C1B-A584-FFB4E4FF5F7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F100ED-0032-4A79-9A9C-67BEA9E75A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47ECB0-A82A-9D32-A85F-A50873CBC6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C26048-CB0B-B312-C85C-6509243D58F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35B5F51-4F6E-47EC-913E-D2E5936E66F5}" type="datetimeFigureOut">
              <a:rPr lang="en-US"/>
              <a:pPr>
                <a:defRPr/>
              </a:pPr>
              <a:t>3/22/2026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7FFEDD7-9552-A368-8024-FD08F13CBA9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6885262-57F8-88CE-D8F7-83F854EE63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8B601-9686-CFD6-DD9D-9DD8CBD9C20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920737-15B4-7034-3307-EABB1A95EC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2C105E9-1DCB-44DF-B71E-14079D6EA2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E3509B27-8878-8924-1BC7-13FCB1FD1B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3744" tIns="46872" rIns="93744" bIns="46872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B06CC0DD-5409-7EDA-142B-B0FBBAA7CB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E8BFE2E0-FD06-6789-9023-24269482A4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0A56671-5C3B-4E05-BEB2-7F61B1B803E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598E7D2E-82EA-CD8D-1E46-5A796F08CA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3744" tIns="46872" rIns="93744" bIns="46872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90EAC7FB-9DAE-C5CE-42E0-8202A84A2E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098B831-689B-D1DE-15E0-7E2982A915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B29A686-0E5A-406C-8C6D-02690310AEF8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0E7A8-882C-30CB-BC6A-C99903F1A9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81F34-BD0F-4D78-8700-39629FE98C6A}" type="datetimeFigureOut">
              <a:rPr lang="en-GB"/>
              <a:pPr>
                <a:defRPr/>
              </a:pPr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BBFAB-D14D-E699-ABE7-48866BA6C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22C98-15B0-FF4D-718A-BDB9F7DCF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A20EA-AC04-4792-966E-DA6662E602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368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CE718-9236-E762-9B5F-ADFAF1516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08DD4-0F85-4443-9058-36A1ACB3E17F}" type="datetimeFigureOut">
              <a:rPr lang="en-GB"/>
              <a:pPr>
                <a:defRPr/>
              </a:pPr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157CD-CEFE-A644-1C55-C4F3DE509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1F128-D254-5F45-0D1E-C8611C348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88ABC-68EE-4E79-81DC-21A063ED29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030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A1930-AA33-B916-72BE-619B6F5C7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79C63-B2B1-4A76-98EA-4FA6F394AE2A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C94860-6682-C564-505B-546F02525E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7365D-7798-424A-90A7-98287E43F1D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306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262A49-BEE2-0A53-049B-1352CA5E0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CA689-05C0-4FF5-AAE7-5DB5C850B796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0424B-8208-4A38-1FB2-D19958897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F79A3-C57A-41F9-A735-523FF2EDA56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137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AFBE678-56FF-261E-47C0-FF4E432A1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5A24C-AE8B-44F0-BAA1-683D78FB1C1C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45FF362-E3E8-652E-8868-745ED25E79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7B3FC-C166-4EB5-86FD-6283CBBD69F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338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A7D813A-E7A6-B9E1-71F5-0ED2D95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DA70A-C931-46B2-B813-B434E5B704A3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0C62551-B525-D429-2FA6-2B01A8704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16DAD-0D79-4AD8-A965-733CA9AFD60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86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26ACD77-99D5-8D54-E7ED-B3BF5352B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D01BF-33D2-4C87-B5F6-536E177D7CF3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903DC88-2A53-9D67-230F-68BCE99238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2FCA7-C5A1-4B8E-A7D4-A9D327D126E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261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E4C4DAA-236D-FAB7-D502-DB92A90FA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45D01-429C-400E-B6D8-1C0FB713AEBD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9C03D-834C-EDCA-D5C2-35789D7548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9E47-803B-433F-93F2-DFC94C838D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950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E22A2C0-A2E0-473C-2D68-FFA749F46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DDFD-3C41-4D28-98DE-78F6C70F72DB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AEB86-2224-8F3D-8085-F6B0E48139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21733-0212-43C6-9AFE-DAEA376F68C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058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1C641-F3D0-B7E3-C821-9E7B523DE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18927-B94F-4FD8-B718-509F19FD0AF5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FF33BF6-9A93-E58D-5755-CD310D1801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344C6-6C4D-4926-A1EC-8417D6059B1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52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19253-2C7B-5165-CF64-13949B553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C8E07-DFDC-4DE7-AB70-4B18993EE42B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A843E2-7085-77CA-7A0C-068CA6C515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5929D-DFBB-488E-B687-21EBCAB3D4C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113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79096EC-6A4D-9ED6-5916-0609B151DB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4125D65-34E1-6A8A-F0FD-8879C2C85A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3D593F-D3BB-97F8-3CE1-B6750DDCEA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79EF65-EC6D-44A8-9952-D0DDFFAAE2FC}" type="datetimeFigureOut">
              <a:rPr lang="en-GB"/>
              <a:pPr>
                <a:defRPr/>
              </a:pPr>
              <a:t>22/03/2026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8A917-5A81-94A1-EF53-E94200F4CC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8BD6C3-D342-40A3-BB7A-A7302303B6D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B478F96-EB92-FD2B-7FF4-C6E88EEB48C7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E442C-A7E8-2608-C6C1-CD9A5835EF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Joelly Oyono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2317543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Lecturer: Muhammed Khan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F0513BDD-8007-16C7-D34B-DAE57D93C1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41F233E-D5DF-BFE4-D7F5-35224494DE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507413" cy="4248150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Launch &amp; Evolution Initially created in 2018; it grew exponentially during the COVID-19 epidemic as the major platform for the NHS COVID Pass.​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Strategic alignment serves as the foundation for the NHS Long Term Plan (2019) and the Government's 10-Year Health Plan, which aims for a digital-first approach to elective and primary care.​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Scale of Impact With more than 30 million registered users, it is the NHS's largest-ever digital health campaign.​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Core functionality provides a uniform interface for data access, repeat prescriptions, appointment administration, and organ donation preferences.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C8BF6CD-0269-3CF3-0931-C476AAD3F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3E0F3981-2097-22B7-C4D1-3A7EE114F2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Streamlining administrative tasks Automates high-volume transactional operations, resulting in much less phone traffic for repeat prescriptions and routine questions.​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Improved clinical consultations Real-time access to GP Health Records (GPIM) allows patients to be better prepared for clinical visits, perhaps leading to more focused and productive outcomes.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Reallocating resources Staff capacity can theoretically be reallocated towards patients with complicated requirements or those requiring face-to-face intervention if low-acuity care is moved to digital self-service.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1088D662-7026-11D8-2EEA-5A12EDDFDC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CAD5AB1-7F76-D645-EEFF-937C06636F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unified entry point brings together disparate services (GP services and secondary care referrals) into a single user interface.​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Demand management facilitates the move to total triage models by allowing practices to better identify and prioritise patient requirements before they reach a doctor.​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Data-driven planning provides the NHS with high-level insights on service utilisation, which helps with long-term capacity planning and resource allocation.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3F7EE1C-2E8F-A8FA-D2F3-3B11F5D65D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98E2CA0-A6C6-7B23-E4E4-1284A06BD2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"double burden" of health and digital exclusion falls on vulnerable populations, such as the elderly, those living in low-income households, and those with weak English proficiency (Papoutsi et al., 2025).The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sudden increase of "reassurance-seeking" questions and needless discomfort might occur from clinical anxiety when raw test findings are accessible without prompt professional interpretation. 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For some community groups, adoption continues to be significantly restricted by privacy and trust issues about data governance and the secondary use of health data. </a:t>
            </a:r>
          </a:p>
          <a:p>
            <a:pPr eaLnBrk="1" hangingPunct="1"/>
            <a:endParaRPr lang="en-GB" alt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AA221E0E-1FC9-CE0F-D9DB-8014C148EF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D6033AEE-49AA-E92B-8736-C0A5C8057B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Essential for mental health and social prescribing programs, may be impacted by less in-person connection.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Lessening the stress of travel Reducing the need for in-person visits lowers healthcare's carbon footprint and helps low-income families and carers save money.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Large-scale health initiatives including immunisation campaigns, cancer screening invites, and health promotion alerts are made possible by public health infrastructure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Support for carers. Community-based care models are supported by linked profile elements, which enable unpaid carers to more effectively manage the health requirements of dependents.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80E7800-4E77-AC25-8B32-85E8DD3154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12A0206-4ECE-FC4B-9390-35A81378ED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Functionality gaps Significant variability in features across different GP practices creates a postcode lottery of digital service quality.​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System interoperability Persistent challenges in syncing the app with various local clinical systems (e.g., EMIS or SystmOne) can lead to data delays or manual entry errors.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​Capacity paradox Improved access via the app can inadvertently increase demand beyond a practice’s physical capacity to deliver care, moving bottlenecks from the phone lines to the digital inbox.​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A4EC5039-C021-32C8-3860-400E905FE2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3A0132AA-9D9C-FB02-161C-6A8050921D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NHS App, a flagship product that has clearly updated patient access, is an effective illustration of quick digital scalability.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Conditional success: Strong staff training, local infrastructure, and patient digital literacy are necessary for the app's benefits. 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critical investigation of core tensions indicates a mismatch between the realities of hidden employment and digital exclusion and the desire for efficiency. Forward-thinking assertion.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focus on inclusive co-design, better system integration, and proactive steps to make sure digital technologies don't worsen already-existing health disparities are necessary for future success.</a:t>
            </a: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E3DB2E15-7813-FC0F-06AE-58F750682A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D3571AE8-BD4D-0124-7D11-74BF7B4170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Allcock, C. et al. (2023) Digital health and community care. London: LGA.​</a:t>
            </a:r>
          </a:p>
          <a:p>
            <a:pPr algn="just"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NHS App roadmap 2023-2028. London: NHS England.​</a:t>
            </a:r>
          </a:p>
          <a:p>
            <a:pPr algn="just"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Papoutsi, C. et al. (2021) 'Online consultations in primary care', The Lancet Digital Health, 3(5), pp. e306-e307.​</a:t>
            </a:r>
          </a:p>
          <a:p>
            <a:pPr algn="just"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Papoutsi, C. et al. (2025) 'Qualitative evaluation of NHS App implementation', BMC Health Services Research, 25(1), pp. 40-52.​</a:t>
            </a:r>
          </a:p>
          <a:p>
            <a:pPr algn="just"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Patient Information Forum (2024) Public experience of the NHS App. London: PIF.​</a:t>
            </a:r>
          </a:p>
          <a:p>
            <a:pPr algn="just"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Robertson, L. et al. (2024) 'Workload impacts of digital primary care', Journal of Health Services Research &amp; Policy, 29(2), pp. 88-96.​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5429c47-fb0c-4638-81fa-a009ad2bc5f8" xsi:nil="true"/>
    <SharedWithUsers xmlns="5027cb7c-acce-473d-8940-ad1ba0195a8a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82B567CA9C2A48B5781491A94FAD01" ma:contentTypeVersion="9" ma:contentTypeDescription="Create a new document." ma:contentTypeScope="" ma:versionID="b6b240443a449384c459448a96930645">
  <xsd:schema xmlns:xsd="http://www.w3.org/2001/XMLSchema" xmlns:xs="http://www.w3.org/2001/XMLSchema" xmlns:p="http://schemas.microsoft.com/office/2006/metadata/properties" xmlns:ns3="35429c47-fb0c-4638-81fa-a009ad2bc5f8" xmlns:ns4="5027cb7c-acce-473d-8940-ad1ba0195a8a" targetNamespace="http://schemas.microsoft.com/office/2006/metadata/properties" ma:root="true" ma:fieldsID="3558d9f9bd5faffe1057ce177f8c8fc3" ns3:_="" ns4:_="">
    <xsd:import namespace="35429c47-fb0c-4638-81fa-a009ad2bc5f8"/>
    <xsd:import namespace="5027cb7c-acce-473d-8940-ad1ba0195a8a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DateTaken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429c47-fb0c-4638-81fa-a009ad2bc5f8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027cb7c-acce-473d-8940-ad1ba0195a8a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35429c47-fb0c-4638-81fa-a009ad2bc5f8"/>
    <ds:schemaRef ds:uri="http://www.w3.org/XML/1998/namespace"/>
    <ds:schemaRef ds:uri="http://schemas.openxmlformats.org/package/2006/metadata/core-properties"/>
    <ds:schemaRef ds:uri="5027cb7c-acce-473d-8940-ad1ba0195a8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6626D8-E844-4CB8-A4F8-80A7E7D944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5429c47-fb0c-4638-81fa-a009ad2bc5f8"/>
    <ds:schemaRef ds:uri="5027cb7c-acce-473d-8940-ad1ba0195a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153</TotalTime>
  <Words>822</Words>
  <Application>Microsoft Office PowerPoint</Application>
  <PresentationFormat>On-screen Show (4:3)</PresentationFormat>
  <Paragraphs>46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Myriad Pro</vt:lpstr>
      <vt:lpstr>Arial</vt:lpstr>
      <vt:lpstr>Calibri</vt:lpstr>
      <vt:lpstr>20140311PresentationUWTSDTemplate</vt:lpstr>
      <vt:lpstr>Digital Transformation in the Health and Care Professions (BMHP6026) Component 2 Assessment   Student name: Joelly Oyono Student ID: 2317543 Lecturer: Muhammed Khan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Amy Mills</cp:lastModifiedBy>
  <cp:revision>180</cp:revision>
  <cp:lastPrinted>2021-01-18T19:39:53Z</cp:lastPrinted>
  <dcterms:created xsi:type="dcterms:W3CDTF">2020-06-13T21:56:47Z</dcterms:created>
  <dcterms:modified xsi:type="dcterms:W3CDTF">2026-03-23T01:18:10Z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0x010100F182B567CA9C2A48B5781491A94FAD01</vt:lpwstr>
  </property>
</Properties>
</file>