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32966-1AFD-4CF2-B2AC-BDB49FDFD673}" v="1443" dt="2022-02-25T23:24:54.367"/>
    <p1510:client id="{795E3B95-B928-A8AB-66D1-C52D3620C001}" v="444" dt="2022-02-27T00:26:17.107"/>
    <p1510:client id="{B5E52670-BF31-4D68-BDAE-024DC4606A90}" v="61" dt="2022-02-24T20:16:20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08" d="100"/>
          <a:sy n="108" d="100"/>
        </p:scale>
        <p:origin x="714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954" y="108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handoutMaster" Target="handoutMasters/handoutMaster1.xml" Id="rId13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notesMaster" Target="notesMasters/notesMaster1.xml" Id="rId12" /><Relationship Type="http://schemas.openxmlformats.org/officeDocument/2006/relationships/tableStyles" Target="tableStyles.xml" Id="rId17" /><Relationship Type="http://schemas.openxmlformats.org/officeDocument/2006/relationships/customXml" Target="../customXml/item2.xml" Id="rId2" /><Relationship Type="http://schemas.openxmlformats.org/officeDocument/2006/relationships/theme" Target="theme/theme1.xml" Id="rId16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viewProps" Target="viewProps.xml" Id="rId15" /><Relationship Type="http://schemas.openxmlformats.org/officeDocument/2006/relationships/slide" Target="slides/slide6.xml" Id="rId10" /><Relationship Type="http://schemas.microsoft.com/office/2015/10/relationships/revisionInfo" Target="revisionInfo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presProps" Target="pres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563C44-48FD-42FC-ADFD-D4F0469D772A}" type="doc">
      <dgm:prSet loTypeId="urn:microsoft.com/office/officeart/2005/8/layout/list1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692CC1DF-55F4-48D7-BD29-F7AC43891AED}">
      <dgm:prSet/>
      <dgm:spPr/>
      <dgm:t>
        <a:bodyPr/>
        <a:lstStyle/>
        <a:p>
          <a:r>
            <a:rPr lang="ro-RO" dirty="0" err="1"/>
            <a:t>What</a:t>
          </a:r>
          <a:r>
            <a:rPr lang="ro-RO" dirty="0"/>
            <a:t> digital </a:t>
          </a:r>
          <a:r>
            <a:rPr lang="ro-RO" dirty="0" err="1"/>
            <a:t>tool</a:t>
          </a:r>
          <a:r>
            <a:rPr lang="ro-RO" dirty="0"/>
            <a:t> </a:t>
          </a:r>
          <a:r>
            <a:rPr lang="ro-RO" dirty="0" err="1"/>
            <a:t>to</a:t>
          </a:r>
          <a:r>
            <a:rPr lang="ro-RO" dirty="0"/>
            <a:t> </a:t>
          </a:r>
          <a:r>
            <a:rPr lang="ro-RO" dirty="0" err="1"/>
            <a:t>use</a:t>
          </a:r>
          <a:endParaRPr lang="en-US" dirty="0" err="1"/>
        </a:p>
      </dgm:t>
    </dgm:pt>
    <dgm:pt modelId="{300710D9-F8DC-4B43-913D-84071198A357}" type="parTrans" cxnId="{5EE6574C-4478-46B8-822E-01AAEA046082}">
      <dgm:prSet/>
      <dgm:spPr/>
      <dgm:t>
        <a:bodyPr/>
        <a:lstStyle/>
        <a:p>
          <a:endParaRPr lang="en-US"/>
        </a:p>
      </dgm:t>
    </dgm:pt>
    <dgm:pt modelId="{6FBCD05E-8579-4ABC-9E34-D33E60F48956}" type="sibTrans" cxnId="{5EE6574C-4478-46B8-822E-01AAEA046082}">
      <dgm:prSet/>
      <dgm:spPr/>
      <dgm:t>
        <a:bodyPr/>
        <a:lstStyle/>
        <a:p>
          <a:endParaRPr lang="en-US"/>
        </a:p>
      </dgm:t>
    </dgm:pt>
    <dgm:pt modelId="{E5274295-C0A1-46AD-8E82-7C56AF3F5E00}">
      <dgm:prSet/>
      <dgm:spPr/>
      <dgm:t>
        <a:bodyPr/>
        <a:lstStyle/>
        <a:p>
          <a:r>
            <a:rPr lang="ro-RO" dirty="0" err="1"/>
            <a:t>How</a:t>
          </a:r>
          <a:r>
            <a:rPr lang="ro-RO" dirty="0"/>
            <a:t> </a:t>
          </a:r>
          <a:r>
            <a:rPr lang="ro-RO" dirty="0" err="1"/>
            <a:t>to</a:t>
          </a:r>
          <a:r>
            <a:rPr lang="ro-RO" dirty="0"/>
            <a:t> </a:t>
          </a:r>
          <a:r>
            <a:rPr lang="ro-RO" dirty="0" err="1"/>
            <a:t>use</a:t>
          </a:r>
          <a:r>
            <a:rPr lang="ro-RO" dirty="0"/>
            <a:t> them</a:t>
          </a:r>
        </a:p>
      </dgm:t>
    </dgm:pt>
    <dgm:pt modelId="{5E6E26A0-4F41-4012-8316-CB18249BF92A}" type="parTrans" cxnId="{C3D2A791-9F78-4277-B934-4099B3D24338}">
      <dgm:prSet/>
      <dgm:spPr/>
      <dgm:t>
        <a:bodyPr/>
        <a:lstStyle/>
        <a:p>
          <a:endParaRPr lang="en-US"/>
        </a:p>
      </dgm:t>
    </dgm:pt>
    <dgm:pt modelId="{4FABC971-BF50-4562-B774-A08F78F1A6AB}" type="sibTrans" cxnId="{C3D2A791-9F78-4277-B934-4099B3D24338}">
      <dgm:prSet/>
      <dgm:spPr/>
      <dgm:t>
        <a:bodyPr/>
        <a:lstStyle/>
        <a:p>
          <a:endParaRPr lang="en-US"/>
        </a:p>
      </dgm:t>
    </dgm:pt>
    <dgm:pt modelId="{B4813442-E3CF-4794-8930-E67CF89D0637}">
      <dgm:prSet/>
      <dgm:spPr/>
      <dgm:t>
        <a:bodyPr/>
        <a:lstStyle/>
        <a:p>
          <a:pPr rtl="0"/>
          <a:r>
            <a:rPr lang="ro-RO" dirty="0">
              <a:latin typeface="Arial" panose="020B0604020202020204"/>
            </a:rPr>
            <a:t>What is </a:t>
          </a:r>
          <a:r>
            <a:rPr lang="ro-RO" dirty="0"/>
            <a:t>Engine seach</a:t>
          </a:r>
          <a:r>
            <a:rPr lang="ro-RO" dirty="0">
              <a:latin typeface="Arial" panose="020B0604020202020204"/>
            </a:rPr>
            <a:t>?</a:t>
          </a:r>
          <a:endParaRPr lang="en-US" dirty="0" err="1"/>
        </a:p>
      </dgm:t>
    </dgm:pt>
    <dgm:pt modelId="{B5BDF1CF-9A15-4A5F-9B74-4351C3782B56}" type="parTrans" cxnId="{B2A80E9E-2FA1-4EA7-B5C9-0E675B9DF2E7}">
      <dgm:prSet/>
      <dgm:spPr/>
      <dgm:t>
        <a:bodyPr/>
        <a:lstStyle/>
        <a:p>
          <a:endParaRPr lang="en-US"/>
        </a:p>
      </dgm:t>
    </dgm:pt>
    <dgm:pt modelId="{31825EA7-15EC-49BE-A044-81CFC4A029B3}" type="sibTrans" cxnId="{B2A80E9E-2FA1-4EA7-B5C9-0E675B9DF2E7}">
      <dgm:prSet/>
      <dgm:spPr/>
      <dgm:t>
        <a:bodyPr/>
        <a:lstStyle/>
        <a:p>
          <a:endParaRPr lang="en-US"/>
        </a:p>
      </dgm:t>
    </dgm:pt>
    <dgm:pt modelId="{1FC71F77-265C-465C-A516-78EF71F4E3A3}">
      <dgm:prSet/>
      <dgm:spPr/>
      <dgm:t>
        <a:bodyPr/>
        <a:lstStyle/>
        <a:p>
          <a:r>
            <a:rPr lang="ro-RO" dirty="0"/>
            <a:t>Best </a:t>
          </a:r>
          <a:r>
            <a:rPr lang="ro-RO" dirty="0" err="1"/>
            <a:t>tool</a:t>
          </a:r>
          <a:r>
            <a:rPr lang="ro-RO" dirty="0"/>
            <a:t> for </a:t>
          </a:r>
          <a:r>
            <a:rPr lang="ro-RO" dirty="0" err="1"/>
            <a:t>collaboration</a:t>
          </a:r>
          <a:endParaRPr lang="en-US" dirty="0" err="1"/>
        </a:p>
      </dgm:t>
    </dgm:pt>
    <dgm:pt modelId="{AC5EE1D7-08E5-494A-B8E3-E8F74F08206C}" type="parTrans" cxnId="{7EEB4928-4B63-4290-A149-27EEBD0B206F}">
      <dgm:prSet/>
      <dgm:spPr/>
      <dgm:t>
        <a:bodyPr/>
        <a:lstStyle/>
        <a:p>
          <a:endParaRPr lang="en-US"/>
        </a:p>
      </dgm:t>
    </dgm:pt>
    <dgm:pt modelId="{3B1AC822-8106-4771-BB83-DB0B878240BC}" type="sibTrans" cxnId="{7EEB4928-4B63-4290-A149-27EEBD0B206F}">
      <dgm:prSet/>
      <dgm:spPr/>
      <dgm:t>
        <a:bodyPr/>
        <a:lstStyle/>
        <a:p>
          <a:endParaRPr lang="en-US"/>
        </a:p>
      </dgm:t>
    </dgm:pt>
    <dgm:pt modelId="{91B1A889-18D1-4B0C-97B9-A7133D4F9EDA}" type="pres">
      <dgm:prSet presAssocID="{D5563C44-48FD-42FC-ADFD-D4F0469D772A}" presName="linear" presStyleCnt="0">
        <dgm:presLayoutVars>
          <dgm:dir/>
          <dgm:animLvl val="lvl"/>
          <dgm:resizeHandles val="exact"/>
        </dgm:presLayoutVars>
      </dgm:prSet>
      <dgm:spPr/>
    </dgm:pt>
    <dgm:pt modelId="{12E46E47-2F9F-4073-8D70-7A25D3344568}" type="pres">
      <dgm:prSet presAssocID="{692CC1DF-55F4-48D7-BD29-F7AC43891AED}" presName="parentLin" presStyleCnt="0"/>
      <dgm:spPr/>
    </dgm:pt>
    <dgm:pt modelId="{EE0A7F9F-2571-4875-8802-F18031E83F09}" type="pres">
      <dgm:prSet presAssocID="{692CC1DF-55F4-48D7-BD29-F7AC43891AED}" presName="parentLeftMargin" presStyleLbl="node1" presStyleIdx="0" presStyleCnt="4"/>
      <dgm:spPr/>
    </dgm:pt>
    <dgm:pt modelId="{F5CC1F2B-FC1C-48C0-83F7-CF2C015FD055}" type="pres">
      <dgm:prSet presAssocID="{692CC1DF-55F4-48D7-BD29-F7AC43891AE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CD46E7B-5442-4721-9BC9-3ADE6B746B50}" type="pres">
      <dgm:prSet presAssocID="{692CC1DF-55F4-48D7-BD29-F7AC43891AED}" presName="negativeSpace" presStyleCnt="0"/>
      <dgm:spPr/>
    </dgm:pt>
    <dgm:pt modelId="{BA9E7AC0-1B75-46A6-8EB1-DC4C9978ED1D}" type="pres">
      <dgm:prSet presAssocID="{692CC1DF-55F4-48D7-BD29-F7AC43891AED}" presName="childText" presStyleLbl="conFgAcc1" presStyleIdx="0" presStyleCnt="4">
        <dgm:presLayoutVars>
          <dgm:bulletEnabled val="1"/>
        </dgm:presLayoutVars>
      </dgm:prSet>
      <dgm:spPr/>
    </dgm:pt>
    <dgm:pt modelId="{D55F09A5-E47E-4E9D-9D86-ED5CC2BEC109}" type="pres">
      <dgm:prSet presAssocID="{6FBCD05E-8579-4ABC-9E34-D33E60F48956}" presName="spaceBetweenRectangles" presStyleCnt="0"/>
      <dgm:spPr/>
    </dgm:pt>
    <dgm:pt modelId="{519C59F9-8840-47A0-B611-C8F5A4A34F11}" type="pres">
      <dgm:prSet presAssocID="{E5274295-C0A1-46AD-8E82-7C56AF3F5E00}" presName="parentLin" presStyleCnt="0"/>
      <dgm:spPr/>
    </dgm:pt>
    <dgm:pt modelId="{CC39575B-3501-42C3-8658-6975977C4593}" type="pres">
      <dgm:prSet presAssocID="{E5274295-C0A1-46AD-8E82-7C56AF3F5E00}" presName="parentLeftMargin" presStyleLbl="node1" presStyleIdx="0" presStyleCnt="4"/>
      <dgm:spPr/>
    </dgm:pt>
    <dgm:pt modelId="{0E37BC46-5847-42E2-81BE-174B5ECE0E91}" type="pres">
      <dgm:prSet presAssocID="{E5274295-C0A1-46AD-8E82-7C56AF3F5E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2002D8D-7692-4574-A94D-F5D94EDB31B9}" type="pres">
      <dgm:prSet presAssocID="{E5274295-C0A1-46AD-8E82-7C56AF3F5E00}" presName="negativeSpace" presStyleCnt="0"/>
      <dgm:spPr/>
    </dgm:pt>
    <dgm:pt modelId="{A53C043D-92A4-4CE4-952C-2423F78FFFD3}" type="pres">
      <dgm:prSet presAssocID="{E5274295-C0A1-46AD-8E82-7C56AF3F5E00}" presName="childText" presStyleLbl="conFgAcc1" presStyleIdx="1" presStyleCnt="4">
        <dgm:presLayoutVars>
          <dgm:bulletEnabled val="1"/>
        </dgm:presLayoutVars>
      </dgm:prSet>
      <dgm:spPr/>
    </dgm:pt>
    <dgm:pt modelId="{2C4D57B8-085B-4738-A7DC-7B226E778602}" type="pres">
      <dgm:prSet presAssocID="{4FABC971-BF50-4562-B774-A08F78F1A6AB}" presName="spaceBetweenRectangles" presStyleCnt="0"/>
      <dgm:spPr/>
    </dgm:pt>
    <dgm:pt modelId="{6EDBD3C1-22BE-481F-A3DF-A0EC2CDDF7C7}" type="pres">
      <dgm:prSet presAssocID="{B4813442-E3CF-4794-8930-E67CF89D0637}" presName="parentLin" presStyleCnt="0"/>
      <dgm:spPr/>
    </dgm:pt>
    <dgm:pt modelId="{CD38B17C-3913-49E2-A401-C5335DD4EAF1}" type="pres">
      <dgm:prSet presAssocID="{B4813442-E3CF-4794-8930-E67CF89D0637}" presName="parentLeftMargin" presStyleLbl="node1" presStyleIdx="1" presStyleCnt="4"/>
      <dgm:spPr/>
    </dgm:pt>
    <dgm:pt modelId="{5B4BCC57-7AFD-4D0E-A54B-0826EA8E78B8}" type="pres">
      <dgm:prSet presAssocID="{B4813442-E3CF-4794-8930-E67CF89D063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3C183F1-4355-44BC-8DC9-17ED9C497C1A}" type="pres">
      <dgm:prSet presAssocID="{B4813442-E3CF-4794-8930-E67CF89D0637}" presName="negativeSpace" presStyleCnt="0"/>
      <dgm:spPr/>
    </dgm:pt>
    <dgm:pt modelId="{F2504B49-D15B-4737-A852-1F89C56F3C6B}" type="pres">
      <dgm:prSet presAssocID="{B4813442-E3CF-4794-8930-E67CF89D0637}" presName="childText" presStyleLbl="conFgAcc1" presStyleIdx="2" presStyleCnt="4">
        <dgm:presLayoutVars>
          <dgm:bulletEnabled val="1"/>
        </dgm:presLayoutVars>
      </dgm:prSet>
      <dgm:spPr/>
    </dgm:pt>
    <dgm:pt modelId="{F886A6F4-2A49-4D6F-A92B-70729F4D17CA}" type="pres">
      <dgm:prSet presAssocID="{31825EA7-15EC-49BE-A044-81CFC4A029B3}" presName="spaceBetweenRectangles" presStyleCnt="0"/>
      <dgm:spPr/>
    </dgm:pt>
    <dgm:pt modelId="{5AEEE7B1-9117-4A45-A97B-B27AC98B91C6}" type="pres">
      <dgm:prSet presAssocID="{1FC71F77-265C-465C-A516-78EF71F4E3A3}" presName="parentLin" presStyleCnt="0"/>
      <dgm:spPr/>
    </dgm:pt>
    <dgm:pt modelId="{B044AB1D-B8ED-4773-81A5-6AD3FCFDF46F}" type="pres">
      <dgm:prSet presAssocID="{1FC71F77-265C-465C-A516-78EF71F4E3A3}" presName="parentLeftMargin" presStyleLbl="node1" presStyleIdx="2" presStyleCnt="4"/>
      <dgm:spPr/>
    </dgm:pt>
    <dgm:pt modelId="{1080238E-30E4-4C4A-A645-D782D5D10464}" type="pres">
      <dgm:prSet presAssocID="{1FC71F77-265C-465C-A516-78EF71F4E3A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7DFC6AC-E0FB-4660-A2DE-5E60260EF861}" type="pres">
      <dgm:prSet presAssocID="{1FC71F77-265C-465C-A516-78EF71F4E3A3}" presName="negativeSpace" presStyleCnt="0"/>
      <dgm:spPr/>
    </dgm:pt>
    <dgm:pt modelId="{9113B39B-4A60-4832-A680-01CD0BA54000}" type="pres">
      <dgm:prSet presAssocID="{1FC71F77-265C-465C-A516-78EF71F4E3A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F4E760D-F75D-4F71-8666-3880DA75F602}" type="presOf" srcId="{692CC1DF-55F4-48D7-BD29-F7AC43891AED}" destId="{EE0A7F9F-2571-4875-8802-F18031E83F09}" srcOrd="0" destOrd="0" presId="urn:microsoft.com/office/officeart/2005/8/layout/list1"/>
    <dgm:cxn modelId="{7EEB4928-4B63-4290-A149-27EEBD0B206F}" srcId="{D5563C44-48FD-42FC-ADFD-D4F0469D772A}" destId="{1FC71F77-265C-465C-A516-78EF71F4E3A3}" srcOrd="3" destOrd="0" parTransId="{AC5EE1D7-08E5-494A-B8E3-E8F74F08206C}" sibTransId="{3B1AC822-8106-4771-BB83-DB0B878240BC}"/>
    <dgm:cxn modelId="{34B8144B-E87B-4CCE-A121-D3425EB233E6}" type="presOf" srcId="{B4813442-E3CF-4794-8930-E67CF89D0637}" destId="{5B4BCC57-7AFD-4D0E-A54B-0826EA8E78B8}" srcOrd="1" destOrd="0" presId="urn:microsoft.com/office/officeart/2005/8/layout/list1"/>
    <dgm:cxn modelId="{5EE6574C-4478-46B8-822E-01AAEA046082}" srcId="{D5563C44-48FD-42FC-ADFD-D4F0469D772A}" destId="{692CC1DF-55F4-48D7-BD29-F7AC43891AED}" srcOrd="0" destOrd="0" parTransId="{300710D9-F8DC-4B43-913D-84071198A357}" sibTransId="{6FBCD05E-8579-4ABC-9E34-D33E60F48956}"/>
    <dgm:cxn modelId="{7971FA59-BFFC-47DA-A1E5-2FABFDD3E18D}" type="presOf" srcId="{E5274295-C0A1-46AD-8E82-7C56AF3F5E00}" destId="{CC39575B-3501-42C3-8658-6975977C4593}" srcOrd="0" destOrd="0" presId="urn:microsoft.com/office/officeart/2005/8/layout/list1"/>
    <dgm:cxn modelId="{B3C4C081-4950-4C77-BD84-534C68933644}" type="presOf" srcId="{D5563C44-48FD-42FC-ADFD-D4F0469D772A}" destId="{91B1A889-18D1-4B0C-97B9-A7133D4F9EDA}" srcOrd="0" destOrd="0" presId="urn:microsoft.com/office/officeart/2005/8/layout/list1"/>
    <dgm:cxn modelId="{1608B68F-D529-4B2E-80A9-53CFD3AB57C8}" type="presOf" srcId="{1FC71F77-265C-465C-A516-78EF71F4E3A3}" destId="{B044AB1D-B8ED-4773-81A5-6AD3FCFDF46F}" srcOrd="0" destOrd="0" presId="urn:microsoft.com/office/officeart/2005/8/layout/list1"/>
    <dgm:cxn modelId="{C3D2A791-9F78-4277-B934-4099B3D24338}" srcId="{D5563C44-48FD-42FC-ADFD-D4F0469D772A}" destId="{E5274295-C0A1-46AD-8E82-7C56AF3F5E00}" srcOrd="1" destOrd="0" parTransId="{5E6E26A0-4F41-4012-8316-CB18249BF92A}" sibTransId="{4FABC971-BF50-4562-B774-A08F78F1A6AB}"/>
    <dgm:cxn modelId="{9EC4A79C-347B-408F-B53D-7329F98F31D3}" type="presOf" srcId="{B4813442-E3CF-4794-8930-E67CF89D0637}" destId="{CD38B17C-3913-49E2-A401-C5335DD4EAF1}" srcOrd="0" destOrd="0" presId="urn:microsoft.com/office/officeart/2005/8/layout/list1"/>
    <dgm:cxn modelId="{B2A80E9E-2FA1-4EA7-B5C9-0E675B9DF2E7}" srcId="{D5563C44-48FD-42FC-ADFD-D4F0469D772A}" destId="{B4813442-E3CF-4794-8930-E67CF89D0637}" srcOrd="2" destOrd="0" parTransId="{B5BDF1CF-9A15-4A5F-9B74-4351C3782B56}" sibTransId="{31825EA7-15EC-49BE-A044-81CFC4A029B3}"/>
    <dgm:cxn modelId="{926E6BAA-8D82-4817-935F-5F17FC8B56BF}" type="presOf" srcId="{1FC71F77-265C-465C-A516-78EF71F4E3A3}" destId="{1080238E-30E4-4C4A-A645-D782D5D10464}" srcOrd="1" destOrd="0" presId="urn:microsoft.com/office/officeart/2005/8/layout/list1"/>
    <dgm:cxn modelId="{2035CBAD-840F-4CDD-BB59-0D29FB9C6A19}" type="presOf" srcId="{692CC1DF-55F4-48D7-BD29-F7AC43891AED}" destId="{F5CC1F2B-FC1C-48C0-83F7-CF2C015FD055}" srcOrd="1" destOrd="0" presId="urn:microsoft.com/office/officeart/2005/8/layout/list1"/>
    <dgm:cxn modelId="{3C8E93FF-E690-4F2C-B0DC-E88CAC52AC12}" type="presOf" srcId="{E5274295-C0A1-46AD-8E82-7C56AF3F5E00}" destId="{0E37BC46-5847-42E2-81BE-174B5ECE0E91}" srcOrd="1" destOrd="0" presId="urn:microsoft.com/office/officeart/2005/8/layout/list1"/>
    <dgm:cxn modelId="{0D6E15EF-7C5C-409B-BB6E-AF00F2F3F3AC}" type="presParOf" srcId="{91B1A889-18D1-4B0C-97B9-A7133D4F9EDA}" destId="{12E46E47-2F9F-4073-8D70-7A25D3344568}" srcOrd="0" destOrd="0" presId="urn:microsoft.com/office/officeart/2005/8/layout/list1"/>
    <dgm:cxn modelId="{8AE0890C-96F1-46DE-814E-5A2F1D3A2E98}" type="presParOf" srcId="{12E46E47-2F9F-4073-8D70-7A25D3344568}" destId="{EE0A7F9F-2571-4875-8802-F18031E83F09}" srcOrd="0" destOrd="0" presId="urn:microsoft.com/office/officeart/2005/8/layout/list1"/>
    <dgm:cxn modelId="{4DEBEBB1-2FB0-4D49-B3A6-4428601B32D8}" type="presParOf" srcId="{12E46E47-2F9F-4073-8D70-7A25D3344568}" destId="{F5CC1F2B-FC1C-48C0-83F7-CF2C015FD055}" srcOrd="1" destOrd="0" presId="urn:microsoft.com/office/officeart/2005/8/layout/list1"/>
    <dgm:cxn modelId="{44E11796-2C0F-4888-9665-A3E377D12E67}" type="presParOf" srcId="{91B1A889-18D1-4B0C-97B9-A7133D4F9EDA}" destId="{5CD46E7B-5442-4721-9BC9-3ADE6B746B50}" srcOrd="1" destOrd="0" presId="urn:microsoft.com/office/officeart/2005/8/layout/list1"/>
    <dgm:cxn modelId="{DC199349-D01F-41FA-9E96-1A5C38F0AFB9}" type="presParOf" srcId="{91B1A889-18D1-4B0C-97B9-A7133D4F9EDA}" destId="{BA9E7AC0-1B75-46A6-8EB1-DC4C9978ED1D}" srcOrd="2" destOrd="0" presId="urn:microsoft.com/office/officeart/2005/8/layout/list1"/>
    <dgm:cxn modelId="{62341897-0DD8-48BE-B511-47C52C860090}" type="presParOf" srcId="{91B1A889-18D1-4B0C-97B9-A7133D4F9EDA}" destId="{D55F09A5-E47E-4E9D-9D86-ED5CC2BEC109}" srcOrd="3" destOrd="0" presId="urn:microsoft.com/office/officeart/2005/8/layout/list1"/>
    <dgm:cxn modelId="{EBB5A0DD-9322-45AB-BA06-96BDE04F0C18}" type="presParOf" srcId="{91B1A889-18D1-4B0C-97B9-A7133D4F9EDA}" destId="{519C59F9-8840-47A0-B611-C8F5A4A34F11}" srcOrd="4" destOrd="0" presId="urn:microsoft.com/office/officeart/2005/8/layout/list1"/>
    <dgm:cxn modelId="{E6425999-F6FC-4450-A52E-E87AE81B1E75}" type="presParOf" srcId="{519C59F9-8840-47A0-B611-C8F5A4A34F11}" destId="{CC39575B-3501-42C3-8658-6975977C4593}" srcOrd="0" destOrd="0" presId="urn:microsoft.com/office/officeart/2005/8/layout/list1"/>
    <dgm:cxn modelId="{25A10C7A-0A5B-4DF1-8E3C-034E0F11088B}" type="presParOf" srcId="{519C59F9-8840-47A0-B611-C8F5A4A34F11}" destId="{0E37BC46-5847-42E2-81BE-174B5ECE0E91}" srcOrd="1" destOrd="0" presId="urn:microsoft.com/office/officeart/2005/8/layout/list1"/>
    <dgm:cxn modelId="{B3D8FD31-E1DE-488C-A7BC-764C58AE8C29}" type="presParOf" srcId="{91B1A889-18D1-4B0C-97B9-A7133D4F9EDA}" destId="{A2002D8D-7692-4574-A94D-F5D94EDB31B9}" srcOrd="5" destOrd="0" presId="urn:microsoft.com/office/officeart/2005/8/layout/list1"/>
    <dgm:cxn modelId="{44CBF576-6F1C-4578-92C8-C82B1331F4B5}" type="presParOf" srcId="{91B1A889-18D1-4B0C-97B9-A7133D4F9EDA}" destId="{A53C043D-92A4-4CE4-952C-2423F78FFFD3}" srcOrd="6" destOrd="0" presId="urn:microsoft.com/office/officeart/2005/8/layout/list1"/>
    <dgm:cxn modelId="{8AF9AA6A-C833-4660-A295-589BB6AC7E0B}" type="presParOf" srcId="{91B1A889-18D1-4B0C-97B9-A7133D4F9EDA}" destId="{2C4D57B8-085B-4738-A7DC-7B226E778602}" srcOrd="7" destOrd="0" presId="urn:microsoft.com/office/officeart/2005/8/layout/list1"/>
    <dgm:cxn modelId="{489B1192-8449-436C-BCC0-5E1FF980DD72}" type="presParOf" srcId="{91B1A889-18D1-4B0C-97B9-A7133D4F9EDA}" destId="{6EDBD3C1-22BE-481F-A3DF-A0EC2CDDF7C7}" srcOrd="8" destOrd="0" presId="urn:microsoft.com/office/officeart/2005/8/layout/list1"/>
    <dgm:cxn modelId="{7A5557F8-084C-4227-85AB-8C5A23CF3732}" type="presParOf" srcId="{6EDBD3C1-22BE-481F-A3DF-A0EC2CDDF7C7}" destId="{CD38B17C-3913-49E2-A401-C5335DD4EAF1}" srcOrd="0" destOrd="0" presId="urn:microsoft.com/office/officeart/2005/8/layout/list1"/>
    <dgm:cxn modelId="{766E4D7E-E688-4FA8-9450-044E86AB638E}" type="presParOf" srcId="{6EDBD3C1-22BE-481F-A3DF-A0EC2CDDF7C7}" destId="{5B4BCC57-7AFD-4D0E-A54B-0826EA8E78B8}" srcOrd="1" destOrd="0" presId="urn:microsoft.com/office/officeart/2005/8/layout/list1"/>
    <dgm:cxn modelId="{82809094-BB46-450C-81C2-A773439EB1EC}" type="presParOf" srcId="{91B1A889-18D1-4B0C-97B9-A7133D4F9EDA}" destId="{23C183F1-4355-44BC-8DC9-17ED9C497C1A}" srcOrd="9" destOrd="0" presId="urn:microsoft.com/office/officeart/2005/8/layout/list1"/>
    <dgm:cxn modelId="{7E1D263D-D3EE-4153-914A-B857482EE5CD}" type="presParOf" srcId="{91B1A889-18D1-4B0C-97B9-A7133D4F9EDA}" destId="{F2504B49-D15B-4737-A852-1F89C56F3C6B}" srcOrd="10" destOrd="0" presId="urn:microsoft.com/office/officeart/2005/8/layout/list1"/>
    <dgm:cxn modelId="{2ECF1113-A7C0-4535-9C2F-8749978BF69E}" type="presParOf" srcId="{91B1A889-18D1-4B0C-97B9-A7133D4F9EDA}" destId="{F886A6F4-2A49-4D6F-A92B-70729F4D17CA}" srcOrd="11" destOrd="0" presId="urn:microsoft.com/office/officeart/2005/8/layout/list1"/>
    <dgm:cxn modelId="{81F51FB9-2FEF-41D2-999D-EC5DEDAAAFFC}" type="presParOf" srcId="{91B1A889-18D1-4B0C-97B9-A7133D4F9EDA}" destId="{5AEEE7B1-9117-4A45-A97B-B27AC98B91C6}" srcOrd="12" destOrd="0" presId="urn:microsoft.com/office/officeart/2005/8/layout/list1"/>
    <dgm:cxn modelId="{AC4162E7-7AF8-4519-925D-36D8B4B7B0B4}" type="presParOf" srcId="{5AEEE7B1-9117-4A45-A97B-B27AC98B91C6}" destId="{B044AB1D-B8ED-4773-81A5-6AD3FCFDF46F}" srcOrd="0" destOrd="0" presId="urn:microsoft.com/office/officeart/2005/8/layout/list1"/>
    <dgm:cxn modelId="{96B3749F-F2BE-4077-BFF3-3F0FB12AE699}" type="presParOf" srcId="{5AEEE7B1-9117-4A45-A97B-B27AC98B91C6}" destId="{1080238E-30E4-4C4A-A645-D782D5D10464}" srcOrd="1" destOrd="0" presId="urn:microsoft.com/office/officeart/2005/8/layout/list1"/>
    <dgm:cxn modelId="{2371CAA7-725B-4175-ABD2-D076DBA082F5}" type="presParOf" srcId="{91B1A889-18D1-4B0C-97B9-A7133D4F9EDA}" destId="{F7DFC6AC-E0FB-4660-A2DE-5E60260EF861}" srcOrd="13" destOrd="0" presId="urn:microsoft.com/office/officeart/2005/8/layout/list1"/>
    <dgm:cxn modelId="{4ACB9247-8552-4BBC-ACF2-AA8E04EFCDCC}" type="presParOf" srcId="{91B1A889-18D1-4B0C-97B9-A7133D4F9EDA}" destId="{9113B39B-4A60-4832-A680-01CD0BA5400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8E8699-3675-4041-8DDE-83CBA8A11909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F57196D-8479-4DC3-A145-B5205E29DB69}">
      <dgm:prSet phldrT="[Text]"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Power Point</a:t>
          </a:r>
          <a:endParaRPr lang="en-GB" dirty="0"/>
        </a:p>
      </dgm:t>
    </dgm:pt>
    <dgm:pt modelId="{0919BFAE-B5B7-4F34-A003-CEF1F202DE20}" type="parTrans" cxnId="{373330FC-A916-447F-9A00-4EE4F31311EF}">
      <dgm:prSet/>
      <dgm:spPr/>
      <dgm:t>
        <a:bodyPr/>
        <a:lstStyle/>
        <a:p>
          <a:endParaRPr lang="en-GB"/>
        </a:p>
      </dgm:t>
    </dgm:pt>
    <dgm:pt modelId="{E2B19949-36B7-4E27-AF5E-6D618126BC5F}" type="sibTrans" cxnId="{373330FC-A916-447F-9A00-4EE4F31311EF}">
      <dgm:prSet/>
      <dgm:spPr/>
      <dgm:t>
        <a:bodyPr/>
        <a:lstStyle/>
        <a:p>
          <a:endParaRPr lang="en-GB"/>
        </a:p>
      </dgm:t>
    </dgm:pt>
    <dgm:pt modelId="{A08C5773-BA86-4415-9674-0FF15637ADC5}">
      <dgm:prSet phldrT="[Text]"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Microsoft Office</a:t>
          </a:r>
        </a:p>
      </dgm:t>
    </dgm:pt>
    <dgm:pt modelId="{FA6E52FD-D3F2-42EA-9FDE-1E57D029625D}" type="parTrans" cxnId="{E7FCCC83-C818-4303-9163-8DE01A0A6958}">
      <dgm:prSet/>
      <dgm:spPr/>
      <dgm:t>
        <a:bodyPr/>
        <a:lstStyle/>
        <a:p>
          <a:endParaRPr lang="en-GB"/>
        </a:p>
      </dgm:t>
    </dgm:pt>
    <dgm:pt modelId="{24FA1D88-1C36-4D4E-A905-F6C5E7892804}" type="sibTrans" cxnId="{E7FCCC83-C818-4303-9163-8DE01A0A6958}">
      <dgm:prSet/>
      <dgm:spPr/>
      <dgm:t>
        <a:bodyPr/>
        <a:lstStyle/>
        <a:p>
          <a:endParaRPr lang="en-GB"/>
        </a:p>
      </dgm:t>
    </dgm:pt>
    <dgm:pt modelId="{F8EFC570-546F-4B87-ABF7-9F59BEC797AD}">
      <dgm:prSet phldrT="[Text]"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Google Drive</a:t>
          </a:r>
        </a:p>
      </dgm:t>
    </dgm:pt>
    <dgm:pt modelId="{65F950A0-1733-4643-B726-98C9438AC84F}" type="parTrans" cxnId="{9E298A8C-8703-41CB-A21A-B7D5D6DD2B9A}">
      <dgm:prSet/>
      <dgm:spPr/>
      <dgm:t>
        <a:bodyPr/>
        <a:lstStyle/>
        <a:p>
          <a:endParaRPr lang="en-GB"/>
        </a:p>
      </dgm:t>
    </dgm:pt>
    <dgm:pt modelId="{053EB6E8-3C90-4636-94BF-BFA4AD686FD5}" type="sibTrans" cxnId="{9E298A8C-8703-41CB-A21A-B7D5D6DD2B9A}">
      <dgm:prSet/>
      <dgm:spPr/>
      <dgm:t>
        <a:bodyPr/>
        <a:lstStyle/>
        <a:p>
          <a:endParaRPr lang="en-GB"/>
        </a:p>
      </dgm:t>
    </dgm:pt>
    <dgm:pt modelId="{5EE14E67-1D31-433C-A7D2-08732306A3D9}">
      <dgm:prSet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Outlook</a:t>
          </a:r>
        </a:p>
      </dgm:t>
    </dgm:pt>
    <dgm:pt modelId="{69948DA2-0460-4A2D-B03C-0B1D4FBCDE11}" type="parTrans" cxnId="{A6DAE1D1-78CA-4A1E-8E67-0A687AFBF5D0}">
      <dgm:prSet/>
      <dgm:spPr/>
    </dgm:pt>
    <dgm:pt modelId="{3ADF33AF-75F6-4E8B-BDAB-0204D6158224}" type="sibTrans" cxnId="{A6DAE1D1-78CA-4A1E-8E67-0A687AFBF5D0}">
      <dgm:prSet/>
      <dgm:spPr/>
    </dgm:pt>
    <dgm:pt modelId="{CCDF995B-CE4F-4A0B-9BC7-19D4C9FA3189}">
      <dgm:prSet phldr="0"/>
      <dgm:spPr/>
      <dgm:t>
        <a:bodyPr/>
        <a:lstStyle/>
        <a:p>
          <a:r>
            <a:rPr lang="en-GB" dirty="0">
              <a:latin typeface="Arial" panose="020B0604020202020204"/>
            </a:rPr>
            <a:t>World</a:t>
          </a:r>
          <a:endParaRPr lang="en-GB" dirty="0"/>
        </a:p>
      </dgm:t>
    </dgm:pt>
    <dgm:pt modelId="{008DBDFC-CDEB-41CC-914A-E7A4D7DD0713}" type="parTrans" cxnId="{EF1C828A-5C4B-4E41-8926-EDA15930AECA}">
      <dgm:prSet/>
      <dgm:spPr/>
    </dgm:pt>
    <dgm:pt modelId="{F401739A-64DE-4FF2-917B-71A04857B2C5}" type="sibTrans" cxnId="{EF1C828A-5C4B-4E41-8926-EDA15930AECA}">
      <dgm:prSet/>
      <dgm:spPr/>
    </dgm:pt>
    <dgm:pt modelId="{1F064A0D-D16B-4F97-80C1-B41CD57BB8ED}">
      <dgm:prSet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Google slide</a:t>
          </a:r>
        </a:p>
      </dgm:t>
    </dgm:pt>
    <dgm:pt modelId="{A7169B3F-9495-4C3F-A9A6-467AF20A4771}" type="parTrans" cxnId="{5244F741-FF20-43CB-A2CE-CF7B2CD2FA06}">
      <dgm:prSet/>
      <dgm:spPr/>
    </dgm:pt>
    <dgm:pt modelId="{925C3FFC-0378-4CA9-A636-D5D6E1D12C66}" type="sibTrans" cxnId="{5244F741-FF20-43CB-A2CE-CF7B2CD2FA06}">
      <dgm:prSet/>
      <dgm:spPr/>
    </dgm:pt>
    <dgm:pt modelId="{20C04AEA-5CFE-4BA6-BEF0-1EE6BFB03466}">
      <dgm:prSet phldr="0"/>
      <dgm:spPr/>
      <dgm:t>
        <a:bodyPr/>
        <a:lstStyle/>
        <a:p>
          <a:r>
            <a:rPr lang="en-GB" dirty="0">
              <a:latin typeface="Arial" panose="020B0604020202020204"/>
            </a:rPr>
            <a:t>Icloud</a:t>
          </a:r>
          <a:endParaRPr lang="en-GB" dirty="0"/>
        </a:p>
      </dgm:t>
    </dgm:pt>
    <dgm:pt modelId="{E08F909B-9A8B-4E3F-9A18-8C89F5AF0E88}" type="parTrans" cxnId="{FD5F2F61-2D41-49C8-94C3-3AF187D1DC3D}">
      <dgm:prSet/>
      <dgm:spPr/>
    </dgm:pt>
    <dgm:pt modelId="{8FB9BF05-962C-4DDE-8D50-B48195676AB1}" type="sibTrans" cxnId="{FD5F2F61-2D41-49C8-94C3-3AF187D1DC3D}">
      <dgm:prSet/>
      <dgm:spPr/>
    </dgm:pt>
    <dgm:pt modelId="{671BB633-28DC-4607-97E7-2532FD6EA352}" type="pres">
      <dgm:prSet presAssocID="{6A8E8699-3675-4041-8DDE-83CBA8A11909}" presName="cycle" presStyleCnt="0">
        <dgm:presLayoutVars>
          <dgm:dir/>
          <dgm:resizeHandles val="exact"/>
        </dgm:presLayoutVars>
      </dgm:prSet>
      <dgm:spPr/>
    </dgm:pt>
    <dgm:pt modelId="{06D0FFD2-D493-4254-A8AE-AF5C90176053}" type="pres">
      <dgm:prSet presAssocID="{0F57196D-8479-4DC3-A145-B5205E29DB69}" presName="node" presStyleLbl="node1" presStyleIdx="0" presStyleCnt="7">
        <dgm:presLayoutVars>
          <dgm:bulletEnabled val="1"/>
        </dgm:presLayoutVars>
      </dgm:prSet>
      <dgm:spPr/>
    </dgm:pt>
    <dgm:pt modelId="{2CF9D348-58F7-43F2-8019-B0CF39AA933E}" type="pres">
      <dgm:prSet presAssocID="{0F57196D-8479-4DC3-A145-B5205E29DB69}" presName="spNode" presStyleCnt="0"/>
      <dgm:spPr/>
    </dgm:pt>
    <dgm:pt modelId="{901A6851-23DD-4508-AE42-35CEF19847D1}" type="pres">
      <dgm:prSet presAssocID="{E2B19949-36B7-4E27-AF5E-6D618126BC5F}" presName="sibTrans" presStyleLbl="sibTrans1D1" presStyleIdx="0" presStyleCnt="7"/>
      <dgm:spPr/>
    </dgm:pt>
    <dgm:pt modelId="{05F5D7DF-4694-43A9-AC86-ED567F449081}" type="pres">
      <dgm:prSet presAssocID="{5EE14E67-1D31-433C-A7D2-08732306A3D9}" presName="node" presStyleLbl="node1" presStyleIdx="1" presStyleCnt="7">
        <dgm:presLayoutVars>
          <dgm:bulletEnabled val="1"/>
        </dgm:presLayoutVars>
      </dgm:prSet>
      <dgm:spPr/>
    </dgm:pt>
    <dgm:pt modelId="{C3804300-5322-4699-AE8A-45245E8DFB3C}" type="pres">
      <dgm:prSet presAssocID="{5EE14E67-1D31-433C-A7D2-08732306A3D9}" presName="spNode" presStyleCnt="0"/>
      <dgm:spPr/>
    </dgm:pt>
    <dgm:pt modelId="{E1B1E33C-1EF0-4E6E-B6C2-C50F16F3D772}" type="pres">
      <dgm:prSet presAssocID="{3ADF33AF-75F6-4E8B-BDAB-0204D6158224}" presName="sibTrans" presStyleLbl="sibTrans1D1" presStyleIdx="1" presStyleCnt="7"/>
      <dgm:spPr/>
    </dgm:pt>
    <dgm:pt modelId="{B2B7AE8F-DEE4-40C3-B8E2-EF2C5AA66689}" type="pres">
      <dgm:prSet presAssocID="{A08C5773-BA86-4415-9674-0FF15637ADC5}" presName="node" presStyleLbl="node1" presStyleIdx="2" presStyleCnt="7">
        <dgm:presLayoutVars>
          <dgm:bulletEnabled val="1"/>
        </dgm:presLayoutVars>
      </dgm:prSet>
      <dgm:spPr/>
    </dgm:pt>
    <dgm:pt modelId="{B2972214-E37A-4107-8278-453F83A05503}" type="pres">
      <dgm:prSet presAssocID="{A08C5773-BA86-4415-9674-0FF15637ADC5}" presName="spNode" presStyleCnt="0"/>
      <dgm:spPr/>
    </dgm:pt>
    <dgm:pt modelId="{3DD9BC04-3CF9-44C0-A999-A3D77379FA18}" type="pres">
      <dgm:prSet presAssocID="{24FA1D88-1C36-4D4E-A905-F6C5E7892804}" presName="sibTrans" presStyleLbl="sibTrans1D1" presStyleIdx="2" presStyleCnt="7"/>
      <dgm:spPr/>
    </dgm:pt>
    <dgm:pt modelId="{41A5B57B-9C03-4DA0-ADAE-20BCF26896B2}" type="pres">
      <dgm:prSet presAssocID="{CCDF995B-CE4F-4A0B-9BC7-19D4C9FA3189}" presName="node" presStyleLbl="node1" presStyleIdx="3" presStyleCnt="7">
        <dgm:presLayoutVars>
          <dgm:bulletEnabled val="1"/>
        </dgm:presLayoutVars>
      </dgm:prSet>
      <dgm:spPr/>
    </dgm:pt>
    <dgm:pt modelId="{FEBFC75F-A638-49DC-8679-8026D8E4A00E}" type="pres">
      <dgm:prSet presAssocID="{CCDF995B-CE4F-4A0B-9BC7-19D4C9FA3189}" presName="spNode" presStyleCnt="0"/>
      <dgm:spPr/>
    </dgm:pt>
    <dgm:pt modelId="{F309E9CD-10AB-44A2-95DF-0289BD0332DE}" type="pres">
      <dgm:prSet presAssocID="{F401739A-64DE-4FF2-917B-71A04857B2C5}" presName="sibTrans" presStyleLbl="sibTrans1D1" presStyleIdx="3" presStyleCnt="7"/>
      <dgm:spPr/>
    </dgm:pt>
    <dgm:pt modelId="{F66BBF57-028F-4EC4-8F0E-6C721BBCA094}" type="pres">
      <dgm:prSet presAssocID="{1F064A0D-D16B-4F97-80C1-B41CD57BB8ED}" presName="node" presStyleLbl="node1" presStyleIdx="4" presStyleCnt="7">
        <dgm:presLayoutVars>
          <dgm:bulletEnabled val="1"/>
        </dgm:presLayoutVars>
      </dgm:prSet>
      <dgm:spPr/>
    </dgm:pt>
    <dgm:pt modelId="{03F012C0-A291-4ED3-AC32-0DD6B1E041AD}" type="pres">
      <dgm:prSet presAssocID="{1F064A0D-D16B-4F97-80C1-B41CD57BB8ED}" presName="spNode" presStyleCnt="0"/>
      <dgm:spPr/>
    </dgm:pt>
    <dgm:pt modelId="{A7DA6EE6-48BC-4C84-ABE3-748528A4FBB8}" type="pres">
      <dgm:prSet presAssocID="{925C3FFC-0378-4CA9-A636-D5D6E1D12C66}" presName="sibTrans" presStyleLbl="sibTrans1D1" presStyleIdx="4" presStyleCnt="7"/>
      <dgm:spPr/>
    </dgm:pt>
    <dgm:pt modelId="{F2EB9EFC-56E1-4957-8DA1-980D1808A354}" type="pres">
      <dgm:prSet presAssocID="{F8EFC570-546F-4B87-ABF7-9F59BEC797AD}" presName="node" presStyleLbl="node1" presStyleIdx="5" presStyleCnt="7">
        <dgm:presLayoutVars>
          <dgm:bulletEnabled val="1"/>
        </dgm:presLayoutVars>
      </dgm:prSet>
      <dgm:spPr/>
    </dgm:pt>
    <dgm:pt modelId="{0AF5B20D-EB4B-4C88-AD9B-9ED989C702BE}" type="pres">
      <dgm:prSet presAssocID="{F8EFC570-546F-4B87-ABF7-9F59BEC797AD}" presName="spNode" presStyleCnt="0"/>
      <dgm:spPr/>
    </dgm:pt>
    <dgm:pt modelId="{6EB9CDA7-FD3A-46B4-9167-A3E1D6AFB2F9}" type="pres">
      <dgm:prSet presAssocID="{053EB6E8-3C90-4636-94BF-BFA4AD686FD5}" presName="sibTrans" presStyleLbl="sibTrans1D1" presStyleIdx="5" presStyleCnt="7"/>
      <dgm:spPr/>
    </dgm:pt>
    <dgm:pt modelId="{B12E054B-A22D-4E2F-94B9-592CBD97B482}" type="pres">
      <dgm:prSet presAssocID="{20C04AEA-5CFE-4BA6-BEF0-1EE6BFB03466}" presName="node" presStyleLbl="node1" presStyleIdx="6" presStyleCnt="7">
        <dgm:presLayoutVars>
          <dgm:bulletEnabled val="1"/>
        </dgm:presLayoutVars>
      </dgm:prSet>
      <dgm:spPr/>
    </dgm:pt>
    <dgm:pt modelId="{8C2010FB-7424-4C71-8D1A-F82632578999}" type="pres">
      <dgm:prSet presAssocID="{20C04AEA-5CFE-4BA6-BEF0-1EE6BFB03466}" presName="spNode" presStyleCnt="0"/>
      <dgm:spPr/>
    </dgm:pt>
    <dgm:pt modelId="{79E92482-BE15-4528-9477-DB6BE4486AD0}" type="pres">
      <dgm:prSet presAssocID="{8FB9BF05-962C-4DDE-8D50-B48195676AB1}" presName="sibTrans" presStyleLbl="sibTrans1D1" presStyleIdx="6" presStyleCnt="7"/>
      <dgm:spPr/>
    </dgm:pt>
  </dgm:ptLst>
  <dgm:cxnLst>
    <dgm:cxn modelId="{DDE88512-B6F4-4C36-8A9B-32A989EECBC9}" type="presOf" srcId="{0F57196D-8479-4DC3-A145-B5205E29DB69}" destId="{06D0FFD2-D493-4254-A8AE-AF5C90176053}" srcOrd="0" destOrd="0" presId="urn:microsoft.com/office/officeart/2005/8/layout/cycle5"/>
    <dgm:cxn modelId="{6E5B442E-3817-43F0-B08D-82E229D4C8B2}" type="presOf" srcId="{24FA1D88-1C36-4D4E-A905-F6C5E7892804}" destId="{3DD9BC04-3CF9-44C0-A999-A3D77379FA18}" srcOrd="0" destOrd="0" presId="urn:microsoft.com/office/officeart/2005/8/layout/cycle5"/>
    <dgm:cxn modelId="{F37BAC32-6149-432E-A39B-C9C712C19C8B}" type="presOf" srcId="{6A8E8699-3675-4041-8DDE-83CBA8A11909}" destId="{671BB633-28DC-4607-97E7-2532FD6EA352}" srcOrd="0" destOrd="0" presId="urn:microsoft.com/office/officeart/2005/8/layout/cycle5"/>
    <dgm:cxn modelId="{15732433-F718-4640-A58D-01A03D417214}" type="presOf" srcId="{CCDF995B-CE4F-4A0B-9BC7-19D4C9FA3189}" destId="{41A5B57B-9C03-4DA0-ADAE-20BCF26896B2}" srcOrd="0" destOrd="0" presId="urn:microsoft.com/office/officeart/2005/8/layout/cycle5"/>
    <dgm:cxn modelId="{BDEC8A35-6F34-46B1-8F25-AD3EE0B637A0}" type="presOf" srcId="{053EB6E8-3C90-4636-94BF-BFA4AD686FD5}" destId="{6EB9CDA7-FD3A-46B4-9167-A3E1D6AFB2F9}" srcOrd="0" destOrd="0" presId="urn:microsoft.com/office/officeart/2005/8/layout/cycle5"/>
    <dgm:cxn modelId="{55F36E3A-7919-4ACD-845B-872E243599B6}" type="presOf" srcId="{F8EFC570-546F-4B87-ABF7-9F59BEC797AD}" destId="{F2EB9EFC-56E1-4957-8DA1-980D1808A354}" srcOrd="0" destOrd="0" presId="urn:microsoft.com/office/officeart/2005/8/layout/cycle5"/>
    <dgm:cxn modelId="{FD5F2F61-2D41-49C8-94C3-3AF187D1DC3D}" srcId="{6A8E8699-3675-4041-8DDE-83CBA8A11909}" destId="{20C04AEA-5CFE-4BA6-BEF0-1EE6BFB03466}" srcOrd="6" destOrd="0" parTransId="{E08F909B-9A8B-4E3F-9A18-8C89F5AF0E88}" sibTransId="{8FB9BF05-962C-4DDE-8D50-B48195676AB1}"/>
    <dgm:cxn modelId="{5244F741-FF20-43CB-A2CE-CF7B2CD2FA06}" srcId="{6A8E8699-3675-4041-8DDE-83CBA8A11909}" destId="{1F064A0D-D16B-4F97-80C1-B41CD57BB8ED}" srcOrd="4" destOrd="0" parTransId="{A7169B3F-9495-4C3F-A9A6-467AF20A4771}" sibTransId="{925C3FFC-0378-4CA9-A636-D5D6E1D12C66}"/>
    <dgm:cxn modelId="{83559467-8846-4F73-82CB-6F11E933D477}" type="presOf" srcId="{925C3FFC-0378-4CA9-A636-D5D6E1D12C66}" destId="{A7DA6EE6-48BC-4C84-ABE3-748528A4FBB8}" srcOrd="0" destOrd="0" presId="urn:microsoft.com/office/officeart/2005/8/layout/cycle5"/>
    <dgm:cxn modelId="{89B8CF56-3189-4957-BBBC-FFDF9821FDB0}" type="presOf" srcId="{1F064A0D-D16B-4F97-80C1-B41CD57BB8ED}" destId="{F66BBF57-028F-4EC4-8F0E-6C721BBCA094}" srcOrd="0" destOrd="0" presId="urn:microsoft.com/office/officeart/2005/8/layout/cycle5"/>
    <dgm:cxn modelId="{4003855A-3F20-4859-9AA8-243BA8929902}" type="presOf" srcId="{A08C5773-BA86-4415-9674-0FF15637ADC5}" destId="{B2B7AE8F-DEE4-40C3-B8E2-EF2C5AA66689}" srcOrd="0" destOrd="0" presId="urn:microsoft.com/office/officeart/2005/8/layout/cycle5"/>
    <dgm:cxn modelId="{83EF9080-16C3-4E59-9113-9C8C643E1C5B}" type="presOf" srcId="{F401739A-64DE-4FF2-917B-71A04857B2C5}" destId="{F309E9CD-10AB-44A2-95DF-0289BD0332DE}" srcOrd="0" destOrd="0" presId="urn:microsoft.com/office/officeart/2005/8/layout/cycle5"/>
    <dgm:cxn modelId="{E7FCCC83-C818-4303-9163-8DE01A0A6958}" srcId="{6A8E8699-3675-4041-8DDE-83CBA8A11909}" destId="{A08C5773-BA86-4415-9674-0FF15637ADC5}" srcOrd="2" destOrd="0" parTransId="{FA6E52FD-D3F2-42EA-9FDE-1E57D029625D}" sibTransId="{24FA1D88-1C36-4D4E-A905-F6C5E7892804}"/>
    <dgm:cxn modelId="{EF1C828A-5C4B-4E41-8926-EDA15930AECA}" srcId="{6A8E8699-3675-4041-8DDE-83CBA8A11909}" destId="{CCDF995B-CE4F-4A0B-9BC7-19D4C9FA3189}" srcOrd="3" destOrd="0" parTransId="{008DBDFC-CDEB-41CC-914A-E7A4D7DD0713}" sibTransId="{F401739A-64DE-4FF2-917B-71A04857B2C5}"/>
    <dgm:cxn modelId="{9E298A8C-8703-41CB-A21A-B7D5D6DD2B9A}" srcId="{6A8E8699-3675-4041-8DDE-83CBA8A11909}" destId="{F8EFC570-546F-4B87-ABF7-9F59BEC797AD}" srcOrd="5" destOrd="0" parTransId="{65F950A0-1733-4643-B726-98C9438AC84F}" sibTransId="{053EB6E8-3C90-4636-94BF-BFA4AD686FD5}"/>
    <dgm:cxn modelId="{037F8BA3-A981-4499-9386-A169E48B14F2}" type="presOf" srcId="{20C04AEA-5CFE-4BA6-BEF0-1EE6BFB03466}" destId="{B12E054B-A22D-4E2F-94B9-592CBD97B482}" srcOrd="0" destOrd="0" presId="urn:microsoft.com/office/officeart/2005/8/layout/cycle5"/>
    <dgm:cxn modelId="{74D9ECBC-DB41-4895-AB69-155572F217B2}" type="presOf" srcId="{5EE14E67-1D31-433C-A7D2-08732306A3D9}" destId="{05F5D7DF-4694-43A9-AC86-ED567F449081}" srcOrd="0" destOrd="0" presId="urn:microsoft.com/office/officeart/2005/8/layout/cycle5"/>
    <dgm:cxn modelId="{E81F91CC-432D-4017-B4C8-6EF452EDFF81}" type="presOf" srcId="{3ADF33AF-75F6-4E8B-BDAB-0204D6158224}" destId="{E1B1E33C-1EF0-4E6E-B6C2-C50F16F3D772}" srcOrd="0" destOrd="0" presId="urn:microsoft.com/office/officeart/2005/8/layout/cycle5"/>
    <dgm:cxn modelId="{C812D8D1-A7E1-423F-9F5E-9687E85D262B}" type="presOf" srcId="{8FB9BF05-962C-4DDE-8D50-B48195676AB1}" destId="{79E92482-BE15-4528-9477-DB6BE4486AD0}" srcOrd="0" destOrd="0" presId="urn:microsoft.com/office/officeart/2005/8/layout/cycle5"/>
    <dgm:cxn modelId="{A6DAE1D1-78CA-4A1E-8E67-0A687AFBF5D0}" srcId="{6A8E8699-3675-4041-8DDE-83CBA8A11909}" destId="{5EE14E67-1D31-433C-A7D2-08732306A3D9}" srcOrd="1" destOrd="0" parTransId="{69948DA2-0460-4A2D-B03C-0B1D4FBCDE11}" sibTransId="{3ADF33AF-75F6-4E8B-BDAB-0204D6158224}"/>
    <dgm:cxn modelId="{13AF5CDF-3BAF-49E2-8051-C0AF8FAAFAE4}" type="presOf" srcId="{E2B19949-36B7-4E27-AF5E-6D618126BC5F}" destId="{901A6851-23DD-4508-AE42-35CEF19847D1}" srcOrd="0" destOrd="0" presId="urn:microsoft.com/office/officeart/2005/8/layout/cycle5"/>
    <dgm:cxn modelId="{373330FC-A916-447F-9A00-4EE4F31311EF}" srcId="{6A8E8699-3675-4041-8DDE-83CBA8A11909}" destId="{0F57196D-8479-4DC3-A145-B5205E29DB69}" srcOrd="0" destOrd="0" parTransId="{0919BFAE-B5B7-4F34-A003-CEF1F202DE20}" sibTransId="{E2B19949-36B7-4E27-AF5E-6D618126BC5F}"/>
    <dgm:cxn modelId="{57FC4C1C-ED8D-40B8-8336-D9B0C7124D64}" type="presParOf" srcId="{671BB633-28DC-4607-97E7-2532FD6EA352}" destId="{06D0FFD2-D493-4254-A8AE-AF5C90176053}" srcOrd="0" destOrd="0" presId="urn:microsoft.com/office/officeart/2005/8/layout/cycle5"/>
    <dgm:cxn modelId="{D36D37C0-E79B-4BA2-BAC3-9023B5937526}" type="presParOf" srcId="{671BB633-28DC-4607-97E7-2532FD6EA352}" destId="{2CF9D348-58F7-43F2-8019-B0CF39AA933E}" srcOrd="1" destOrd="0" presId="urn:microsoft.com/office/officeart/2005/8/layout/cycle5"/>
    <dgm:cxn modelId="{170261EE-1C10-42FA-9F96-B4AF583B9B5C}" type="presParOf" srcId="{671BB633-28DC-4607-97E7-2532FD6EA352}" destId="{901A6851-23DD-4508-AE42-35CEF19847D1}" srcOrd="2" destOrd="0" presId="urn:microsoft.com/office/officeart/2005/8/layout/cycle5"/>
    <dgm:cxn modelId="{3DEFB7E2-75CF-4CA7-BF9D-E3B0FBE6F1AC}" type="presParOf" srcId="{671BB633-28DC-4607-97E7-2532FD6EA352}" destId="{05F5D7DF-4694-43A9-AC86-ED567F449081}" srcOrd="3" destOrd="0" presId="urn:microsoft.com/office/officeart/2005/8/layout/cycle5"/>
    <dgm:cxn modelId="{509A4997-D94C-40BA-9FB0-FBAC225A023B}" type="presParOf" srcId="{671BB633-28DC-4607-97E7-2532FD6EA352}" destId="{C3804300-5322-4699-AE8A-45245E8DFB3C}" srcOrd="4" destOrd="0" presId="urn:microsoft.com/office/officeart/2005/8/layout/cycle5"/>
    <dgm:cxn modelId="{C055F1C1-7740-4F97-96E4-18A99E3C13E7}" type="presParOf" srcId="{671BB633-28DC-4607-97E7-2532FD6EA352}" destId="{E1B1E33C-1EF0-4E6E-B6C2-C50F16F3D772}" srcOrd="5" destOrd="0" presId="urn:microsoft.com/office/officeart/2005/8/layout/cycle5"/>
    <dgm:cxn modelId="{0ABE98CC-63A8-4EC9-86F3-82761FDFB04A}" type="presParOf" srcId="{671BB633-28DC-4607-97E7-2532FD6EA352}" destId="{B2B7AE8F-DEE4-40C3-B8E2-EF2C5AA66689}" srcOrd="6" destOrd="0" presId="urn:microsoft.com/office/officeart/2005/8/layout/cycle5"/>
    <dgm:cxn modelId="{5CF5D943-058F-4297-9C91-961786CDD290}" type="presParOf" srcId="{671BB633-28DC-4607-97E7-2532FD6EA352}" destId="{B2972214-E37A-4107-8278-453F83A05503}" srcOrd="7" destOrd="0" presId="urn:microsoft.com/office/officeart/2005/8/layout/cycle5"/>
    <dgm:cxn modelId="{2AB4F5E5-6236-400E-93C4-3548DC1835F1}" type="presParOf" srcId="{671BB633-28DC-4607-97E7-2532FD6EA352}" destId="{3DD9BC04-3CF9-44C0-A999-A3D77379FA18}" srcOrd="8" destOrd="0" presId="urn:microsoft.com/office/officeart/2005/8/layout/cycle5"/>
    <dgm:cxn modelId="{94F6D85C-1DD6-4BED-BE12-6A29DC421012}" type="presParOf" srcId="{671BB633-28DC-4607-97E7-2532FD6EA352}" destId="{41A5B57B-9C03-4DA0-ADAE-20BCF26896B2}" srcOrd="9" destOrd="0" presId="urn:microsoft.com/office/officeart/2005/8/layout/cycle5"/>
    <dgm:cxn modelId="{AD3E7679-2193-4A9C-88B4-037966EEB16C}" type="presParOf" srcId="{671BB633-28DC-4607-97E7-2532FD6EA352}" destId="{FEBFC75F-A638-49DC-8679-8026D8E4A00E}" srcOrd="10" destOrd="0" presId="urn:microsoft.com/office/officeart/2005/8/layout/cycle5"/>
    <dgm:cxn modelId="{6C18A242-A89B-445E-928A-4833F9EDA768}" type="presParOf" srcId="{671BB633-28DC-4607-97E7-2532FD6EA352}" destId="{F309E9CD-10AB-44A2-95DF-0289BD0332DE}" srcOrd="11" destOrd="0" presId="urn:microsoft.com/office/officeart/2005/8/layout/cycle5"/>
    <dgm:cxn modelId="{974CD165-409E-421B-B116-E49E1330F74E}" type="presParOf" srcId="{671BB633-28DC-4607-97E7-2532FD6EA352}" destId="{F66BBF57-028F-4EC4-8F0E-6C721BBCA094}" srcOrd="12" destOrd="0" presId="urn:microsoft.com/office/officeart/2005/8/layout/cycle5"/>
    <dgm:cxn modelId="{4244EF99-E4C6-4985-9A96-A76EA7B8453D}" type="presParOf" srcId="{671BB633-28DC-4607-97E7-2532FD6EA352}" destId="{03F012C0-A291-4ED3-AC32-0DD6B1E041AD}" srcOrd="13" destOrd="0" presId="urn:microsoft.com/office/officeart/2005/8/layout/cycle5"/>
    <dgm:cxn modelId="{7969B512-9373-485B-BC00-9CE2B7C3C816}" type="presParOf" srcId="{671BB633-28DC-4607-97E7-2532FD6EA352}" destId="{A7DA6EE6-48BC-4C84-ABE3-748528A4FBB8}" srcOrd="14" destOrd="0" presId="urn:microsoft.com/office/officeart/2005/8/layout/cycle5"/>
    <dgm:cxn modelId="{B0DFC659-E5A4-449D-B3C4-ECB4BE0AAAC3}" type="presParOf" srcId="{671BB633-28DC-4607-97E7-2532FD6EA352}" destId="{F2EB9EFC-56E1-4957-8DA1-980D1808A354}" srcOrd="15" destOrd="0" presId="urn:microsoft.com/office/officeart/2005/8/layout/cycle5"/>
    <dgm:cxn modelId="{890EB3CF-2FC1-4E26-9972-B3BA02581D94}" type="presParOf" srcId="{671BB633-28DC-4607-97E7-2532FD6EA352}" destId="{0AF5B20D-EB4B-4C88-AD9B-9ED989C702BE}" srcOrd="16" destOrd="0" presId="urn:microsoft.com/office/officeart/2005/8/layout/cycle5"/>
    <dgm:cxn modelId="{A1FE4083-0D8E-449F-B200-8E51EA1C7B0D}" type="presParOf" srcId="{671BB633-28DC-4607-97E7-2532FD6EA352}" destId="{6EB9CDA7-FD3A-46B4-9167-A3E1D6AFB2F9}" srcOrd="17" destOrd="0" presId="urn:microsoft.com/office/officeart/2005/8/layout/cycle5"/>
    <dgm:cxn modelId="{BD20B12F-D58E-4D57-A00C-1C7D81801DA8}" type="presParOf" srcId="{671BB633-28DC-4607-97E7-2532FD6EA352}" destId="{B12E054B-A22D-4E2F-94B9-592CBD97B482}" srcOrd="18" destOrd="0" presId="urn:microsoft.com/office/officeart/2005/8/layout/cycle5"/>
    <dgm:cxn modelId="{0369A67F-B19D-498E-A6A9-4CD21742EED7}" type="presParOf" srcId="{671BB633-28DC-4607-97E7-2532FD6EA352}" destId="{8C2010FB-7424-4C71-8D1A-F82632578999}" srcOrd="19" destOrd="0" presId="urn:microsoft.com/office/officeart/2005/8/layout/cycle5"/>
    <dgm:cxn modelId="{91FD70A1-8D81-424D-A494-73FA50987F24}" type="presParOf" srcId="{671BB633-28DC-4607-97E7-2532FD6EA352}" destId="{79E92482-BE15-4528-9477-DB6BE4486AD0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9BD3CB-B548-40EF-9CCC-584B702D8A0D}" type="doc">
      <dgm:prSet loTypeId="urn:microsoft.com/office/officeart/2005/8/layout/vList5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1C6DB423-02EE-4730-A76B-AFFC5D78B9CD}">
      <dgm:prSet phldrT="[Text]"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Create Account</a:t>
          </a:r>
        </a:p>
      </dgm:t>
    </dgm:pt>
    <dgm:pt modelId="{B041F090-AACC-4099-B39D-BF555126B074}" type="parTrans" cxnId="{C741A8ED-40D6-42EA-817E-B8E1F3D51298}">
      <dgm:prSet/>
      <dgm:spPr/>
      <dgm:t>
        <a:bodyPr/>
        <a:lstStyle/>
        <a:p>
          <a:endParaRPr lang="en-GB"/>
        </a:p>
      </dgm:t>
    </dgm:pt>
    <dgm:pt modelId="{C3A21B99-9C98-47D7-99AC-DEB9BED29812}" type="sibTrans" cxnId="{C741A8ED-40D6-42EA-817E-B8E1F3D51298}">
      <dgm:prSet/>
      <dgm:spPr/>
      <dgm:t>
        <a:bodyPr/>
        <a:lstStyle/>
        <a:p>
          <a:endParaRPr lang="en-GB"/>
        </a:p>
      </dgm:t>
    </dgm:pt>
    <dgm:pt modelId="{5FD30DFE-2D73-464F-8F3B-EFA53F85213D}">
      <dgm:prSet phldrT="[Text]"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Do your work/assesment</a:t>
          </a:r>
          <a:endParaRPr lang="en-GB" dirty="0"/>
        </a:p>
      </dgm:t>
    </dgm:pt>
    <dgm:pt modelId="{E2418BF9-A48B-4D2D-98BD-C60AC8DFD412}" type="parTrans" cxnId="{CBBC1ECD-66B9-4906-A34D-30ABC686ED03}">
      <dgm:prSet/>
      <dgm:spPr/>
      <dgm:t>
        <a:bodyPr/>
        <a:lstStyle/>
        <a:p>
          <a:endParaRPr lang="en-GB"/>
        </a:p>
      </dgm:t>
    </dgm:pt>
    <dgm:pt modelId="{E98D5F64-07AB-4F58-8B4F-24D7C2EE4810}" type="sibTrans" cxnId="{CBBC1ECD-66B9-4906-A34D-30ABC686ED03}">
      <dgm:prSet/>
      <dgm:spPr/>
      <dgm:t>
        <a:bodyPr/>
        <a:lstStyle/>
        <a:p>
          <a:endParaRPr lang="en-GB"/>
        </a:p>
      </dgm:t>
    </dgm:pt>
    <dgm:pt modelId="{8F11B38F-66FB-4718-9886-F4D150F1F6AD}">
      <dgm:prSet phldrT="[Text]"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Search for different things</a:t>
          </a:r>
        </a:p>
      </dgm:t>
    </dgm:pt>
    <dgm:pt modelId="{5A026296-B3BC-4B35-B7CD-3D3138A7FFC1}" type="parTrans" cxnId="{971662F1-7F6A-41A7-AC42-B17BF8150382}">
      <dgm:prSet/>
      <dgm:spPr/>
      <dgm:t>
        <a:bodyPr/>
        <a:lstStyle/>
        <a:p>
          <a:endParaRPr lang="en-GB"/>
        </a:p>
      </dgm:t>
    </dgm:pt>
    <dgm:pt modelId="{AB081D3F-6AE5-45B3-8E62-4B03AE92D365}" type="sibTrans" cxnId="{971662F1-7F6A-41A7-AC42-B17BF8150382}">
      <dgm:prSet/>
      <dgm:spPr/>
      <dgm:t>
        <a:bodyPr/>
        <a:lstStyle/>
        <a:p>
          <a:endParaRPr lang="en-GB"/>
        </a:p>
      </dgm:t>
    </dgm:pt>
    <dgm:pt modelId="{B30ED913-0DAF-4E50-9CEC-E799C9960A58}">
      <dgm:prSet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Use your creative</a:t>
          </a:r>
          <a:endParaRPr lang="en-GB" dirty="0"/>
        </a:p>
      </dgm:t>
    </dgm:pt>
    <dgm:pt modelId="{504DC078-7426-4075-9A93-7B9DC51032F3}" type="parTrans" cxnId="{E50286A8-FD87-41C3-BD71-0BF9CC6673C4}">
      <dgm:prSet/>
      <dgm:spPr/>
    </dgm:pt>
    <dgm:pt modelId="{5CBEA08C-118B-493A-B2C3-E788A19F367A}" type="sibTrans" cxnId="{E50286A8-FD87-41C3-BD71-0BF9CC6673C4}">
      <dgm:prSet/>
      <dgm:spPr/>
      <dgm:t>
        <a:bodyPr/>
        <a:lstStyle/>
        <a:p>
          <a:endParaRPr lang="en-GB"/>
        </a:p>
      </dgm:t>
    </dgm:pt>
    <dgm:pt modelId="{E33035DB-3125-40DC-AEFD-4DF303E2AFD0}">
      <dgm:prSet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Online socializing </a:t>
          </a:r>
        </a:p>
      </dgm:t>
    </dgm:pt>
    <dgm:pt modelId="{71F64EEB-3205-40B5-9C3D-1249217FB098}" type="parTrans" cxnId="{43E9FDFE-CC22-4E13-B077-B9D162CBF776}">
      <dgm:prSet/>
      <dgm:spPr/>
    </dgm:pt>
    <dgm:pt modelId="{F7720B31-D584-4A74-9F1D-8B1C68464656}" type="sibTrans" cxnId="{43E9FDFE-CC22-4E13-B077-B9D162CBF776}">
      <dgm:prSet/>
      <dgm:spPr/>
      <dgm:t>
        <a:bodyPr/>
        <a:lstStyle/>
        <a:p>
          <a:endParaRPr lang="en-GB"/>
        </a:p>
      </dgm:t>
    </dgm:pt>
    <dgm:pt modelId="{6649577B-B2A8-432E-9F79-3B12109391D1}">
      <dgm:prSet phldr="0"/>
      <dgm:spPr/>
      <dgm:t>
        <a:bodyPr/>
        <a:lstStyle/>
        <a:p>
          <a:pPr rtl="0"/>
          <a:r>
            <a:rPr lang="en-GB" dirty="0">
              <a:latin typeface="Arial" panose="020B0604020202020204"/>
            </a:rPr>
            <a:t>Buy things online</a:t>
          </a:r>
          <a:endParaRPr lang="en-GB" dirty="0"/>
        </a:p>
      </dgm:t>
    </dgm:pt>
    <dgm:pt modelId="{08F31829-2229-4E7E-99A6-C0BE3329FA7D}" type="parTrans" cxnId="{1F104DD1-7C6B-48FE-AADF-8DCAC623DEF0}">
      <dgm:prSet/>
      <dgm:spPr/>
    </dgm:pt>
    <dgm:pt modelId="{30AAF247-53AA-4802-806F-906BA8B03BC0}" type="sibTrans" cxnId="{1F104DD1-7C6B-48FE-AADF-8DCAC623DEF0}">
      <dgm:prSet/>
      <dgm:spPr/>
      <dgm:t>
        <a:bodyPr/>
        <a:lstStyle/>
        <a:p>
          <a:endParaRPr lang="en-GB"/>
        </a:p>
      </dgm:t>
    </dgm:pt>
    <dgm:pt modelId="{98496171-4F48-4ECC-B643-C59FE68E8260}" type="pres">
      <dgm:prSet presAssocID="{4D9BD3CB-B548-40EF-9CCC-584B702D8A0D}" presName="Name0" presStyleCnt="0">
        <dgm:presLayoutVars>
          <dgm:dir/>
          <dgm:animLvl val="lvl"/>
          <dgm:resizeHandles val="exact"/>
        </dgm:presLayoutVars>
      </dgm:prSet>
      <dgm:spPr/>
    </dgm:pt>
    <dgm:pt modelId="{7F0ED330-D01F-43DE-9EFF-CD150D6BD38F}" type="pres">
      <dgm:prSet presAssocID="{1C6DB423-02EE-4730-A76B-AFFC5D78B9CD}" presName="linNode" presStyleCnt="0"/>
      <dgm:spPr/>
    </dgm:pt>
    <dgm:pt modelId="{C10EA429-3A59-4704-8888-9BBD12416346}" type="pres">
      <dgm:prSet presAssocID="{1C6DB423-02EE-4730-A76B-AFFC5D78B9CD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FDEB7D4A-0263-4D73-8D9C-06BA62D6D9E3}" type="pres">
      <dgm:prSet presAssocID="{C3A21B99-9C98-47D7-99AC-DEB9BED29812}" presName="sp" presStyleCnt="0"/>
      <dgm:spPr/>
    </dgm:pt>
    <dgm:pt modelId="{84C48E65-C6CB-4077-AEC1-936D1F14E7A3}" type="pres">
      <dgm:prSet presAssocID="{B30ED913-0DAF-4E50-9CEC-E799C9960A58}" presName="linNode" presStyleCnt="0"/>
      <dgm:spPr/>
    </dgm:pt>
    <dgm:pt modelId="{32B6A351-8733-4479-A5E4-977AFE5C9E36}" type="pres">
      <dgm:prSet presAssocID="{B30ED913-0DAF-4E50-9CEC-E799C9960A58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86472B6E-111E-495F-9DE5-EB98CE2EBCE5}" type="pres">
      <dgm:prSet presAssocID="{5CBEA08C-118B-493A-B2C3-E788A19F367A}" presName="sp" presStyleCnt="0"/>
      <dgm:spPr/>
    </dgm:pt>
    <dgm:pt modelId="{DCB9EF48-84C0-4731-A20C-A327425C11D8}" type="pres">
      <dgm:prSet presAssocID="{5FD30DFE-2D73-464F-8F3B-EFA53F85213D}" presName="linNode" presStyleCnt="0"/>
      <dgm:spPr/>
    </dgm:pt>
    <dgm:pt modelId="{A4021113-3E86-4D6B-9E05-772646EF8871}" type="pres">
      <dgm:prSet presAssocID="{5FD30DFE-2D73-464F-8F3B-EFA53F85213D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9C8E87F5-47C6-4252-8EB9-2EA482468663}" type="pres">
      <dgm:prSet presAssocID="{E98D5F64-07AB-4F58-8B4F-24D7C2EE4810}" presName="sp" presStyleCnt="0"/>
      <dgm:spPr/>
    </dgm:pt>
    <dgm:pt modelId="{116716F3-F25C-440B-81F1-8495A5C925D7}" type="pres">
      <dgm:prSet presAssocID="{8F11B38F-66FB-4718-9886-F4D150F1F6AD}" presName="linNode" presStyleCnt="0"/>
      <dgm:spPr/>
    </dgm:pt>
    <dgm:pt modelId="{9024C930-6C37-4E3C-BA29-53C6536F0549}" type="pres">
      <dgm:prSet presAssocID="{8F11B38F-66FB-4718-9886-F4D150F1F6AD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D42A2F5F-2A91-43F0-92BB-48B29A25A78A}" type="pres">
      <dgm:prSet presAssocID="{AB081D3F-6AE5-45B3-8E62-4B03AE92D365}" presName="sp" presStyleCnt="0"/>
      <dgm:spPr/>
    </dgm:pt>
    <dgm:pt modelId="{F69A5283-ECCD-43EC-A8A1-0ADA5120973F}" type="pres">
      <dgm:prSet presAssocID="{6649577B-B2A8-432E-9F79-3B12109391D1}" presName="linNode" presStyleCnt="0"/>
      <dgm:spPr/>
    </dgm:pt>
    <dgm:pt modelId="{0A26E580-B916-4D1F-9901-EFE224C65C94}" type="pres">
      <dgm:prSet presAssocID="{6649577B-B2A8-432E-9F79-3B12109391D1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DB6730F3-6512-4E12-AE7D-610B08256490}" type="pres">
      <dgm:prSet presAssocID="{30AAF247-53AA-4802-806F-906BA8B03BC0}" presName="sp" presStyleCnt="0"/>
      <dgm:spPr/>
    </dgm:pt>
    <dgm:pt modelId="{22CEAD70-7FDC-4EDA-AF9D-4A719DB9DA2A}" type="pres">
      <dgm:prSet presAssocID="{E33035DB-3125-40DC-AEFD-4DF303E2AFD0}" presName="linNode" presStyleCnt="0"/>
      <dgm:spPr/>
    </dgm:pt>
    <dgm:pt modelId="{D8EB5706-285F-41F5-B8C4-36D6D95A79ED}" type="pres">
      <dgm:prSet presAssocID="{E33035DB-3125-40DC-AEFD-4DF303E2AFD0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BFF7EB33-43A2-4A36-A176-D22298FD5E7C}" type="presOf" srcId="{1C6DB423-02EE-4730-A76B-AFFC5D78B9CD}" destId="{C10EA429-3A59-4704-8888-9BBD12416346}" srcOrd="0" destOrd="0" presId="urn:microsoft.com/office/officeart/2005/8/layout/vList5"/>
    <dgm:cxn modelId="{AB639D6C-1399-4E5A-8CE4-9BA4B1C37593}" type="presOf" srcId="{8F11B38F-66FB-4718-9886-F4D150F1F6AD}" destId="{9024C930-6C37-4E3C-BA29-53C6536F0549}" srcOrd="0" destOrd="0" presId="urn:microsoft.com/office/officeart/2005/8/layout/vList5"/>
    <dgm:cxn modelId="{98E64E76-70A8-4000-B832-A30ED537F668}" type="presOf" srcId="{B30ED913-0DAF-4E50-9CEC-E799C9960A58}" destId="{32B6A351-8733-4479-A5E4-977AFE5C9E36}" srcOrd="0" destOrd="0" presId="urn:microsoft.com/office/officeart/2005/8/layout/vList5"/>
    <dgm:cxn modelId="{42355181-DFCA-4A49-81A1-7118AEC6C230}" type="presOf" srcId="{E33035DB-3125-40DC-AEFD-4DF303E2AFD0}" destId="{D8EB5706-285F-41F5-B8C4-36D6D95A79ED}" srcOrd="0" destOrd="0" presId="urn:microsoft.com/office/officeart/2005/8/layout/vList5"/>
    <dgm:cxn modelId="{E50286A8-FD87-41C3-BD71-0BF9CC6673C4}" srcId="{4D9BD3CB-B548-40EF-9CCC-584B702D8A0D}" destId="{B30ED913-0DAF-4E50-9CEC-E799C9960A58}" srcOrd="1" destOrd="0" parTransId="{504DC078-7426-4075-9A93-7B9DC51032F3}" sibTransId="{5CBEA08C-118B-493A-B2C3-E788A19F367A}"/>
    <dgm:cxn modelId="{39A4CAC1-21BD-41F8-8987-48AEAB18BD28}" type="presOf" srcId="{6649577B-B2A8-432E-9F79-3B12109391D1}" destId="{0A26E580-B916-4D1F-9901-EFE224C65C94}" srcOrd="0" destOrd="0" presId="urn:microsoft.com/office/officeart/2005/8/layout/vList5"/>
    <dgm:cxn modelId="{6F6CFDCC-DA66-4AF2-A118-65815692D959}" type="presOf" srcId="{5FD30DFE-2D73-464F-8F3B-EFA53F85213D}" destId="{A4021113-3E86-4D6B-9E05-772646EF8871}" srcOrd="0" destOrd="0" presId="urn:microsoft.com/office/officeart/2005/8/layout/vList5"/>
    <dgm:cxn modelId="{CBBC1ECD-66B9-4906-A34D-30ABC686ED03}" srcId="{4D9BD3CB-B548-40EF-9CCC-584B702D8A0D}" destId="{5FD30DFE-2D73-464F-8F3B-EFA53F85213D}" srcOrd="2" destOrd="0" parTransId="{E2418BF9-A48B-4D2D-98BD-C60AC8DFD412}" sibTransId="{E98D5F64-07AB-4F58-8B4F-24D7C2EE4810}"/>
    <dgm:cxn modelId="{1F104DD1-7C6B-48FE-AADF-8DCAC623DEF0}" srcId="{4D9BD3CB-B548-40EF-9CCC-584B702D8A0D}" destId="{6649577B-B2A8-432E-9F79-3B12109391D1}" srcOrd="4" destOrd="0" parTransId="{08F31829-2229-4E7E-99A6-C0BE3329FA7D}" sibTransId="{30AAF247-53AA-4802-806F-906BA8B03BC0}"/>
    <dgm:cxn modelId="{D8E67ED2-6196-46E0-8804-444D153ED8B7}" type="presOf" srcId="{4D9BD3CB-B548-40EF-9CCC-584B702D8A0D}" destId="{98496171-4F48-4ECC-B643-C59FE68E8260}" srcOrd="0" destOrd="0" presId="urn:microsoft.com/office/officeart/2005/8/layout/vList5"/>
    <dgm:cxn modelId="{C741A8ED-40D6-42EA-817E-B8E1F3D51298}" srcId="{4D9BD3CB-B548-40EF-9CCC-584B702D8A0D}" destId="{1C6DB423-02EE-4730-A76B-AFFC5D78B9CD}" srcOrd="0" destOrd="0" parTransId="{B041F090-AACC-4099-B39D-BF555126B074}" sibTransId="{C3A21B99-9C98-47D7-99AC-DEB9BED29812}"/>
    <dgm:cxn modelId="{971662F1-7F6A-41A7-AC42-B17BF8150382}" srcId="{4D9BD3CB-B548-40EF-9CCC-584B702D8A0D}" destId="{8F11B38F-66FB-4718-9886-F4D150F1F6AD}" srcOrd="3" destOrd="0" parTransId="{5A026296-B3BC-4B35-B7CD-3D3138A7FFC1}" sibTransId="{AB081D3F-6AE5-45B3-8E62-4B03AE92D365}"/>
    <dgm:cxn modelId="{43E9FDFE-CC22-4E13-B077-B9D162CBF776}" srcId="{4D9BD3CB-B548-40EF-9CCC-584B702D8A0D}" destId="{E33035DB-3125-40DC-AEFD-4DF303E2AFD0}" srcOrd="5" destOrd="0" parTransId="{71F64EEB-3205-40B5-9C3D-1249217FB098}" sibTransId="{F7720B31-D584-4A74-9F1D-8B1C68464656}"/>
    <dgm:cxn modelId="{44279FD4-0626-4FD8-B120-73A72034B737}" type="presParOf" srcId="{98496171-4F48-4ECC-B643-C59FE68E8260}" destId="{7F0ED330-D01F-43DE-9EFF-CD150D6BD38F}" srcOrd="0" destOrd="0" presId="urn:microsoft.com/office/officeart/2005/8/layout/vList5"/>
    <dgm:cxn modelId="{A21CB7D3-B512-4FDD-B896-660D64C54CB1}" type="presParOf" srcId="{7F0ED330-D01F-43DE-9EFF-CD150D6BD38F}" destId="{C10EA429-3A59-4704-8888-9BBD12416346}" srcOrd="0" destOrd="0" presId="urn:microsoft.com/office/officeart/2005/8/layout/vList5"/>
    <dgm:cxn modelId="{DE0AFDE3-F9B1-475A-A0B2-62A6CF26AB3D}" type="presParOf" srcId="{98496171-4F48-4ECC-B643-C59FE68E8260}" destId="{FDEB7D4A-0263-4D73-8D9C-06BA62D6D9E3}" srcOrd="1" destOrd="0" presId="urn:microsoft.com/office/officeart/2005/8/layout/vList5"/>
    <dgm:cxn modelId="{D87E1A09-B0EB-4DDC-9085-2D5290D6C39B}" type="presParOf" srcId="{98496171-4F48-4ECC-B643-C59FE68E8260}" destId="{84C48E65-C6CB-4077-AEC1-936D1F14E7A3}" srcOrd="2" destOrd="0" presId="urn:microsoft.com/office/officeart/2005/8/layout/vList5"/>
    <dgm:cxn modelId="{B9F444E2-3893-43EF-8D6D-18B11C0D487F}" type="presParOf" srcId="{84C48E65-C6CB-4077-AEC1-936D1F14E7A3}" destId="{32B6A351-8733-4479-A5E4-977AFE5C9E36}" srcOrd="0" destOrd="0" presId="urn:microsoft.com/office/officeart/2005/8/layout/vList5"/>
    <dgm:cxn modelId="{4664D6C1-5449-4979-8B04-BEEB729DD8C5}" type="presParOf" srcId="{98496171-4F48-4ECC-B643-C59FE68E8260}" destId="{86472B6E-111E-495F-9DE5-EB98CE2EBCE5}" srcOrd="3" destOrd="0" presId="urn:microsoft.com/office/officeart/2005/8/layout/vList5"/>
    <dgm:cxn modelId="{6E4BD2A6-4841-4A7B-9CD0-756A044EE7BD}" type="presParOf" srcId="{98496171-4F48-4ECC-B643-C59FE68E8260}" destId="{DCB9EF48-84C0-4731-A20C-A327425C11D8}" srcOrd="4" destOrd="0" presId="urn:microsoft.com/office/officeart/2005/8/layout/vList5"/>
    <dgm:cxn modelId="{ED3F0875-E748-441E-989F-15842CB874C2}" type="presParOf" srcId="{DCB9EF48-84C0-4731-A20C-A327425C11D8}" destId="{A4021113-3E86-4D6B-9E05-772646EF8871}" srcOrd="0" destOrd="0" presId="urn:microsoft.com/office/officeart/2005/8/layout/vList5"/>
    <dgm:cxn modelId="{4A99FDE7-C0D5-4AF5-97AD-CC16BA339C9D}" type="presParOf" srcId="{98496171-4F48-4ECC-B643-C59FE68E8260}" destId="{9C8E87F5-47C6-4252-8EB9-2EA482468663}" srcOrd="5" destOrd="0" presId="urn:microsoft.com/office/officeart/2005/8/layout/vList5"/>
    <dgm:cxn modelId="{736D63E3-9FCB-41D1-AFDA-974B2522293E}" type="presParOf" srcId="{98496171-4F48-4ECC-B643-C59FE68E8260}" destId="{116716F3-F25C-440B-81F1-8495A5C925D7}" srcOrd="6" destOrd="0" presId="urn:microsoft.com/office/officeart/2005/8/layout/vList5"/>
    <dgm:cxn modelId="{79995700-7E0C-4F3A-B3B2-5F48BED4D382}" type="presParOf" srcId="{116716F3-F25C-440B-81F1-8495A5C925D7}" destId="{9024C930-6C37-4E3C-BA29-53C6536F0549}" srcOrd="0" destOrd="0" presId="urn:microsoft.com/office/officeart/2005/8/layout/vList5"/>
    <dgm:cxn modelId="{1286B1BB-4E0C-4ABC-B839-FD003177CF95}" type="presParOf" srcId="{98496171-4F48-4ECC-B643-C59FE68E8260}" destId="{D42A2F5F-2A91-43F0-92BB-48B29A25A78A}" srcOrd="7" destOrd="0" presId="urn:microsoft.com/office/officeart/2005/8/layout/vList5"/>
    <dgm:cxn modelId="{99F34EFE-10BA-4CD7-9BBE-4EDA2A752F51}" type="presParOf" srcId="{98496171-4F48-4ECC-B643-C59FE68E8260}" destId="{F69A5283-ECCD-43EC-A8A1-0ADA5120973F}" srcOrd="8" destOrd="0" presId="urn:microsoft.com/office/officeart/2005/8/layout/vList5"/>
    <dgm:cxn modelId="{60F7EB5A-F888-4C5A-B1AA-2CB51E1B33C7}" type="presParOf" srcId="{F69A5283-ECCD-43EC-A8A1-0ADA5120973F}" destId="{0A26E580-B916-4D1F-9901-EFE224C65C94}" srcOrd="0" destOrd="0" presId="urn:microsoft.com/office/officeart/2005/8/layout/vList5"/>
    <dgm:cxn modelId="{F40770B7-3467-406F-8989-2AB486EBDCFB}" type="presParOf" srcId="{98496171-4F48-4ECC-B643-C59FE68E8260}" destId="{DB6730F3-6512-4E12-AE7D-610B08256490}" srcOrd="9" destOrd="0" presId="urn:microsoft.com/office/officeart/2005/8/layout/vList5"/>
    <dgm:cxn modelId="{E6885F7E-3FBD-4588-A0E4-3C1541B05629}" type="presParOf" srcId="{98496171-4F48-4ECC-B643-C59FE68E8260}" destId="{22CEAD70-7FDC-4EDA-AF9D-4A719DB9DA2A}" srcOrd="10" destOrd="0" presId="urn:microsoft.com/office/officeart/2005/8/layout/vList5"/>
    <dgm:cxn modelId="{49EDA59C-DA5C-4DFB-A209-041DC96D5387}" type="presParOf" srcId="{22CEAD70-7FDC-4EDA-AF9D-4A719DB9DA2A}" destId="{D8EB5706-285F-41F5-B8C4-36D6D95A79E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E7AC0-1B75-46A6-8EB1-DC4C9978ED1D}">
      <dsp:nvSpPr>
        <dsp:cNvPr id="0" name=""/>
        <dsp:cNvSpPr/>
      </dsp:nvSpPr>
      <dsp:spPr>
        <a:xfrm>
          <a:off x="0" y="291476"/>
          <a:ext cx="795833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CC1F2B-FC1C-48C0-83F7-CF2C015FD055}">
      <dsp:nvSpPr>
        <dsp:cNvPr id="0" name=""/>
        <dsp:cNvSpPr/>
      </dsp:nvSpPr>
      <dsp:spPr>
        <a:xfrm>
          <a:off x="397916" y="11036"/>
          <a:ext cx="5570831" cy="5608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0564" tIns="0" rIns="21056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dirty="0" err="1"/>
            <a:t>What</a:t>
          </a:r>
          <a:r>
            <a:rPr lang="ro-RO" sz="1900" kern="1200" dirty="0"/>
            <a:t> digital </a:t>
          </a:r>
          <a:r>
            <a:rPr lang="ro-RO" sz="1900" kern="1200" dirty="0" err="1"/>
            <a:t>tool</a:t>
          </a:r>
          <a:r>
            <a:rPr lang="ro-RO" sz="1900" kern="1200" dirty="0"/>
            <a:t> </a:t>
          </a:r>
          <a:r>
            <a:rPr lang="ro-RO" sz="1900" kern="1200" dirty="0" err="1"/>
            <a:t>to</a:t>
          </a:r>
          <a:r>
            <a:rPr lang="ro-RO" sz="1900" kern="1200" dirty="0"/>
            <a:t> </a:t>
          </a:r>
          <a:r>
            <a:rPr lang="ro-RO" sz="1900" kern="1200" dirty="0" err="1"/>
            <a:t>use</a:t>
          </a:r>
          <a:endParaRPr lang="en-US" sz="1900" kern="1200" dirty="0" err="1"/>
        </a:p>
      </dsp:txBody>
      <dsp:txXfrm>
        <a:off x="425296" y="38416"/>
        <a:ext cx="5516071" cy="506120"/>
      </dsp:txXfrm>
    </dsp:sp>
    <dsp:sp modelId="{A53C043D-92A4-4CE4-952C-2423F78FFFD3}">
      <dsp:nvSpPr>
        <dsp:cNvPr id="0" name=""/>
        <dsp:cNvSpPr/>
      </dsp:nvSpPr>
      <dsp:spPr>
        <a:xfrm>
          <a:off x="0" y="1153317"/>
          <a:ext cx="795833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37BC46-5847-42E2-81BE-174B5ECE0E91}">
      <dsp:nvSpPr>
        <dsp:cNvPr id="0" name=""/>
        <dsp:cNvSpPr/>
      </dsp:nvSpPr>
      <dsp:spPr>
        <a:xfrm>
          <a:off x="397916" y="872877"/>
          <a:ext cx="5570831" cy="5608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0564" tIns="0" rIns="21056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dirty="0" err="1"/>
            <a:t>How</a:t>
          </a:r>
          <a:r>
            <a:rPr lang="ro-RO" sz="1900" kern="1200" dirty="0"/>
            <a:t> </a:t>
          </a:r>
          <a:r>
            <a:rPr lang="ro-RO" sz="1900" kern="1200" dirty="0" err="1"/>
            <a:t>to</a:t>
          </a:r>
          <a:r>
            <a:rPr lang="ro-RO" sz="1900" kern="1200" dirty="0"/>
            <a:t> </a:t>
          </a:r>
          <a:r>
            <a:rPr lang="ro-RO" sz="1900" kern="1200" dirty="0" err="1"/>
            <a:t>use</a:t>
          </a:r>
          <a:r>
            <a:rPr lang="ro-RO" sz="1900" kern="1200" dirty="0"/>
            <a:t> them</a:t>
          </a:r>
        </a:p>
      </dsp:txBody>
      <dsp:txXfrm>
        <a:off x="425296" y="900257"/>
        <a:ext cx="5516071" cy="506120"/>
      </dsp:txXfrm>
    </dsp:sp>
    <dsp:sp modelId="{F2504B49-D15B-4737-A852-1F89C56F3C6B}">
      <dsp:nvSpPr>
        <dsp:cNvPr id="0" name=""/>
        <dsp:cNvSpPr/>
      </dsp:nvSpPr>
      <dsp:spPr>
        <a:xfrm>
          <a:off x="0" y="2015157"/>
          <a:ext cx="795833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4BCC57-7AFD-4D0E-A54B-0826EA8E78B8}">
      <dsp:nvSpPr>
        <dsp:cNvPr id="0" name=""/>
        <dsp:cNvSpPr/>
      </dsp:nvSpPr>
      <dsp:spPr>
        <a:xfrm>
          <a:off x="397916" y="1734717"/>
          <a:ext cx="5570831" cy="5608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0564" tIns="0" rIns="210564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dirty="0">
              <a:latin typeface="Arial" panose="020B0604020202020204"/>
            </a:rPr>
            <a:t>What is </a:t>
          </a:r>
          <a:r>
            <a:rPr lang="ro-RO" sz="1900" kern="1200" dirty="0"/>
            <a:t>Engine seach</a:t>
          </a:r>
          <a:r>
            <a:rPr lang="ro-RO" sz="1900" kern="1200" dirty="0">
              <a:latin typeface="Arial" panose="020B0604020202020204"/>
            </a:rPr>
            <a:t>?</a:t>
          </a:r>
          <a:endParaRPr lang="en-US" sz="1900" kern="1200" dirty="0" err="1"/>
        </a:p>
      </dsp:txBody>
      <dsp:txXfrm>
        <a:off x="425296" y="1762097"/>
        <a:ext cx="5516071" cy="506120"/>
      </dsp:txXfrm>
    </dsp:sp>
    <dsp:sp modelId="{9113B39B-4A60-4832-A680-01CD0BA54000}">
      <dsp:nvSpPr>
        <dsp:cNvPr id="0" name=""/>
        <dsp:cNvSpPr/>
      </dsp:nvSpPr>
      <dsp:spPr>
        <a:xfrm>
          <a:off x="0" y="2876997"/>
          <a:ext cx="7958331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80238E-30E4-4C4A-A645-D782D5D10464}">
      <dsp:nvSpPr>
        <dsp:cNvPr id="0" name=""/>
        <dsp:cNvSpPr/>
      </dsp:nvSpPr>
      <dsp:spPr>
        <a:xfrm>
          <a:off x="397916" y="2596557"/>
          <a:ext cx="5570831" cy="5608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0564" tIns="0" rIns="21056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dirty="0"/>
            <a:t>Best </a:t>
          </a:r>
          <a:r>
            <a:rPr lang="ro-RO" sz="1900" kern="1200" dirty="0" err="1"/>
            <a:t>tool</a:t>
          </a:r>
          <a:r>
            <a:rPr lang="ro-RO" sz="1900" kern="1200" dirty="0"/>
            <a:t> for </a:t>
          </a:r>
          <a:r>
            <a:rPr lang="ro-RO" sz="1900" kern="1200" dirty="0" err="1"/>
            <a:t>collaboration</a:t>
          </a:r>
          <a:endParaRPr lang="en-US" sz="1900" kern="1200" dirty="0" err="1"/>
        </a:p>
      </dsp:txBody>
      <dsp:txXfrm>
        <a:off x="425296" y="2623937"/>
        <a:ext cx="5516071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D0FFD2-D493-4254-A8AE-AF5C90176053}">
      <dsp:nvSpPr>
        <dsp:cNvPr id="0" name=""/>
        <dsp:cNvSpPr/>
      </dsp:nvSpPr>
      <dsp:spPr>
        <a:xfrm>
          <a:off x="4550300" y="1255"/>
          <a:ext cx="1067446" cy="69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Power Point</a:t>
          </a:r>
          <a:endParaRPr lang="en-GB" sz="1200" kern="1200" dirty="0"/>
        </a:p>
      </dsp:txBody>
      <dsp:txXfrm>
        <a:off x="4584170" y="35125"/>
        <a:ext cx="999706" cy="626100"/>
      </dsp:txXfrm>
    </dsp:sp>
    <dsp:sp modelId="{901A6851-23DD-4508-AE42-35CEF19847D1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2652907" y="118044"/>
              </a:moveTo>
              <a:arcTo wR="1979546" hR="1979546" stAng="17393195" swAng="771496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F5D7DF-4694-43A9-AC86-ED567F449081}">
      <dsp:nvSpPr>
        <dsp:cNvPr id="0" name=""/>
        <dsp:cNvSpPr/>
      </dsp:nvSpPr>
      <dsp:spPr>
        <a:xfrm>
          <a:off x="6097972" y="746574"/>
          <a:ext cx="1067446" cy="693840"/>
        </a:xfrm>
        <a:prstGeom prst="roundRect">
          <a:avLst/>
        </a:prstGeom>
        <a:solidFill>
          <a:schemeClr val="accent2">
            <a:hueOff val="-2111758"/>
            <a:satOff val="-5034"/>
            <a:lumOff val="-23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Outlook</a:t>
          </a:r>
        </a:p>
      </dsp:txBody>
      <dsp:txXfrm>
        <a:off x="6131842" y="780444"/>
        <a:ext cx="999706" cy="626100"/>
      </dsp:txXfrm>
    </dsp:sp>
    <dsp:sp modelId="{E1B1E33C-1EF0-4E6E-B6C2-C50F16F3D772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3829750" y="1275737"/>
              </a:moveTo>
              <a:arcTo wR="1979546" hR="1979546" stAng="20350406" swAng="1063907"/>
            </a:path>
          </a:pathLst>
        </a:custGeom>
        <a:noFill/>
        <a:ln w="9525" cap="flat" cmpd="sng" algn="ctr">
          <a:solidFill>
            <a:schemeClr val="accent2">
              <a:hueOff val="-2111758"/>
              <a:satOff val="-5034"/>
              <a:lumOff val="-232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B7AE8F-DEE4-40C3-B8E2-EF2C5AA66689}">
      <dsp:nvSpPr>
        <dsp:cNvPr id="0" name=""/>
        <dsp:cNvSpPr/>
      </dsp:nvSpPr>
      <dsp:spPr>
        <a:xfrm>
          <a:off x="6480215" y="2421291"/>
          <a:ext cx="1067446" cy="693840"/>
        </a:xfrm>
        <a:prstGeom prst="roundRect">
          <a:avLst/>
        </a:prstGeom>
        <a:solidFill>
          <a:schemeClr val="accent2">
            <a:hueOff val="-4223517"/>
            <a:satOff val="-10068"/>
            <a:lumOff val="-464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Microsoft Office</a:t>
          </a:r>
        </a:p>
      </dsp:txBody>
      <dsp:txXfrm>
        <a:off x="6514085" y="2455161"/>
        <a:ext cx="999706" cy="626100"/>
      </dsp:txXfrm>
    </dsp:sp>
    <dsp:sp modelId="{3DD9BC04-3CF9-44C0-A999-A3D77379FA18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3726963" y="2909672"/>
              </a:moveTo>
              <a:arcTo wR="1979546" hR="1979546" stAng="1681545" swAng="834962"/>
            </a:path>
          </a:pathLst>
        </a:custGeom>
        <a:noFill/>
        <a:ln w="9525" cap="flat" cmpd="sng" algn="ctr">
          <a:solidFill>
            <a:schemeClr val="accent2">
              <a:hueOff val="-4223517"/>
              <a:satOff val="-10068"/>
              <a:lumOff val="-464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A5B57B-9C03-4DA0-ADAE-20BCF26896B2}">
      <dsp:nvSpPr>
        <dsp:cNvPr id="0" name=""/>
        <dsp:cNvSpPr/>
      </dsp:nvSpPr>
      <dsp:spPr>
        <a:xfrm>
          <a:off x="5409193" y="3764310"/>
          <a:ext cx="1067446" cy="693840"/>
        </a:xfrm>
        <a:prstGeom prst="roundRect">
          <a:avLst/>
        </a:prstGeom>
        <a:solidFill>
          <a:schemeClr val="accent2">
            <a:hueOff val="-6335275"/>
            <a:satOff val="-15101"/>
            <a:lumOff val="-6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World</a:t>
          </a:r>
          <a:endParaRPr lang="en-GB" sz="1200" kern="1200" dirty="0"/>
        </a:p>
      </dsp:txBody>
      <dsp:txXfrm>
        <a:off x="5443063" y="3798180"/>
        <a:ext cx="999706" cy="626100"/>
      </dsp:txXfrm>
    </dsp:sp>
    <dsp:sp modelId="{F309E9CD-10AB-44A2-95DF-0289BD0332DE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2175805" y="3949339"/>
              </a:moveTo>
              <a:arcTo wR="1979546" hR="1979546" stAng="5058609" swAng="682782"/>
            </a:path>
          </a:pathLst>
        </a:custGeom>
        <a:noFill/>
        <a:ln w="9525" cap="flat" cmpd="sng" algn="ctr">
          <a:solidFill>
            <a:schemeClr val="accent2">
              <a:hueOff val="-6335275"/>
              <a:satOff val="-15101"/>
              <a:lumOff val="-6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6BBF57-028F-4EC4-8F0E-6C721BBCA094}">
      <dsp:nvSpPr>
        <dsp:cNvPr id="0" name=""/>
        <dsp:cNvSpPr/>
      </dsp:nvSpPr>
      <dsp:spPr>
        <a:xfrm>
          <a:off x="3691407" y="3764310"/>
          <a:ext cx="1067446" cy="693840"/>
        </a:xfrm>
        <a:prstGeom prst="roundRect">
          <a:avLst/>
        </a:prstGeom>
        <a:solidFill>
          <a:schemeClr val="accent2">
            <a:hueOff val="-8447033"/>
            <a:satOff val="-20135"/>
            <a:lumOff val="-928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Google slide</a:t>
          </a:r>
        </a:p>
      </dsp:txBody>
      <dsp:txXfrm>
        <a:off x="3725277" y="3798180"/>
        <a:ext cx="999706" cy="626100"/>
      </dsp:txXfrm>
    </dsp:sp>
    <dsp:sp modelId="{A7DA6EE6-48BC-4C84-ABE3-748528A4FBB8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507111" y="3302625"/>
              </a:moveTo>
              <a:arcTo wR="1979546" hR="1979546" stAng="8283493" swAng="834962"/>
            </a:path>
          </a:pathLst>
        </a:custGeom>
        <a:noFill/>
        <a:ln w="9525" cap="flat" cmpd="sng" algn="ctr">
          <a:solidFill>
            <a:schemeClr val="accent2">
              <a:hueOff val="-8447033"/>
              <a:satOff val="-20135"/>
              <a:lumOff val="-928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EB9EFC-56E1-4957-8DA1-980D1808A354}">
      <dsp:nvSpPr>
        <dsp:cNvPr id="0" name=""/>
        <dsp:cNvSpPr/>
      </dsp:nvSpPr>
      <dsp:spPr>
        <a:xfrm>
          <a:off x="2620386" y="2421291"/>
          <a:ext cx="1067446" cy="693840"/>
        </a:xfrm>
        <a:prstGeom prst="roundRect">
          <a:avLst/>
        </a:prstGeom>
        <a:solidFill>
          <a:schemeClr val="accent2">
            <a:hueOff val="-10558792"/>
            <a:satOff val="-25169"/>
            <a:lumOff val="-116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Google Drive</a:t>
          </a:r>
        </a:p>
      </dsp:txBody>
      <dsp:txXfrm>
        <a:off x="2654256" y="2455161"/>
        <a:ext cx="999706" cy="626100"/>
      </dsp:txXfrm>
    </dsp:sp>
    <dsp:sp modelId="{6EB9CDA7-FD3A-46B4-9167-A3E1D6AFB2F9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2886" y="1872674"/>
              </a:moveTo>
              <a:arcTo wR="1979546" hR="1979546" stAng="10985687" swAng="1063907"/>
            </a:path>
          </a:pathLst>
        </a:custGeom>
        <a:noFill/>
        <a:ln w="9525" cap="flat" cmpd="sng" algn="ctr">
          <a:solidFill>
            <a:schemeClr val="accent2">
              <a:hueOff val="-10558792"/>
              <a:satOff val="-25169"/>
              <a:lumOff val="-1160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2E054B-A22D-4E2F-94B9-592CBD97B482}">
      <dsp:nvSpPr>
        <dsp:cNvPr id="0" name=""/>
        <dsp:cNvSpPr/>
      </dsp:nvSpPr>
      <dsp:spPr>
        <a:xfrm>
          <a:off x="3002629" y="746574"/>
          <a:ext cx="1067446" cy="693840"/>
        </a:xfrm>
        <a:prstGeom prst="roundRect">
          <a:avLst/>
        </a:prstGeom>
        <a:solidFill>
          <a:schemeClr val="accent2">
            <a:hueOff val="-12670550"/>
            <a:satOff val="-30203"/>
            <a:lumOff val="-1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/>
            </a:rPr>
            <a:t>Icloud</a:t>
          </a:r>
          <a:endParaRPr lang="en-GB" sz="1200" kern="1200" dirty="0"/>
        </a:p>
      </dsp:txBody>
      <dsp:txXfrm>
        <a:off x="3036499" y="780444"/>
        <a:ext cx="999706" cy="626100"/>
      </dsp:txXfrm>
    </dsp:sp>
    <dsp:sp modelId="{79E92482-BE15-4528-9477-DB6BE4486AD0}">
      <dsp:nvSpPr>
        <dsp:cNvPr id="0" name=""/>
        <dsp:cNvSpPr/>
      </dsp:nvSpPr>
      <dsp:spPr>
        <a:xfrm>
          <a:off x="3104477" y="348175"/>
          <a:ext cx="3959092" cy="3959092"/>
        </a:xfrm>
        <a:custGeom>
          <a:avLst/>
          <a:gdLst/>
          <a:ahLst/>
          <a:cxnLst/>
          <a:rect l="0" t="0" r="0" b="0"/>
          <a:pathLst>
            <a:path>
              <a:moveTo>
                <a:pt x="908811" y="314574"/>
              </a:moveTo>
              <a:arcTo wR="1979546" hR="1979546" stAng="14235309" swAng="771496"/>
            </a:path>
          </a:pathLst>
        </a:custGeom>
        <a:noFill/>
        <a:ln w="9525" cap="flat" cmpd="sng" algn="ctr">
          <a:solidFill>
            <a:schemeClr val="accent2">
              <a:hueOff val="-12670550"/>
              <a:satOff val="-30203"/>
              <a:lumOff val="-1392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EA429-3A59-4704-8888-9BBD12416346}">
      <dsp:nvSpPr>
        <dsp:cNvPr id="0" name=""/>
        <dsp:cNvSpPr/>
      </dsp:nvSpPr>
      <dsp:spPr>
        <a:xfrm>
          <a:off x="1052533" y="1202"/>
          <a:ext cx="1184100" cy="70022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/>
            </a:rPr>
            <a:t>Create Account</a:t>
          </a:r>
        </a:p>
      </dsp:txBody>
      <dsp:txXfrm>
        <a:off x="1086715" y="35384"/>
        <a:ext cx="1115736" cy="631863"/>
      </dsp:txXfrm>
    </dsp:sp>
    <dsp:sp modelId="{32B6A351-8733-4479-A5E4-977AFE5C9E36}">
      <dsp:nvSpPr>
        <dsp:cNvPr id="0" name=""/>
        <dsp:cNvSpPr/>
      </dsp:nvSpPr>
      <dsp:spPr>
        <a:xfrm>
          <a:off x="1052533" y="736441"/>
          <a:ext cx="1184100" cy="70022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/>
            </a:rPr>
            <a:t>Use your creative</a:t>
          </a:r>
          <a:endParaRPr lang="en-GB" sz="1000" kern="1200" dirty="0"/>
        </a:p>
      </dsp:txBody>
      <dsp:txXfrm>
        <a:off x="1086715" y="770623"/>
        <a:ext cx="1115736" cy="631863"/>
      </dsp:txXfrm>
    </dsp:sp>
    <dsp:sp modelId="{A4021113-3E86-4D6B-9E05-772646EF8871}">
      <dsp:nvSpPr>
        <dsp:cNvPr id="0" name=""/>
        <dsp:cNvSpPr/>
      </dsp:nvSpPr>
      <dsp:spPr>
        <a:xfrm>
          <a:off x="1052533" y="1471680"/>
          <a:ext cx="1184100" cy="70022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/>
            </a:rPr>
            <a:t>Do your work/assesment</a:t>
          </a:r>
          <a:endParaRPr lang="en-GB" sz="1000" kern="1200" dirty="0"/>
        </a:p>
      </dsp:txBody>
      <dsp:txXfrm>
        <a:off x="1086715" y="1505862"/>
        <a:ext cx="1115736" cy="631863"/>
      </dsp:txXfrm>
    </dsp:sp>
    <dsp:sp modelId="{9024C930-6C37-4E3C-BA29-53C6536F0549}">
      <dsp:nvSpPr>
        <dsp:cNvPr id="0" name=""/>
        <dsp:cNvSpPr/>
      </dsp:nvSpPr>
      <dsp:spPr>
        <a:xfrm>
          <a:off x="1052533" y="2206919"/>
          <a:ext cx="1184100" cy="70022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/>
            </a:rPr>
            <a:t>Search for different things</a:t>
          </a:r>
        </a:p>
      </dsp:txBody>
      <dsp:txXfrm>
        <a:off x="1086715" y="2241101"/>
        <a:ext cx="1115736" cy="631863"/>
      </dsp:txXfrm>
    </dsp:sp>
    <dsp:sp modelId="{0A26E580-B916-4D1F-9901-EFE224C65C94}">
      <dsp:nvSpPr>
        <dsp:cNvPr id="0" name=""/>
        <dsp:cNvSpPr/>
      </dsp:nvSpPr>
      <dsp:spPr>
        <a:xfrm>
          <a:off x="1052533" y="2942158"/>
          <a:ext cx="1184100" cy="70022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/>
            </a:rPr>
            <a:t>Buy things online</a:t>
          </a:r>
          <a:endParaRPr lang="en-GB" sz="1000" kern="1200" dirty="0"/>
        </a:p>
      </dsp:txBody>
      <dsp:txXfrm>
        <a:off x="1086715" y="2976340"/>
        <a:ext cx="1115736" cy="631863"/>
      </dsp:txXfrm>
    </dsp:sp>
    <dsp:sp modelId="{D8EB5706-285F-41F5-B8C4-36D6D95A79ED}">
      <dsp:nvSpPr>
        <dsp:cNvPr id="0" name=""/>
        <dsp:cNvSpPr/>
      </dsp:nvSpPr>
      <dsp:spPr>
        <a:xfrm>
          <a:off x="1052533" y="3677397"/>
          <a:ext cx="1184100" cy="70022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/>
            </a:rPr>
            <a:t>Online socializing </a:t>
          </a:r>
        </a:p>
      </dsp:txBody>
      <dsp:txXfrm>
        <a:off x="1086715" y="3711579"/>
        <a:ext cx="1115736" cy="6318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46788F2-B3E0-4112-8E9D-08FBE4DBAE82}" type="datetime1">
              <a:rPr lang="ro-RO" smtClean="0"/>
              <a:t>26.02.2022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976C5B-4DB3-4A13-8CE5-E88AFF3B269F}" type="datetime1">
              <a:rPr lang="ro-RO" noProof="0" smtClean="0"/>
              <a:t>26.02.2022</a:t>
            </a:fld>
            <a:endParaRPr lang="ro-RO" noProof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236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82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770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28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579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576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0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738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41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748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916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634286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5.jpeg"/><Relationship Id="rId10" Type="http://schemas.microsoft.com/office/2007/relationships/diagramDrawing" Target="../diagrams/drawing3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9">
            <a:extLst>
              <a:ext uri="{FF2B5EF4-FFF2-40B4-BE49-F238E27FC236}">
                <a16:creationId xmlns:a16="http://schemas.microsoft.com/office/drawing/2014/main" id="{828623FE-81D6-4F09-8D7A-F76F15A2F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1">
            <a:extLst>
              <a:ext uri="{FF2B5EF4-FFF2-40B4-BE49-F238E27FC236}">
                <a16:creationId xmlns:a16="http://schemas.microsoft.com/office/drawing/2014/main" id="{69256214-74F4-4CEA-8704-1D8CCDB83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1" name="Picture 13">
            <a:extLst>
              <a:ext uri="{FF2B5EF4-FFF2-40B4-BE49-F238E27FC236}">
                <a16:creationId xmlns:a16="http://schemas.microsoft.com/office/drawing/2014/main" id="{E53BBEE1-0C06-4A90-AFCF-ECDA15B81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3" name="Rectangle 15">
            <a:extLst>
              <a:ext uri="{FF2B5EF4-FFF2-40B4-BE49-F238E27FC236}">
                <a16:creationId xmlns:a16="http://schemas.microsoft.com/office/drawing/2014/main" id="{CDF634B5-C6ED-4234-A24B-02D885B1C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7">
            <a:extLst>
              <a:ext uri="{FF2B5EF4-FFF2-40B4-BE49-F238E27FC236}">
                <a16:creationId xmlns:a16="http://schemas.microsoft.com/office/drawing/2014/main" id="{D6444AFB-4E57-4D85-9602-F52A64E2F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19">
            <a:extLst>
              <a:ext uri="{FF2B5EF4-FFF2-40B4-BE49-F238E27FC236}">
                <a16:creationId xmlns:a16="http://schemas.microsoft.com/office/drawing/2014/main" id="{3961919C-DD7F-43B1-B71B-DF7EE29A6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9804" y="3428998"/>
            <a:ext cx="2819723" cy="2782477"/>
          </a:xfrm>
        </p:spPr>
        <p:txBody>
          <a:bodyPr rtlCol="0">
            <a:normAutofit/>
          </a:bodyPr>
          <a:lstStyle/>
          <a:p>
            <a:r>
              <a:rPr lang="ro-RO" sz="3100">
                <a:cs typeface="Arial"/>
              </a:rPr>
              <a:t>Which digital tool is most commonly used for collaboration at UWTSD </a:t>
            </a:r>
            <a:endParaRPr lang="ro-RO" sz="310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4907" y="2268786"/>
            <a:ext cx="2664620" cy="1160213"/>
          </a:xfrm>
        </p:spPr>
        <p:txBody>
          <a:bodyPr rtlCol="0">
            <a:normAutofit/>
          </a:bodyPr>
          <a:lstStyle/>
          <a:p>
            <a:r>
              <a:rPr lang="ro-RO" sz="1600">
                <a:cs typeface="Arial"/>
              </a:rPr>
              <a:t>Georgian Ionut Pavel (2030935)</a:t>
            </a:r>
            <a:endParaRPr lang="ro-RO" sz="1600"/>
          </a:p>
        </p:txBody>
      </p:sp>
      <p:pic>
        <p:nvPicPr>
          <p:cNvPr id="5" name="Imagine 5">
            <a:extLst>
              <a:ext uri="{FF2B5EF4-FFF2-40B4-BE49-F238E27FC236}">
                <a16:creationId xmlns:a16="http://schemas.microsoft.com/office/drawing/2014/main" id="{9BE1EB66-0692-4DA7-9ABC-D7AFE9C6E8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196" r="604" b="2"/>
          <a:stretch/>
        </p:blipFill>
        <p:spPr>
          <a:xfrm>
            <a:off x="5444747" y="647191"/>
            <a:ext cx="5297322" cy="5564284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6" name="Rectangle 21">
            <a:extLst>
              <a:ext uri="{FF2B5EF4-FFF2-40B4-BE49-F238E27FC236}">
                <a16:creationId xmlns:a16="http://schemas.microsoft.com/office/drawing/2014/main" id="{C39649D3-3CC3-4DD7-AA2D-81A3546AF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4CA7226-F921-4F66-81F1-1F6BEE043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ro-RO" dirty="0" err="1">
                <a:cs typeface="Arial"/>
              </a:rPr>
              <a:t>Introduction</a:t>
            </a:r>
            <a:endParaRPr lang="ro-RO" err="1"/>
          </a:p>
        </p:txBody>
      </p:sp>
      <p:graphicFrame>
        <p:nvGraphicFramePr>
          <p:cNvPr id="140" name="Substituent conținut 137">
            <a:extLst>
              <a:ext uri="{FF2B5EF4-FFF2-40B4-BE49-F238E27FC236}">
                <a16:creationId xmlns:a16="http://schemas.microsoft.com/office/drawing/2014/main" id="{0334C30B-857D-46BC-943E-996905DD26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192776"/>
              </p:ext>
            </p:extLst>
          </p:nvPr>
        </p:nvGraphicFramePr>
        <p:xfrm>
          <a:off x="2611807" y="2367883"/>
          <a:ext cx="7958331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1768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B59CD79B-13FF-4DE6-AF06-77B560C62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402D77BF-B8EB-4AFE-AC21-08C836EF1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7DD4BFE2-B2C5-44BC-8905-6DDB04EF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cs typeface="Arial"/>
              </a:rPr>
              <a:t>What Digital Tool To Use</a:t>
            </a:r>
          </a:p>
        </p:txBody>
      </p:sp>
      <p:graphicFrame>
        <p:nvGraphicFramePr>
          <p:cNvPr id="63" name="Diagram 198">
            <a:extLst>
              <a:ext uri="{FF2B5EF4-FFF2-40B4-BE49-F238E27FC236}">
                <a16:creationId xmlns:a16="http://schemas.microsoft.com/office/drawing/2014/main" id="{4D3E633B-486B-4D98-A795-EA7314E29B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744256"/>
              </p:ext>
            </p:extLst>
          </p:nvPr>
        </p:nvGraphicFramePr>
        <p:xfrm>
          <a:off x="1222278" y="1886031"/>
          <a:ext cx="10168048" cy="44594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23060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6" name="Rectangle 192">
            <a:extLst>
              <a:ext uri="{FF2B5EF4-FFF2-40B4-BE49-F238E27FC236}">
                <a16:creationId xmlns:a16="http://schemas.microsoft.com/office/drawing/2014/main" id="{72712BB1-98C0-4A8A-835D-6829EF6A0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7" name="Picture 194">
            <a:extLst>
              <a:ext uri="{FF2B5EF4-FFF2-40B4-BE49-F238E27FC236}">
                <a16:creationId xmlns:a16="http://schemas.microsoft.com/office/drawing/2014/main" id="{EF2096BC-6C6D-41F2-90AA-2578BD496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768" name="Picture 196">
            <a:extLst>
              <a:ext uri="{FF2B5EF4-FFF2-40B4-BE49-F238E27FC236}">
                <a16:creationId xmlns:a16="http://schemas.microsoft.com/office/drawing/2014/main" id="{9BBEF840-FEAD-46CB-B5C3-4F79B5232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769" name="Rectangle 198">
            <a:extLst>
              <a:ext uri="{FF2B5EF4-FFF2-40B4-BE49-F238E27FC236}">
                <a16:creationId xmlns:a16="http://schemas.microsoft.com/office/drawing/2014/main" id="{A24FBFAC-873C-4D59-814A-DCAF5D9FE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0" name="Rectangle 200">
            <a:extLst>
              <a:ext uri="{FF2B5EF4-FFF2-40B4-BE49-F238E27FC236}">
                <a16:creationId xmlns:a16="http://schemas.microsoft.com/office/drawing/2014/main" id="{C9D28307-0123-4C8C-BCEC-91815ACE2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1" name="Rectangle 202">
            <a:extLst>
              <a:ext uri="{FF2B5EF4-FFF2-40B4-BE49-F238E27FC236}">
                <a16:creationId xmlns:a16="http://schemas.microsoft.com/office/drawing/2014/main" id="{86ACDFCD-84FE-4000-A15C-27481460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E784873B-B066-433D-9D99-FA1C6CB53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ro-RO" dirty="0">
                <a:cs typeface="Arial"/>
              </a:rPr>
              <a:t>                     </a:t>
            </a:r>
            <a:r>
              <a:rPr lang="ro-RO" dirty="0" err="1">
                <a:cs typeface="Arial"/>
              </a:rPr>
              <a:t>How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to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use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them</a:t>
            </a:r>
            <a:r>
              <a:rPr lang="ro-RO" dirty="0">
                <a:ea typeface="+mj-lt"/>
                <a:cs typeface="+mj-lt"/>
              </a:rPr>
              <a:t>?</a:t>
            </a:r>
            <a:endParaRPr lang="ro-RO">
              <a:cs typeface="Arial"/>
            </a:endParaRPr>
          </a:p>
        </p:txBody>
      </p:sp>
      <p:pic>
        <p:nvPicPr>
          <p:cNvPr id="46" name="Picture 46" descr="A picture containing indoor&#10;&#10;Description automatically generated">
            <a:extLst>
              <a:ext uri="{FF2B5EF4-FFF2-40B4-BE49-F238E27FC236}">
                <a16:creationId xmlns:a16="http://schemas.microsoft.com/office/drawing/2014/main" id="{B89B0FE3-8CC2-41B4-8151-AAC2B52417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52" r="9667" b="1"/>
          <a:stretch/>
        </p:blipFill>
        <p:spPr>
          <a:xfrm>
            <a:off x="5432992" y="2348779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772" name="Rectangle 204">
            <a:extLst>
              <a:ext uri="{FF2B5EF4-FFF2-40B4-BE49-F238E27FC236}">
                <a16:creationId xmlns:a16="http://schemas.microsoft.com/office/drawing/2014/main" id="{08CBDCE7-5012-40F9-8D15-A8DB7E1C9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1" name="CasetăText 730">
            <a:extLst>
              <a:ext uri="{FF2B5EF4-FFF2-40B4-BE49-F238E27FC236}">
                <a16:creationId xmlns:a16="http://schemas.microsoft.com/office/drawing/2014/main" id="{8960B587-960D-40E9-A509-96C1ED4858FC}"/>
              </a:ext>
            </a:extLst>
          </p:cNvPr>
          <p:cNvSpPr txBox="1"/>
          <p:nvPr/>
        </p:nvSpPr>
        <p:spPr>
          <a:xfrm>
            <a:off x="1776143" y="370270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Arial"/>
            </a:endParaRPr>
          </a:p>
        </p:txBody>
      </p:sp>
      <p:sp>
        <p:nvSpPr>
          <p:cNvPr id="762" name="CasetăText 761">
            <a:extLst>
              <a:ext uri="{FF2B5EF4-FFF2-40B4-BE49-F238E27FC236}">
                <a16:creationId xmlns:a16="http://schemas.microsoft.com/office/drawing/2014/main" id="{D614F042-B86E-46EB-B599-4E03D6741FFB}"/>
              </a:ext>
            </a:extLst>
          </p:cNvPr>
          <p:cNvSpPr txBox="1"/>
          <p:nvPr/>
        </p:nvSpPr>
        <p:spPr>
          <a:xfrm>
            <a:off x="1877683" y="152366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Arial"/>
            </a:endParaRPr>
          </a:p>
        </p:txBody>
      </p:sp>
      <p:sp>
        <p:nvSpPr>
          <p:cNvPr id="764" name="CasetăText 763">
            <a:extLst>
              <a:ext uri="{FF2B5EF4-FFF2-40B4-BE49-F238E27FC236}">
                <a16:creationId xmlns:a16="http://schemas.microsoft.com/office/drawing/2014/main" id="{0BB84D5E-F4F5-4D9F-B0A2-6A71CDCDADC3}"/>
              </a:ext>
            </a:extLst>
          </p:cNvPr>
          <p:cNvSpPr txBox="1"/>
          <p:nvPr/>
        </p:nvSpPr>
        <p:spPr>
          <a:xfrm>
            <a:off x="2207463" y="1304220"/>
            <a:ext cx="12479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Arial"/>
            </a:endParaRPr>
          </a:p>
        </p:txBody>
      </p:sp>
      <p:graphicFrame>
        <p:nvGraphicFramePr>
          <p:cNvPr id="47" name="Diagram 47">
            <a:extLst>
              <a:ext uri="{FF2B5EF4-FFF2-40B4-BE49-F238E27FC236}">
                <a16:creationId xmlns:a16="http://schemas.microsoft.com/office/drawing/2014/main" id="{871D6662-317E-47E5-86F3-DAE97CEF74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3165024"/>
              </p:ext>
            </p:extLst>
          </p:nvPr>
        </p:nvGraphicFramePr>
        <p:xfrm>
          <a:off x="1975805" y="1671116"/>
          <a:ext cx="3289167" cy="4378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126511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69780481-6415-480A-A066-23702EC6D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5CC934-2A6A-4CA5-A4A1-B47B43C56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4703C3C-7142-4727-829A-583931A53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9F2F05-FE8F-442C-81ED-35824DF7A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E79B1B-A950-4D37-A187-F06A4849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0CF3E1-5011-4AB8-BAF9-2E30C3AFF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B80BE5-F607-4305-93AE-D2F3A17A6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AB09DE1-0DD2-4861-9266-08F9B3337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3C57248-D1DD-4376-8693-482CB7393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9EDD4D14-72DF-40CA-A73D-0DDDC4BFC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39DA414-F860-4900-B0F0-37769BC13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3E05B80-63D9-4F95-88C6-9405FD1A3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66F0D95-072B-4B38-BE26-7B5B9EFF7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1" y="0"/>
            <a:ext cx="57410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5" descr="O imagine care conține text, miniatură&#10;&#10;Descriere generată automat">
            <a:extLst>
              <a:ext uri="{FF2B5EF4-FFF2-40B4-BE49-F238E27FC236}">
                <a16:creationId xmlns:a16="http://schemas.microsoft.com/office/drawing/2014/main" id="{93C7D149-8644-4899-87E7-7186DF9314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7838" y="313003"/>
            <a:ext cx="2298815" cy="2298815"/>
          </a:xfrm>
          <a:prstGeom prst="rect">
            <a:avLst/>
          </a:prstGeom>
          <a:ln w="12700">
            <a:noFill/>
          </a:ln>
        </p:spPr>
      </p:pic>
      <p:pic>
        <p:nvPicPr>
          <p:cNvPr id="7" name="Imagine 7" descr="O imagine care conține text, carte de vizită&#10;&#10;Descriere generată automat">
            <a:extLst>
              <a:ext uri="{FF2B5EF4-FFF2-40B4-BE49-F238E27FC236}">
                <a16:creationId xmlns:a16="http://schemas.microsoft.com/office/drawing/2014/main" id="{8CC3E00D-5F75-4410-B7DC-72B09DA503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36517" y="576375"/>
            <a:ext cx="2396430" cy="1772072"/>
          </a:xfrm>
          <a:prstGeom prst="rect">
            <a:avLst/>
          </a:prstGeom>
          <a:ln w="12700">
            <a:noFill/>
          </a:ln>
        </p:spPr>
      </p:pic>
      <p:pic>
        <p:nvPicPr>
          <p:cNvPr id="6" name="Imagine 6">
            <a:extLst>
              <a:ext uri="{FF2B5EF4-FFF2-40B4-BE49-F238E27FC236}">
                <a16:creationId xmlns:a16="http://schemas.microsoft.com/office/drawing/2014/main" id="{D3A8E0D0-728E-4D31-B625-C8D0A7A15B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31439" y="3302070"/>
            <a:ext cx="5099561" cy="2855754"/>
          </a:xfrm>
          <a:prstGeom prst="rect">
            <a:avLst/>
          </a:prstGeom>
          <a:ln w="12700">
            <a:noFill/>
          </a:ln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6AEF7E31-DF01-4A82-B483-D0267B0BF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7B9C7B14-47A6-495B-BD99-B5838C12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39" y="3428998"/>
            <a:ext cx="286322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Engine of search 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5AC8A60-81DB-47FB-A5CF-7B9CBD718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009" y="231229"/>
            <a:ext cx="2551792" cy="245598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BD4B399-83DC-42D0-BFDD-6B37A0913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351" y="231229"/>
            <a:ext cx="2551792" cy="245598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AE47505-7C7F-4FA3-868F-6D1EF2CDF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009" y="2845846"/>
            <a:ext cx="5271133" cy="3766492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389C24B-8661-41AC-97A7-68726CE28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173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5A51D99-1B1E-4F50-97CC-FE473DB79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201" y="443865"/>
            <a:ext cx="4146727" cy="981979"/>
          </a:xfrm>
        </p:spPr>
        <p:txBody>
          <a:bodyPr>
            <a:normAutofit/>
          </a:bodyPr>
          <a:lstStyle/>
          <a:p>
            <a:pPr marL="285750" indent="-285750" algn="l">
              <a:spcBef>
                <a:spcPts val="0"/>
              </a:spcBef>
              <a:buFont typeface="Arial"/>
              <a:buChar char="•"/>
            </a:pPr>
            <a:r>
              <a:rPr lang="ro-RO" sz="2400" dirty="0" err="1">
                <a:ea typeface="+mj-lt"/>
                <a:cs typeface="+mj-lt"/>
              </a:rPr>
              <a:t>What</a:t>
            </a:r>
            <a:r>
              <a:rPr lang="ro-RO" sz="2400" dirty="0">
                <a:ea typeface="+mj-lt"/>
                <a:cs typeface="+mj-lt"/>
              </a:rPr>
              <a:t> </a:t>
            </a:r>
            <a:r>
              <a:rPr lang="ro-RO" sz="2400" dirty="0" err="1">
                <a:ea typeface="+mj-lt"/>
                <a:cs typeface="+mj-lt"/>
              </a:rPr>
              <a:t>is</a:t>
            </a:r>
            <a:r>
              <a:rPr lang="ro-RO" sz="2400" dirty="0">
                <a:ea typeface="+mj-lt"/>
                <a:cs typeface="+mj-lt"/>
              </a:rPr>
              <a:t> </a:t>
            </a:r>
            <a:r>
              <a:rPr lang="ro-RO" sz="2400" dirty="0" err="1">
                <a:ea typeface="+mj-lt"/>
                <a:cs typeface="+mj-lt"/>
              </a:rPr>
              <a:t>Engine</a:t>
            </a:r>
            <a:r>
              <a:rPr lang="ro-RO" sz="2400" dirty="0">
                <a:ea typeface="+mj-lt"/>
                <a:cs typeface="+mj-lt"/>
              </a:rPr>
              <a:t> </a:t>
            </a:r>
            <a:r>
              <a:rPr lang="ro-RO" sz="2400" dirty="0" err="1">
                <a:ea typeface="+mj-lt"/>
                <a:cs typeface="+mj-lt"/>
              </a:rPr>
              <a:t>search</a:t>
            </a:r>
            <a:r>
              <a:rPr lang="ro-RO" sz="2400" dirty="0">
                <a:ea typeface="+mj-lt"/>
                <a:cs typeface="+mj-lt"/>
              </a:rPr>
              <a:t>?</a:t>
            </a:r>
            <a:r>
              <a:rPr lang="ro-RO" sz="2100" dirty="0">
                <a:ea typeface="+mj-lt"/>
                <a:cs typeface="+mj-lt"/>
              </a:rPr>
              <a:t>           </a:t>
            </a:r>
            <a:endParaRPr lang="en-US" sz="2100" dirty="0">
              <a:ea typeface="+mj-lt"/>
              <a:cs typeface="+mj-lt"/>
            </a:endParaRPr>
          </a:p>
          <a:p>
            <a:pPr algn="l"/>
            <a:endParaRPr lang="ro-RO" sz="2100">
              <a:cs typeface="Arial"/>
            </a:endParaRPr>
          </a:p>
        </p:txBody>
      </p:sp>
      <p:pic>
        <p:nvPicPr>
          <p:cNvPr id="24" name="Picture 24" descr="A picture containing chain&#10;&#10;Description automatically generated">
            <a:extLst>
              <a:ext uri="{FF2B5EF4-FFF2-40B4-BE49-F238E27FC236}">
                <a16:creationId xmlns:a16="http://schemas.microsoft.com/office/drawing/2014/main" id="{752445FC-1D57-469B-BBA1-21ECC494A4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99870" y="1306925"/>
            <a:ext cx="4706984" cy="2821210"/>
          </a:xfrm>
        </p:spPr>
      </p:pic>
      <p:pic>
        <p:nvPicPr>
          <p:cNvPr id="25" name="Picture 25" descr="Diagram&#10;&#10;Description automatically generated">
            <a:extLst>
              <a:ext uri="{FF2B5EF4-FFF2-40B4-BE49-F238E27FC236}">
                <a16:creationId xmlns:a16="http://schemas.microsoft.com/office/drawing/2014/main" id="{342C083E-0DA4-4F28-93A0-AF592411D3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4341" y="2887196"/>
            <a:ext cx="4693022" cy="316790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17519A8-18DD-4BA3-866A-2110E34EB678}"/>
              </a:ext>
            </a:extLst>
          </p:cNvPr>
          <p:cNvSpPr txBox="1"/>
          <p:nvPr/>
        </p:nvSpPr>
        <p:spPr>
          <a:xfrm>
            <a:off x="2018179" y="1530724"/>
            <a:ext cx="407109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Arial"/>
              </a:rPr>
              <a:t>Is a platform where you can search online </a:t>
            </a:r>
            <a:r>
              <a:rPr lang="en-GB" dirty="0" err="1">
                <a:cs typeface="Arial"/>
              </a:rPr>
              <a:t>informations</a:t>
            </a:r>
            <a:r>
              <a:rPr lang="en-GB" dirty="0">
                <a:cs typeface="Arial"/>
              </a:rPr>
              <a:t> about different things, do research, and learn new different things.</a:t>
            </a:r>
          </a:p>
        </p:txBody>
      </p:sp>
    </p:spTree>
    <p:extLst>
      <p:ext uri="{BB962C8B-B14F-4D97-AF65-F5344CB8AC3E}">
        <p14:creationId xmlns:p14="http://schemas.microsoft.com/office/powerpoint/2010/main" val="341126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87BEA9D-4110-4F3C-80A6-E42E3F1AA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FF15141-CC55-469E-8FF3-D3267AF6B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FDE842C-BD13-4AF9-BA5A-B21D3E764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1CF90FFE-9BB1-40FF-86FB-DC99F2C2C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AC8C150-9CC9-40BF-ADE5-33EABE147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D5621D5-70CC-45B6-BCE6-E16D6467A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CD6EE82-46D5-4045-AB2B-6E9649A45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/>
              <a:t>Best tool for collaboration at UWTSD      </a:t>
            </a:r>
          </a:p>
        </p:txBody>
      </p:sp>
      <p:pic>
        <p:nvPicPr>
          <p:cNvPr id="24" name="Picture 24" descr="Icon&#10;&#10;Description automatically generated">
            <a:extLst>
              <a:ext uri="{FF2B5EF4-FFF2-40B4-BE49-F238E27FC236}">
                <a16:creationId xmlns:a16="http://schemas.microsoft.com/office/drawing/2014/main" id="{5D5618D8-5D07-422C-958E-B77603C757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728" b="3371"/>
          <a:stretch/>
        </p:blipFill>
        <p:spPr>
          <a:xfrm>
            <a:off x="2286938" y="2364159"/>
            <a:ext cx="4454381" cy="3364051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2CC603D1-9DD3-4AEF-8FD5-4B0A0E02307E}"/>
              </a:ext>
            </a:extLst>
          </p:cNvPr>
          <p:cNvSpPr txBox="1"/>
          <p:nvPr/>
        </p:nvSpPr>
        <p:spPr>
          <a:xfrm>
            <a:off x="7412020" y="2052116"/>
            <a:ext cx="3164142" cy="3997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 dirty="0"/>
              <a:t>     Microsoft Teams is the best tool for  collaboration at UWTSD.</a:t>
            </a:r>
            <a:endParaRPr lang="en-US" sz="1600"/>
          </a:p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/>
              <a:t>Help us to communicate with the teachers and colleagues.</a:t>
            </a:r>
          </a:p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/>
              <a:t>During the pandemic situation help us to prevent spreading the virus.</a:t>
            </a:r>
          </a:p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600"/>
          </a:p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5C2BC6-97EA-4B40-AC08-A88681DFF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867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Madison</vt:lpstr>
      <vt:lpstr>Which digital tool is most commonly used for collaboration at UWTSD </vt:lpstr>
      <vt:lpstr>Introduction</vt:lpstr>
      <vt:lpstr>What Digital Tool To Use</vt:lpstr>
      <vt:lpstr>                     How to use them?</vt:lpstr>
      <vt:lpstr>Engine of search </vt:lpstr>
      <vt:lpstr>What is Engine search?            </vt:lpstr>
      <vt:lpstr>Best tool for collaboration at UWTSD     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675</cp:revision>
  <dcterms:created xsi:type="dcterms:W3CDTF">2022-02-24T19:47:51Z</dcterms:created>
  <dcterms:modified xsi:type="dcterms:W3CDTF">2022-02-27T00:26:33Z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