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7" r:id="rId9"/>
    <p:sldId id="263" r:id="rId10"/>
    <p:sldId id="264" r:id="rId11"/>
    <p:sldId id="265" r:id="rId12"/>
    <p:sldId id="266"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10" d="100"/>
          <a:sy n="110" d="100"/>
        </p:scale>
        <p:origin x="-112" y="-52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printerSettings" Target="printerSettings/printerSettings1.bin"/><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jpe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0.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1.jpe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1.jpe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3124200"/>
            <a:ext cx="6477000" cy="1914144"/>
          </a:xfrm>
        </p:spPr>
        <p:txBody>
          <a:bodyPr vert="horz" lIns="45720" tIns="0" rIns="45720" bIns="0" rtlCol="0" anchor="b" anchorCtr="0">
            <a:noAutofit/>
          </a:bodyPr>
          <a:lstStyle>
            <a:lvl1pPr algn="l" defTabSz="914400" rtl="0" eaLnBrk="1" latinLnBrk="0" hangingPunct="1">
              <a:lnSpc>
                <a:spcPts val="5000"/>
              </a:lnSpc>
              <a:spcBef>
                <a:spcPct val="0"/>
              </a:spcBef>
              <a:buNone/>
              <a:defRPr sz="4600" kern="1200">
                <a:solidFill>
                  <a:schemeClr val="tx1"/>
                </a:solidFill>
                <a:latin typeface="+mj-lt"/>
                <a:ea typeface="+mj-ea"/>
                <a:cs typeface="+mj-cs"/>
              </a:defRPr>
            </a:lvl1pPr>
          </a:lstStyle>
          <a:p>
            <a:r>
              <a:rPr lang="cy-GB" smtClean="0"/>
              <a:t>Click to edit Master title style</a:t>
            </a:r>
            <a:endParaRPr/>
          </a:p>
        </p:txBody>
      </p:sp>
      <p:sp>
        <p:nvSpPr>
          <p:cNvPr id="3" name="Subtitle 2"/>
          <p:cNvSpPr>
            <a:spLocks noGrp="1"/>
          </p:cNvSpPr>
          <p:nvPr>
            <p:ph type="subTitle" idx="1"/>
          </p:nvPr>
        </p:nvSpPr>
        <p:spPr>
          <a:xfrm>
            <a:off x="2209800" y="5056632"/>
            <a:ext cx="6477000" cy="1174088"/>
          </a:xfrm>
        </p:spPr>
        <p:txBody>
          <a:bodyPr vert="horz" lIns="91440" tIns="0" rIns="45720" bIns="0" rtlCol="0">
            <a:normAutofit/>
          </a:bodyPr>
          <a:lstStyle>
            <a:lvl1pPr marL="0" indent="0" algn="l" defTabSz="914400" rtl="0" eaLnBrk="1" latinLnBrk="0" hangingPunct="1">
              <a:lnSpc>
                <a:spcPts val="2600"/>
              </a:lnSpc>
              <a:spcBef>
                <a:spcPts val="0"/>
              </a:spcBef>
              <a:buSzPct val="90000"/>
              <a:buFontTx/>
              <a:buNone/>
              <a:defRPr sz="2200" kern="1200">
                <a:solidFill>
                  <a:schemeClr val="tx1"/>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a:p>
        </p:txBody>
      </p:sp>
      <p:sp>
        <p:nvSpPr>
          <p:cNvPr id="4" name="Date Placeholder 3"/>
          <p:cNvSpPr>
            <a:spLocks noGrp="1"/>
          </p:cNvSpPr>
          <p:nvPr>
            <p:ph type="dt" sz="half" idx="10"/>
          </p:nvPr>
        </p:nvSpPr>
        <p:spPr>
          <a:xfrm>
            <a:off x="457200" y="6300216"/>
            <a:ext cx="1984248" cy="274320"/>
          </a:xfrm>
        </p:spPr>
        <p:txBody>
          <a:bodyPr vert="horz" lIns="91440" tIns="45720" rIns="91440" bIns="45720" rtlCol="0" anchor="ctr"/>
          <a:lstStyle>
            <a:lvl1pPr marL="0" algn="l" defTabSz="914400" rtl="0" eaLnBrk="1" latinLnBrk="0" hangingPunct="1">
              <a:defRPr sz="1100" kern="1200">
                <a:solidFill>
                  <a:schemeClr val="tx1"/>
                </a:solidFill>
                <a:latin typeface="Rockwell" pitchFamily="18" charset="0"/>
                <a:ea typeface="+mn-ea"/>
                <a:cs typeface="+mn-cs"/>
              </a:defRPr>
            </a:lvl1pPr>
          </a:lstStyle>
          <a:p>
            <a:fld id="{2DF66AD8-BC4A-4004-9882-414398D930CA}" type="datetimeFigureOut">
              <a:rPr lang="en-US" smtClean="0"/>
              <a:t>14/10/18</a:t>
            </a:fld>
            <a:endParaRPr lang="en-US"/>
          </a:p>
        </p:txBody>
      </p:sp>
      <p:sp>
        <p:nvSpPr>
          <p:cNvPr id="5" name="Footer Placeholder 4"/>
          <p:cNvSpPr>
            <a:spLocks noGrp="1"/>
          </p:cNvSpPr>
          <p:nvPr>
            <p:ph type="ftr" sz="quarter" idx="11"/>
          </p:nvPr>
        </p:nvSpPr>
        <p:spPr>
          <a:xfrm>
            <a:off x="3959352" y="6300216"/>
            <a:ext cx="3813048" cy="274320"/>
          </a:xfrm>
        </p:spPr>
        <p:txBody>
          <a:bodyPr vert="horz" lIns="91440" tIns="45720" rIns="91440" bIns="45720" rtlCol="0" anchor="ctr"/>
          <a:lstStyle>
            <a:lvl1pPr marL="0" algn="l" defTabSz="914400" rtl="0" eaLnBrk="1" latinLnBrk="0" hangingPunct="1">
              <a:defRPr sz="1100" kern="1200">
                <a:solidFill>
                  <a:schemeClr val="tx1"/>
                </a:solidFill>
                <a:latin typeface="Rockwell" pitchFamily="18" charset="0"/>
                <a:ea typeface="+mn-ea"/>
                <a:cs typeface="+mn-cs"/>
              </a:defRPr>
            </a:lvl1pPr>
          </a:lstStyle>
          <a:p>
            <a:endParaRPr lang="en-US"/>
          </a:p>
        </p:txBody>
      </p:sp>
      <p:sp>
        <p:nvSpPr>
          <p:cNvPr id="6" name="Slide Number Placeholder 5"/>
          <p:cNvSpPr>
            <a:spLocks noGrp="1"/>
          </p:cNvSpPr>
          <p:nvPr>
            <p:ph type="sldNum" sz="quarter" idx="12"/>
          </p:nvPr>
        </p:nvSpPr>
        <p:spPr>
          <a:xfrm>
            <a:off x="8275320" y="6300216"/>
            <a:ext cx="685800" cy="274320"/>
          </a:xfrm>
        </p:spPr>
        <p:txBody>
          <a:bodyPr vert="horz" lIns="91440" tIns="45720" rIns="91440" bIns="45720" rtlCol="0" anchor="ctr"/>
          <a:lstStyle>
            <a:lvl1pPr marL="0" algn="r" defTabSz="914400" rtl="0" eaLnBrk="1" latinLnBrk="0" hangingPunct="1">
              <a:defRPr sz="1100" kern="1200">
                <a:solidFill>
                  <a:schemeClr val="tx1"/>
                </a:solidFill>
                <a:latin typeface="Rockwell" pitchFamily="18" charset="0"/>
                <a:ea typeface="+mn-ea"/>
                <a:cs typeface="+mn-cs"/>
              </a:defRPr>
            </a:lvl1pPr>
          </a:lstStyle>
          <a:p>
            <a:fld id="{B9D2C864-9362-43C7-A136-D9C41D93A96D}"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14/10/18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Watermark">
    <p:bg>
      <p:bgRef idx="1003">
        <a:schemeClr val="bg2"/>
      </p:bgRef>
    </p:bg>
    <p:spTree>
      <p:nvGrpSpPr>
        <p:cNvPr id="1" name=""/>
        <p:cNvGrpSpPr/>
        <p:nvPr/>
      </p:nvGrpSpPr>
      <p:grpSpPr>
        <a:xfrm>
          <a:off x="0" y="0"/>
          <a:ext cx="0" cy="0"/>
          <a:chOff x="0" y="0"/>
          <a:chExt cx="0" cy="0"/>
        </a:xfrm>
      </p:grpSpPr>
      <p:sp>
        <p:nvSpPr>
          <p:cNvPr id="8" name="Text Placeholder 7"/>
          <p:cNvSpPr>
            <a:spLocks noGrp="1"/>
          </p:cNvSpPr>
          <p:nvPr>
            <p:ph type="body" sz="quarter" idx="13"/>
          </p:nvPr>
        </p:nvSpPr>
        <p:spPr>
          <a:xfrm>
            <a:off x="1122215" y="3200400"/>
            <a:ext cx="8021782" cy="2209800"/>
          </a:xfrm>
        </p:spPr>
        <p:txBody>
          <a:bodyPr wrap="none" lIns="0" tIns="0" rIns="0" bIns="0" anchor="ctr" anchorCtr="0">
            <a:noAutofit/>
          </a:bodyPr>
          <a:lstStyle>
            <a:lvl1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1pPr>
            <a:lvl2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2pPr>
            <a:lvl3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3pPr>
            <a:lvl4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4pPr>
            <a:lvl5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5pPr>
          </a:lstStyle>
          <a:p>
            <a:pPr lvl="0"/>
            <a:r>
              <a:rPr lang="cy-GB" smtClean="0"/>
              <a:t>Click to edit Master text styles</a:t>
            </a:r>
          </a:p>
        </p:txBody>
      </p:sp>
      <p:sp>
        <p:nvSpPr>
          <p:cNvPr id="2" name="Title 1"/>
          <p:cNvSpPr>
            <a:spLocks noGrp="1"/>
          </p:cNvSpPr>
          <p:nvPr>
            <p:ph type="ctrTitle"/>
          </p:nvPr>
        </p:nvSpPr>
        <p:spPr>
          <a:xfrm>
            <a:off x="3960813" y="3833095"/>
            <a:ext cx="4724400" cy="1209964"/>
          </a:xfrm>
        </p:spPr>
        <p:txBody>
          <a:bodyPr lIns="45720" tIns="0" rIns="45720" bIns="0" anchor="b" anchorCtr="0">
            <a:noAutofit/>
          </a:bodyPr>
          <a:lstStyle>
            <a:lvl1pPr algn="l">
              <a:lnSpc>
                <a:spcPts val="5000"/>
              </a:lnSpc>
              <a:defRPr sz="4600"/>
            </a:lvl1pPr>
          </a:lstStyle>
          <a:p>
            <a:r>
              <a:rPr lang="cy-GB" smtClean="0"/>
              <a:t>Click to edit Master title style</a:t>
            </a:r>
            <a:endParaRPr dirty="0"/>
          </a:p>
        </p:txBody>
      </p:sp>
      <p:sp>
        <p:nvSpPr>
          <p:cNvPr id="3" name="Subtitle 2"/>
          <p:cNvSpPr>
            <a:spLocks noGrp="1"/>
          </p:cNvSpPr>
          <p:nvPr>
            <p:ph type="subTitle" idx="1"/>
          </p:nvPr>
        </p:nvSpPr>
        <p:spPr>
          <a:xfrm>
            <a:off x="3960813" y="5056909"/>
            <a:ext cx="4724400" cy="1156586"/>
          </a:xfrm>
        </p:spPr>
        <p:txBody>
          <a:bodyPr lIns="91440" tIns="0" rIns="45720" bIns="0">
            <a:normAutofit/>
          </a:bodyPr>
          <a:lstStyle>
            <a:lvl1pPr marL="0" indent="0" algn="l">
              <a:lnSpc>
                <a:spcPts val="2600"/>
              </a:lnSpc>
              <a:spcBef>
                <a:spcPct val="0"/>
              </a:spcBef>
              <a:buNone/>
              <a:defRPr sz="2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dirty="0"/>
          </a:p>
        </p:txBody>
      </p:sp>
      <p:sp>
        <p:nvSpPr>
          <p:cNvPr id="4" name="Date Placeholder 3"/>
          <p:cNvSpPr>
            <a:spLocks noGrp="1"/>
          </p:cNvSpPr>
          <p:nvPr>
            <p:ph type="dt" sz="half" idx="10"/>
          </p:nvPr>
        </p:nvSpPr>
        <p:spPr>
          <a:xfrm>
            <a:off x="457200" y="6298744"/>
            <a:ext cx="1981200" cy="273050"/>
          </a:xfrm>
        </p:spPr>
        <p:txBody>
          <a:bodyPr/>
          <a:lstStyle>
            <a:lvl1pPr algn="l">
              <a:defRPr sz="1100">
                <a:latin typeface="Rockwell" pitchFamily="18" charset="0"/>
              </a:defRPr>
            </a:lvl1pPr>
          </a:lstStyle>
          <a:p>
            <a:fld id="{2DF66AD8-BC4A-4004-9882-414398D930CA}" type="datetimeFigureOut">
              <a:rPr lang="en-US" smtClean="0"/>
              <a:t>14/10/18</a:t>
            </a:fld>
            <a:endParaRPr lang="en-US"/>
          </a:p>
        </p:txBody>
      </p:sp>
      <p:sp>
        <p:nvSpPr>
          <p:cNvPr id="5" name="Footer Placeholder 4"/>
          <p:cNvSpPr>
            <a:spLocks noGrp="1"/>
          </p:cNvSpPr>
          <p:nvPr>
            <p:ph type="ftr" sz="quarter" idx="11"/>
          </p:nvPr>
        </p:nvSpPr>
        <p:spPr>
          <a:xfrm>
            <a:off x="3962400" y="6298744"/>
            <a:ext cx="3810000" cy="273050"/>
          </a:xfrm>
        </p:spPr>
        <p:txBody>
          <a:bodyPr/>
          <a:lstStyle>
            <a:lvl1pPr algn="l">
              <a:defRPr/>
            </a:lvl1pPr>
          </a:lstStyle>
          <a:p>
            <a:endParaRPr lang="en-US"/>
          </a:p>
        </p:txBody>
      </p:sp>
      <p:sp>
        <p:nvSpPr>
          <p:cNvPr id="6" name="Slide Number Placeholder 5"/>
          <p:cNvSpPr>
            <a:spLocks noGrp="1"/>
          </p:cNvSpPr>
          <p:nvPr>
            <p:ph type="sldNum" sz="quarter" idx="12"/>
          </p:nvPr>
        </p:nvSpPr>
        <p:spPr>
          <a:xfrm>
            <a:off x="8264856" y="6312392"/>
            <a:ext cx="685800" cy="265089"/>
          </a:xfrm>
        </p:spPr>
        <p:txBody>
          <a:bodyPr/>
          <a:lstStyle>
            <a:lvl1pPr>
              <a:defRPr sz="1100">
                <a:solidFill>
                  <a:schemeClr val="tx1"/>
                </a:solidFill>
                <a:latin typeface="Rockwell" pitchFamily="18" charset="0"/>
              </a:defRPr>
            </a:lvl1pPr>
          </a:lstStyle>
          <a:p>
            <a:fld id="{B9D2C864-9362-43C7-A136-D9C41D93A96D}"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194560"/>
            <a:ext cx="7772400" cy="1362075"/>
          </a:xfrm>
        </p:spPr>
        <p:txBody>
          <a:bodyPr vert="horz" lIns="45720" tIns="0" rIns="45720" bIns="0" rtlCol="0" anchor="b" anchorCtr="0">
            <a:noAutofit/>
          </a:bodyPr>
          <a:lstStyle>
            <a:lvl1pPr algn="l" defTabSz="914400" rtl="0" eaLnBrk="1" latinLnBrk="0" hangingPunct="1">
              <a:lnSpc>
                <a:spcPts val="5000"/>
              </a:lnSpc>
              <a:spcBef>
                <a:spcPct val="0"/>
              </a:spcBef>
              <a:buNone/>
              <a:defRPr sz="4600" b="1" kern="1200" cap="none" baseline="0">
                <a:solidFill>
                  <a:schemeClr val="tx1"/>
                </a:solidFill>
                <a:latin typeface="+mj-lt"/>
                <a:ea typeface="+mj-ea"/>
                <a:cs typeface="+mj-cs"/>
              </a:defRPr>
            </a:lvl1pPr>
          </a:lstStyle>
          <a:p>
            <a:r>
              <a:rPr lang="cy-GB" smtClean="0"/>
              <a:t>Click to edit Master title style</a:t>
            </a:r>
            <a:endParaRPr/>
          </a:p>
        </p:txBody>
      </p:sp>
      <p:sp>
        <p:nvSpPr>
          <p:cNvPr id="3" name="Text Placeholder 2"/>
          <p:cNvSpPr>
            <a:spLocks noGrp="1"/>
          </p:cNvSpPr>
          <p:nvPr>
            <p:ph type="body" idx="1"/>
          </p:nvPr>
        </p:nvSpPr>
        <p:spPr>
          <a:xfrm>
            <a:off x="457200" y="3557016"/>
            <a:ext cx="7772400" cy="987552"/>
          </a:xfrm>
        </p:spPr>
        <p:txBody>
          <a:bodyPr vert="horz" lIns="91440" tIns="0" rIns="45720" bIns="0" rtlCol="0" anchor="t" anchorCtr="0">
            <a:normAutofit/>
          </a:bodyPr>
          <a:lstStyle>
            <a:lvl1pPr marL="0" indent="0">
              <a:spcBef>
                <a:spcPts val="0"/>
              </a:spcBef>
              <a:buNone/>
              <a:defRPr sz="2200" kern="1200">
                <a:solidFill>
                  <a:schemeClr val="tx1"/>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spcBef>
                <a:spcPts val="2000"/>
              </a:spcBef>
              <a:buSzPct val="90000"/>
              <a:buFontTx/>
              <a:buNone/>
            </a:pPr>
            <a:r>
              <a:rPr lang="cy-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t>14/10/18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with Watermark">
    <p:bg>
      <p:bgRef idx="1002">
        <a:schemeClr val="bg2"/>
      </p:bgRef>
    </p:bg>
    <p:spTree>
      <p:nvGrpSpPr>
        <p:cNvPr id="1" name=""/>
        <p:cNvGrpSpPr/>
        <p:nvPr/>
      </p:nvGrpSpPr>
      <p:grpSpPr>
        <a:xfrm>
          <a:off x="0" y="0"/>
          <a:ext cx="0" cy="0"/>
          <a:chOff x="0" y="0"/>
          <a:chExt cx="0" cy="0"/>
        </a:xfrm>
      </p:grpSpPr>
      <p:sp>
        <p:nvSpPr>
          <p:cNvPr id="7" name="Text Placeholder 7"/>
          <p:cNvSpPr>
            <a:spLocks noGrp="1"/>
          </p:cNvSpPr>
          <p:nvPr>
            <p:ph type="body" sz="quarter" idx="13"/>
          </p:nvPr>
        </p:nvSpPr>
        <p:spPr>
          <a:xfrm>
            <a:off x="712693" y="1689847"/>
            <a:ext cx="8431303" cy="2209800"/>
          </a:xfrm>
        </p:spPr>
        <p:txBody>
          <a:bodyPr wrap="none" lIns="0" tIns="0" rIns="0" bIns="0" anchor="ctr" anchorCtr="0">
            <a:noAutofit/>
          </a:bodyPr>
          <a:lstStyle>
            <a:lvl1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1pPr>
            <a:lvl2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2pPr>
            <a:lvl3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3pPr>
            <a:lvl4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4pPr>
            <a:lvl5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5pPr>
          </a:lstStyle>
          <a:p>
            <a:pPr lvl="0"/>
            <a:r>
              <a:rPr lang="cy-GB" smtClean="0"/>
              <a:t>Click to edit Master text styles</a:t>
            </a:r>
          </a:p>
        </p:txBody>
      </p:sp>
      <p:sp>
        <p:nvSpPr>
          <p:cNvPr id="2" name="Title 1"/>
          <p:cNvSpPr>
            <a:spLocks noGrp="1"/>
          </p:cNvSpPr>
          <p:nvPr>
            <p:ph type="title"/>
          </p:nvPr>
        </p:nvSpPr>
        <p:spPr>
          <a:xfrm>
            <a:off x="457201" y="2196353"/>
            <a:ext cx="5334000" cy="1362075"/>
          </a:xfrm>
        </p:spPr>
        <p:txBody>
          <a:bodyPr lIns="45720" tIns="0" rIns="45720" bIns="0" anchor="b" anchorCtr="0"/>
          <a:lstStyle>
            <a:lvl1pPr algn="l">
              <a:lnSpc>
                <a:spcPts val="5000"/>
              </a:lnSpc>
              <a:defRPr sz="4600" b="1" cap="none" baseline="0"/>
            </a:lvl1pPr>
          </a:lstStyle>
          <a:p>
            <a:r>
              <a:rPr lang="cy-GB" smtClean="0"/>
              <a:t>Click to edit Master title style</a:t>
            </a:r>
            <a:endParaRPr/>
          </a:p>
        </p:txBody>
      </p:sp>
      <p:sp>
        <p:nvSpPr>
          <p:cNvPr id="3" name="Text Placeholder 2"/>
          <p:cNvSpPr>
            <a:spLocks noGrp="1"/>
          </p:cNvSpPr>
          <p:nvPr>
            <p:ph type="body" idx="1"/>
          </p:nvPr>
        </p:nvSpPr>
        <p:spPr>
          <a:xfrm>
            <a:off x="457200" y="3560618"/>
            <a:ext cx="5334000" cy="983087"/>
          </a:xfrm>
        </p:spPr>
        <p:txBody>
          <a:bodyPr tIns="0" rIns="45720" bIns="0" anchor="t" anchorCtr="0"/>
          <a:lstStyle>
            <a:lvl1pPr marL="0" indent="0">
              <a:spcBef>
                <a:spcPct val="0"/>
              </a:spcBef>
              <a:buNone/>
              <a:defRPr sz="2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t>14/10/18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ection with Picture">
    <p:bg>
      <p:bgPr>
        <a:blipFill dpi="0" rotWithShape="1">
          <a:blip r:embed="rId2">
            <a:lum/>
          </a:blip>
          <a:srcRect/>
          <a:stretch>
            <a:fillRect t="-4000" b="-4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152775" y="4069804"/>
            <a:ext cx="5538788" cy="1162050"/>
          </a:xfrm>
        </p:spPr>
        <p:txBody>
          <a:bodyPr tIns="0" bIns="0" anchor="b"/>
          <a:lstStyle>
            <a:lvl1pPr algn="l">
              <a:lnSpc>
                <a:spcPts val="4600"/>
              </a:lnSpc>
              <a:defRPr sz="4600" b="1"/>
            </a:lvl1pPr>
          </a:lstStyle>
          <a:p>
            <a:r>
              <a:rPr lang="cy-GB" smtClean="0"/>
              <a:t>Click to edit Master title style</a:t>
            </a:r>
            <a:endParaRPr/>
          </a:p>
        </p:txBody>
      </p:sp>
      <p:grpSp>
        <p:nvGrpSpPr>
          <p:cNvPr id="3" name="Group 8"/>
          <p:cNvGrpSpPr/>
          <p:nvPr/>
        </p:nvGrpSpPr>
        <p:grpSpPr>
          <a:xfrm rot="21240000">
            <a:off x="654352" y="445180"/>
            <a:ext cx="5416247" cy="3630168"/>
            <a:chOff x="1524000" y="381000"/>
            <a:chExt cx="3657600" cy="4737978"/>
          </a:xfrm>
        </p:grpSpPr>
        <p:sp>
          <p:nvSpPr>
            <p:cNvPr id="10" name="Rectangle 9"/>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2" name="Picture Placeholder 9"/>
          <p:cNvSpPr>
            <a:spLocks noGrp="1"/>
          </p:cNvSpPr>
          <p:nvPr>
            <p:ph type="pic" sz="quarter" idx="15"/>
          </p:nvPr>
        </p:nvSpPr>
        <p:spPr>
          <a:xfrm rot="21240000">
            <a:off x="857677" y="632632"/>
            <a:ext cx="5009597" cy="3255264"/>
          </a:xfrm>
          <a:solidFill>
            <a:schemeClr val="bg1">
              <a:lumMod val="85000"/>
            </a:schemeClr>
          </a:solidFill>
        </p:spPr>
        <p:txBody>
          <a:bodyPr/>
          <a:lstStyle>
            <a:lvl1pPr>
              <a:buNone/>
              <a:defRPr/>
            </a:lvl1pPr>
          </a:lstStyle>
          <a:p>
            <a:r>
              <a:rPr lang="cy-GB" smtClean="0"/>
              <a:t>Drag picture to placeholder or click icon to add</a:t>
            </a:r>
            <a:endParaRPr/>
          </a:p>
        </p:txBody>
      </p:sp>
      <p:sp>
        <p:nvSpPr>
          <p:cNvPr id="4" name="Text Placeholder 3"/>
          <p:cNvSpPr>
            <a:spLocks noGrp="1"/>
          </p:cNvSpPr>
          <p:nvPr>
            <p:ph type="body" sz="half" idx="2"/>
          </p:nvPr>
        </p:nvSpPr>
        <p:spPr>
          <a:xfrm>
            <a:off x="3158117" y="5230906"/>
            <a:ext cx="5532958" cy="865093"/>
          </a:xfrm>
        </p:spPr>
        <p:txBody>
          <a:bodyPr/>
          <a:lstStyle>
            <a:lvl1pPr marL="0" indent="0">
              <a:spcBef>
                <a:spcPct val="0"/>
              </a:spcBef>
              <a:buNone/>
              <a:defRPr sz="2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14/10/18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a:p>
        </p:txBody>
      </p:sp>
      <p:sp>
        <p:nvSpPr>
          <p:cNvPr id="3" name="Content Placeholder 2"/>
          <p:cNvSpPr>
            <a:spLocks noGrp="1"/>
          </p:cNvSpPr>
          <p:nvPr>
            <p:ph sz="half" idx="1"/>
          </p:nvPr>
        </p:nvSpPr>
        <p:spPr>
          <a:xfrm>
            <a:off x="9144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Content Placeholder 3"/>
          <p:cNvSpPr>
            <a:spLocks noGrp="1"/>
          </p:cNvSpPr>
          <p:nvPr>
            <p:ph sz="half" idx="2"/>
          </p:nvPr>
        </p:nvSpPr>
        <p:spPr>
          <a:xfrm>
            <a:off x="46482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t>14/10/18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a:p>
        </p:txBody>
      </p:sp>
      <p:sp>
        <p:nvSpPr>
          <p:cNvPr id="3" name="Text Placeholder 2"/>
          <p:cNvSpPr>
            <a:spLocks noGrp="1"/>
          </p:cNvSpPr>
          <p:nvPr>
            <p:ph type="body" idx="1"/>
          </p:nvPr>
        </p:nvSpPr>
        <p:spPr>
          <a:xfrm>
            <a:off x="971326" y="1419366"/>
            <a:ext cx="3200400" cy="584035"/>
          </a:xfrm>
        </p:spPr>
        <p:txBody>
          <a:bodyPr anchor="b"/>
          <a:lstStyle>
            <a:lvl1pPr marL="0" indent="0" algn="ctr">
              <a:spcBef>
                <a:spcPct val="0"/>
              </a:spcBef>
              <a:buNone/>
              <a:defRPr sz="2200" b="0">
                <a:solidFill>
                  <a:schemeClr val="tx2">
                    <a:lumMod val="60000"/>
                    <a:lumOff val="40000"/>
                  </a:schemeClr>
                </a:solidFill>
                <a:latin typeface="Impact"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897367" y="2174875"/>
            <a:ext cx="3566160" cy="3616325"/>
          </a:xfrm>
        </p:spPr>
        <p:txBody>
          <a:bodyPr/>
          <a:lstStyle>
            <a:lvl1pPr>
              <a:defRPr sz="2200"/>
            </a:lvl1pPr>
            <a:lvl2pPr>
              <a:defRPr sz="2000"/>
            </a:lvl2pPr>
            <a:lvl3pPr>
              <a:defRPr sz="1800"/>
            </a:lvl3pPr>
            <a:lvl4pPr>
              <a:defRPr sz="1600"/>
            </a:lvl4pPr>
            <a:lvl5pPr>
              <a:defRPr sz="1600"/>
            </a:lvl5pPr>
            <a:lvl6pPr marL="2290763" indent="-344488">
              <a:defRPr sz="1600"/>
            </a:lvl6pPr>
            <a:lvl7pPr marL="2290763" indent="-344488">
              <a:defRPr sz="1600"/>
            </a:lvl7pPr>
            <a:lvl8pPr marL="2290763" indent="-344488">
              <a:defRPr sz="1600"/>
            </a:lvl8pPr>
            <a:lvl9pPr marL="2290763" indent="-344488">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5" name="Text Placeholder 4"/>
          <p:cNvSpPr>
            <a:spLocks noGrp="1"/>
          </p:cNvSpPr>
          <p:nvPr>
            <p:ph type="body" sz="quarter" idx="3"/>
          </p:nvPr>
        </p:nvSpPr>
        <p:spPr>
          <a:xfrm>
            <a:off x="4930247" y="1419366"/>
            <a:ext cx="3200400" cy="584035"/>
          </a:xfrm>
        </p:spPr>
        <p:txBody>
          <a:bodyPr anchor="b"/>
          <a:lstStyle>
            <a:lvl1pPr marL="0" indent="0" algn="ctr">
              <a:spcBef>
                <a:spcPct val="0"/>
              </a:spcBef>
              <a:buNone/>
              <a:defRPr sz="2200" b="0">
                <a:solidFill>
                  <a:schemeClr val="tx2">
                    <a:lumMod val="60000"/>
                    <a:lumOff val="40000"/>
                  </a:schemeClr>
                </a:solidFill>
                <a:latin typeface="Impact"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6514" y="2174875"/>
            <a:ext cx="3566160" cy="3616325"/>
          </a:xfrm>
        </p:spPr>
        <p:txBody>
          <a:bodyPr/>
          <a:lstStyle>
            <a:lvl1pPr>
              <a:defRPr sz="2200"/>
            </a:lvl1pPr>
            <a:lvl2pPr>
              <a:defRPr sz="2000"/>
            </a:lvl2pPr>
            <a:lvl3pPr>
              <a:defRPr sz="1800"/>
            </a:lvl3pPr>
            <a:lvl4pPr>
              <a:defRPr sz="1600"/>
            </a:lvl4pPr>
            <a:lvl5pPr>
              <a:defRPr sz="1600"/>
            </a:lvl5pPr>
            <a:lvl6pPr marL="2290763" indent="-344488">
              <a:defRPr sz="1600"/>
            </a:lvl6pPr>
            <a:lvl7pPr marL="2290763" indent="-344488">
              <a:defRPr sz="1600"/>
            </a:lvl7pPr>
            <a:lvl8pPr marL="2290763" indent="-344488">
              <a:defRPr sz="1600"/>
            </a:lvl8pPr>
            <a:lvl9pPr marL="2290763" indent="-344488">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t>14/10/18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t>‹#›</a:t>
            </a:fld>
            <a:endParaRPr lang="en-US"/>
          </a:p>
        </p:txBody>
      </p:sp>
      <p:pic>
        <p:nvPicPr>
          <p:cNvPr id="11" name="Picture 10" descr="Comparison-Underline.png"/>
          <p:cNvPicPr>
            <a:picLocks noChangeAspect="1"/>
          </p:cNvPicPr>
          <p:nvPr/>
        </p:nvPicPr>
        <p:blipFill>
          <a:blip r:embed="rId2"/>
          <a:stretch>
            <a:fillRect/>
          </a:stretch>
        </p:blipFill>
        <p:spPr>
          <a:xfrm>
            <a:off x="957039" y="1897040"/>
            <a:ext cx="3228975" cy="142875"/>
          </a:xfrm>
          <a:prstGeom prst="rect">
            <a:avLst/>
          </a:prstGeom>
        </p:spPr>
      </p:pic>
      <p:pic>
        <p:nvPicPr>
          <p:cNvPr id="13" name="Picture 12" descr="Comparison-Underline.png"/>
          <p:cNvPicPr>
            <a:picLocks noChangeAspect="1"/>
          </p:cNvPicPr>
          <p:nvPr/>
        </p:nvPicPr>
        <p:blipFill>
          <a:blip r:embed="rId2"/>
          <a:stretch>
            <a:fillRect/>
          </a:stretch>
        </p:blipFill>
        <p:spPr>
          <a:xfrm>
            <a:off x="4915960" y="1897040"/>
            <a:ext cx="3228975" cy="142875"/>
          </a:xfrm>
          <a:prstGeom prst="rect">
            <a:avLst/>
          </a:prstGeom>
        </p:spPr>
      </p:pic>
      <p:pic>
        <p:nvPicPr>
          <p:cNvPr id="12" name="Picture 11" descr="Comparison-Underline.png"/>
          <p:cNvPicPr>
            <a:picLocks noChangeAspect="1"/>
          </p:cNvPicPr>
          <p:nvPr/>
        </p:nvPicPr>
        <p:blipFill>
          <a:blip r:embed="rId2"/>
          <a:stretch>
            <a:fillRect/>
          </a:stretch>
        </p:blipFill>
        <p:spPr>
          <a:xfrm>
            <a:off x="957039" y="1897040"/>
            <a:ext cx="3228975" cy="142875"/>
          </a:xfrm>
          <a:prstGeom prst="rect">
            <a:avLst/>
          </a:prstGeom>
        </p:spPr>
      </p:pic>
      <p:pic>
        <p:nvPicPr>
          <p:cNvPr id="14" name="Picture 13" descr="Comparison-Underline.png"/>
          <p:cNvPicPr>
            <a:picLocks noChangeAspect="1"/>
          </p:cNvPicPr>
          <p:nvPr/>
        </p:nvPicPr>
        <p:blipFill>
          <a:blip r:embed="rId2"/>
          <a:stretch>
            <a:fillRect/>
          </a:stretch>
        </p:blipFill>
        <p:spPr>
          <a:xfrm>
            <a:off x="4915960" y="1897040"/>
            <a:ext cx="3228975" cy="142875"/>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a:p>
        </p:txBody>
      </p:sp>
      <p:sp>
        <p:nvSpPr>
          <p:cNvPr id="3" name="Content Placeholder 2"/>
          <p:cNvSpPr>
            <a:spLocks noGrp="1"/>
          </p:cNvSpPr>
          <p:nvPr>
            <p:ph sz="half" idx="1"/>
          </p:nvPr>
        </p:nvSpPr>
        <p:spPr>
          <a:xfrm>
            <a:off x="914400" y="1735138"/>
            <a:ext cx="7315200" cy="1920240"/>
          </a:xfrm>
        </p:spPr>
        <p:txBody>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t>14/10/18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8" name="Content Placeholder 2"/>
          <p:cNvSpPr>
            <a:spLocks noGrp="1"/>
          </p:cNvSpPr>
          <p:nvPr>
            <p:ph sz="half" idx="13"/>
          </p:nvPr>
        </p:nvSpPr>
        <p:spPr>
          <a:xfrm>
            <a:off x="914400" y="3870960"/>
            <a:ext cx="7315200" cy="1920240"/>
          </a:xfrm>
        </p:spPr>
        <p:txBody>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a:p>
        </p:txBody>
      </p:sp>
      <p:sp>
        <p:nvSpPr>
          <p:cNvPr id="5" name="Date Placeholder 4"/>
          <p:cNvSpPr>
            <a:spLocks noGrp="1"/>
          </p:cNvSpPr>
          <p:nvPr>
            <p:ph type="dt" sz="half" idx="10"/>
          </p:nvPr>
        </p:nvSpPr>
        <p:spPr/>
        <p:txBody>
          <a:bodyPr/>
          <a:lstStyle/>
          <a:p>
            <a:fld id="{2DF66AD8-BC4A-4004-9882-414398D930CA}" type="datetimeFigureOut">
              <a:rPr lang="en-US" smtClean="0"/>
              <a:t>14/10/18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11" name="Content Placeholder 2"/>
          <p:cNvSpPr>
            <a:spLocks noGrp="1"/>
          </p:cNvSpPr>
          <p:nvPr>
            <p:ph sz="half" idx="14"/>
          </p:nvPr>
        </p:nvSpPr>
        <p:spPr>
          <a:xfrm>
            <a:off x="4645152" y="1735138"/>
            <a:ext cx="3566160" cy="1920240"/>
          </a:xfrm>
        </p:spPr>
        <p:txBody>
          <a:bodyPr/>
          <a:lstStyle>
            <a:lvl1pPr>
              <a:defRPr sz="2200"/>
            </a:lvl1pPr>
            <a:lvl2pPr>
              <a:defRPr sz="2000"/>
            </a:lvl2pPr>
            <a:lvl3pPr>
              <a:defRPr sz="1800"/>
            </a:lvl3pPr>
            <a:lvl4pPr>
              <a:defRPr sz="1800"/>
            </a:lvl4pPr>
            <a:lvl5pPr>
              <a:defRPr sz="1800"/>
            </a:lvl5pPr>
            <a:lvl6pPr marL="2290763" indent="-344488">
              <a:tabLst/>
              <a:defRPr sz="1800"/>
            </a:lvl6pPr>
            <a:lvl7pPr marL="2290763" indent="-344488">
              <a:tabLst/>
              <a:defRPr sz="1800"/>
            </a:lvl7pPr>
            <a:lvl8pPr marL="2290763" indent="-344488">
              <a:tabLst/>
              <a:defRPr sz="1800"/>
            </a:lvl8pPr>
            <a:lvl9pPr marL="2290763" indent="-344488">
              <a:tabLst/>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12" name="Content Placeholder 2"/>
          <p:cNvSpPr>
            <a:spLocks noGrp="1"/>
          </p:cNvSpPr>
          <p:nvPr>
            <p:ph sz="half" idx="15"/>
          </p:nvPr>
        </p:nvSpPr>
        <p:spPr>
          <a:xfrm>
            <a:off x="4645152"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10" name="Content Placeholder 2"/>
          <p:cNvSpPr>
            <a:spLocks noGrp="1"/>
          </p:cNvSpPr>
          <p:nvPr>
            <p:ph sz="half" idx="1"/>
          </p:nvPr>
        </p:nvSpPr>
        <p:spPr>
          <a:xfrm>
            <a:off x="9144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a:p>
        </p:txBody>
      </p:sp>
      <p:sp>
        <p:nvSpPr>
          <p:cNvPr id="3" name="Content Placeholder 2"/>
          <p:cNvSpPr>
            <a:spLocks noGrp="1"/>
          </p:cNvSpPr>
          <p:nvPr>
            <p:ph sz="half" idx="1"/>
          </p:nvPr>
        </p:nvSpPr>
        <p:spPr>
          <a:xfrm>
            <a:off x="914400" y="1735138"/>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t>14/10/18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8" name="Content Placeholder 2"/>
          <p:cNvSpPr>
            <a:spLocks noGrp="1"/>
          </p:cNvSpPr>
          <p:nvPr>
            <p:ph sz="half" idx="13"/>
          </p:nvPr>
        </p:nvSpPr>
        <p:spPr>
          <a:xfrm>
            <a:off x="914400"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11" name="Content Placeholder 2"/>
          <p:cNvSpPr>
            <a:spLocks noGrp="1"/>
          </p:cNvSpPr>
          <p:nvPr>
            <p:ph sz="half" idx="14"/>
          </p:nvPr>
        </p:nvSpPr>
        <p:spPr>
          <a:xfrm>
            <a:off x="4645152" y="1735138"/>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12" name="Content Placeholder 2"/>
          <p:cNvSpPr>
            <a:spLocks noGrp="1"/>
          </p:cNvSpPr>
          <p:nvPr>
            <p:ph sz="half" idx="15"/>
          </p:nvPr>
        </p:nvSpPr>
        <p:spPr>
          <a:xfrm>
            <a:off x="4645152"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t>14/10/18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t>14/10/18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1690048"/>
            <a:ext cx="3563938" cy="1162050"/>
          </a:xfrm>
        </p:spPr>
        <p:txBody>
          <a:bodyPr tIns="0" bIns="0" anchor="b"/>
          <a:lstStyle>
            <a:lvl1pPr algn="l">
              <a:lnSpc>
                <a:spcPts val="4600"/>
              </a:lnSpc>
              <a:defRPr sz="4200" b="1"/>
            </a:lvl1pPr>
          </a:lstStyle>
          <a:p>
            <a:r>
              <a:rPr lang="cy-GB" smtClean="0"/>
              <a:t>Click to edit Master title style</a:t>
            </a:r>
            <a:endParaRPr/>
          </a:p>
        </p:txBody>
      </p:sp>
      <p:sp>
        <p:nvSpPr>
          <p:cNvPr id="3" name="Content Placeholder 2"/>
          <p:cNvSpPr>
            <a:spLocks noGrp="1"/>
          </p:cNvSpPr>
          <p:nvPr>
            <p:ph idx="1"/>
          </p:nvPr>
        </p:nvSpPr>
        <p:spPr>
          <a:xfrm>
            <a:off x="4667250" y="368490"/>
            <a:ext cx="3566160" cy="5627498"/>
          </a:xfrm>
        </p:spPr>
        <p:txBody>
          <a:bodyPr/>
          <a:lstStyle>
            <a:lvl1pPr>
              <a:defRPr sz="2200"/>
            </a:lvl1pPr>
            <a:lvl2pPr>
              <a:defRPr sz="2000"/>
            </a:lvl2pPr>
            <a:lvl3pPr>
              <a:defRPr sz="1800"/>
            </a:lvl3pPr>
            <a:lvl4pPr>
              <a:defRPr sz="1800"/>
            </a:lvl4pPr>
            <a:lvl5pPr>
              <a:defRPr sz="1800"/>
            </a:lvl5pPr>
            <a:lvl6pPr>
              <a:defRPr sz="2000"/>
            </a:lvl6pPr>
            <a:lvl7pPr marL="2290763" indent="-344488">
              <a:defRPr sz="2000"/>
            </a:lvl7pPr>
            <a:lvl8pPr marL="2290763" indent="-344488">
              <a:defRPr sz="2000"/>
            </a:lvl8pPr>
            <a:lvl9pPr marL="2290763" indent="-344488">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Text Placeholder 3"/>
          <p:cNvSpPr>
            <a:spLocks noGrp="1"/>
          </p:cNvSpPr>
          <p:nvPr>
            <p:ph type="body" sz="half" idx="2"/>
          </p:nvPr>
        </p:nvSpPr>
        <p:spPr>
          <a:xfrm>
            <a:off x="914398" y="2866030"/>
            <a:ext cx="3563938"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14/10/18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17546" y="1524000"/>
            <a:ext cx="3566160" cy="1162050"/>
          </a:xfrm>
        </p:spPr>
        <p:txBody>
          <a:bodyPr tIns="0" bIns="0" anchor="b"/>
          <a:lstStyle>
            <a:lvl1pPr algn="l">
              <a:lnSpc>
                <a:spcPts val="4600"/>
              </a:lnSpc>
              <a:defRPr sz="4200" b="1"/>
            </a:lvl1pPr>
          </a:lstStyle>
          <a:p>
            <a:r>
              <a:rPr lang="cy-GB" smtClean="0"/>
              <a:t>Click to edit Master title style</a:t>
            </a:r>
            <a:endParaRPr/>
          </a:p>
        </p:txBody>
      </p:sp>
      <p:sp>
        <p:nvSpPr>
          <p:cNvPr id="4" name="Text Placeholder 3"/>
          <p:cNvSpPr>
            <a:spLocks noGrp="1"/>
          </p:cNvSpPr>
          <p:nvPr>
            <p:ph type="body" sz="half" idx="2"/>
          </p:nvPr>
        </p:nvSpPr>
        <p:spPr>
          <a:xfrm>
            <a:off x="5017544" y="2699982"/>
            <a:ext cx="3566160"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14/10/18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grpSp>
        <p:nvGrpSpPr>
          <p:cNvPr id="3" name="Group 7"/>
          <p:cNvGrpSpPr/>
          <p:nvPr/>
        </p:nvGrpSpPr>
        <p:grpSpPr>
          <a:xfrm rot="21421631">
            <a:off x="629028" y="505650"/>
            <a:ext cx="3850925" cy="5516274"/>
            <a:chOff x="1524000" y="381000"/>
            <a:chExt cx="3657600" cy="4737978"/>
          </a:xfrm>
        </p:grpSpPr>
        <p:sp>
          <p:nvSpPr>
            <p:cNvPr id="10" name="Rectangle 9"/>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2" name="Picture Placeholder 9"/>
          <p:cNvSpPr>
            <a:spLocks noGrp="1"/>
          </p:cNvSpPr>
          <p:nvPr>
            <p:ph type="pic" sz="quarter" idx="14"/>
          </p:nvPr>
        </p:nvSpPr>
        <p:spPr>
          <a:xfrm rot="21421631">
            <a:off x="808793" y="667560"/>
            <a:ext cx="3468664" cy="5124723"/>
          </a:xfrm>
          <a:solidFill>
            <a:schemeClr val="bg1">
              <a:lumMod val="85000"/>
            </a:schemeClr>
          </a:solidFill>
        </p:spPr>
        <p:txBody>
          <a:bodyPr/>
          <a:lstStyle>
            <a:lvl1pPr>
              <a:buNone/>
              <a:defRPr/>
            </a:lvl1pPr>
          </a:lstStyle>
          <a:p>
            <a:r>
              <a:rPr lang="cy-GB" smtClean="0"/>
              <a:t>Drag picture to placeholder or click icon to add</a:t>
            </a: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grpSp>
        <p:nvGrpSpPr>
          <p:cNvPr id="3" name="Group 13"/>
          <p:cNvGrpSpPr/>
          <p:nvPr/>
        </p:nvGrpSpPr>
        <p:grpSpPr>
          <a:xfrm rot="21214351">
            <a:off x="313409" y="3520798"/>
            <a:ext cx="4088024" cy="3026020"/>
            <a:chOff x="1524000" y="381000"/>
            <a:chExt cx="3657600" cy="4737978"/>
          </a:xfrm>
        </p:grpSpPr>
        <p:sp>
          <p:nvSpPr>
            <p:cNvPr id="15" name="Rectangle 14"/>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6" name="Rectangle 15"/>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7" name="Picture Placeholder 9"/>
          <p:cNvSpPr>
            <a:spLocks noGrp="1"/>
          </p:cNvSpPr>
          <p:nvPr>
            <p:ph type="pic" sz="quarter" idx="16"/>
          </p:nvPr>
        </p:nvSpPr>
        <p:spPr>
          <a:xfrm rot="21214351">
            <a:off x="491057" y="3682579"/>
            <a:ext cx="3704109" cy="2697083"/>
          </a:xfrm>
          <a:solidFill>
            <a:schemeClr val="bg1">
              <a:lumMod val="85000"/>
            </a:schemeClr>
          </a:solidFill>
        </p:spPr>
        <p:txBody>
          <a:bodyPr/>
          <a:lstStyle>
            <a:lvl1pPr>
              <a:buNone/>
              <a:defRPr/>
            </a:lvl1pPr>
          </a:lstStyle>
          <a:p>
            <a:r>
              <a:rPr lang="cy-GB" smtClean="0"/>
              <a:t>Drag picture to placeholder or click icon to add</a:t>
            </a:r>
            <a:endParaRPr/>
          </a:p>
        </p:txBody>
      </p:sp>
      <p:grpSp>
        <p:nvGrpSpPr>
          <p:cNvPr id="8" name="Group 9"/>
          <p:cNvGrpSpPr/>
          <p:nvPr/>
        </p:nvGrpSpPr>
        <p:grpSpPr>
          <a:xfrm rot="232774">
            <a:off x="169481" y="241256"/>
            <a:ext cx="4088024" cy="3026020"/>
            <a:chOff x="1524000" y="381000"/>
            <a:chExt cx="3657600" cy="4737978"/>
          </a:xfrm>
        </p:grpSpPr>
        <p:sp>
          <p:nvSpPr>
            <p:cNvPr id="11" name="Rectangle 10"/>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3" name="Picture Placeholder 9"/>
          <p:cNvSpPr>
            <a:spLocks noGrp="1"/>
          </p:cNvSpPr>
          <p:nvPr>
            <p:ph type="pic" sz="quarter" idx="15"/>
          </p:nvPr>
        </p:nvSpPr>
        <p:spPr>
          <a:xfrm rot="232774">
            <a:off x="347129" y="403037"/>
            <a:ext cx="3704109" cy="2697083"/>
          </a:xfrm>
          <a:solidFill>
            <a:schemeClr val="bg1">
              <a:lumMod val="85000"/>
            </a:schemeClr>
          </a:solidFill>
        </p:spPr>
        <p:txBody>
          <a:bodyPr/>
          <a:lstStyle>
            <a:lvl1pPr>
              <a:buNone/>
              <a:defRPr/>
            </a:lvl1pPr>
          </a:lstStyle>
          <a:p>
            <a:r>
              <a:rPr lang="cy-GB" smtClean="0"/>
              <a:t>Drag picture to placeholder or click icon to add</a:t>
            </a:r>
            <a:endParaRPr/>
          </a:p>
        </p:txBody>
      </p:sp>
      <p:sp>
        <p:nvSpPr>
          <p:cNvPr id="2" name="Title 1"/>
          <p:cNvSpPr>
            <a:spLocks noGrp="1"/>
          </p:cNvSpPr>
          <p:nvPr>
            <p:ph type="title"/>
          </p:nvPr>
        </p:nvSpPr>
        <p:spPr>
          <a:xfrm>
            <a:off x="5013434" y="1524000"/>
            <a:ext cx="3566160" cy="1162050"/>
          </a:xfrm>
        </p:spPr>
        <p:txBody>
          <a:bodyPr tIns="0" bIns="0" anchor="b"/>
          <a:lstStyle>
            <a:lvl1pPr algn="l">
              <a:lnSpc>
                <a:spcPts val="4600"/>
              </a:lnSpc>
              <a:defRPr sz="4200" b="1"/>
            </a:lvl1pPr>
          </a:lstStyle>
          <a:p>
            <a:r>
              <a:rPr lang="cy-GB" smtClean="0"/>
              <a:t>Click to edit Master title style</a:t>
            </a:r>
            <a:endParaRPr/>
          </a:p>
        </p:txBody>
      </p:sp>
      <p:sp>
        <p:nvSpPr>
          <p:cNvPr id="4" name="Text Placeholder 3"/>
          <p:cNvSpPr>
            <a:spLocks noGrp="1"/>
          </p:cNvSpPr>
          <p:nvPr>
            <p:ph type="body" sz="half" idx="2"/>
          </p:nvPr>
        </p:nvSpPr>
        <p:spPr>
          <a:xfrm>
            <a:off x="5013432" y="2699982"/>
            <a:ext cx="3566160"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14/10/18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Picture above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3762374"/>
            <a:ext cx="7315200" cy="1162050"/>
          </a:xfrm>
        </p:spPr>
        <p:txBody>
          <a:bodyPr tIns="0" bIns="0" anchor="b"/>
          <a:lstStyle>
            <a:lvl1pPr algn="l">
              <a:lnSpc>
                <a:spcPts val="4600"/>
              </a:lnSpc>
              <a:defRPr sz="3600" b="1"/>
            </a:lvl1pPr>
          </a:lstStyle>
          <a:p>
            <a:r>
              <a:rPr lang="cy-GB" smtClean="0"/>
              <a:t>Click to edit Master title style</a:t>
            </a:r>
            <a:endParaRPr/>
          </a:p>
        </p:txBody>
      </p:sp>
      <p:grpSp>
        <p:nvGrpSpPr>
          <p:cNvPr id="3" name="Group 8"/>
          <p:cNvGrpSpPr/>
          <p:nvPr/>
        </p:nvGrpSpPr>
        <p:grpSpPr>
          <a:xfrm rot="232774">
            <a:off x="2059282" y="379100"/>
            <a:ext cx="5031327" cy="3443312"/>
            <a:chOff x="1524000" y="381000"/>
            <a:chExt cx="3657600" cy="4737978"/>
          </a:xfrm>
        </p:grpSpPr>
        <p:sp>
          <p:nvSpPr>
            <p:cNvPr id="10" name="Rectangle 9"/>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4" name="Text Placeholder 3"/>
          <p:cNvSpPr>
            <a:spLocks noGrp="1"/>
          </p:cNvSpPr>
          <p:nvPr>
            <p:ph type="body" sz="half" idx="2"/>
          </p:nvPr>
        </p:nvSpPr>
        <p:spPr>
          <a:xfrm>
            <a:off x="914400" y="4928736"/>
            <a:ext cx="7315200" cy="987970"/>
          </a:xfrm>
        </p:spPr>
        <p:txBody>
          <a:bodyPr/>
          <a:lstStyle>
            <a:lvl1pPr marL="0" indent="0">
              <a:spcBef>
                <a:spcPct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14/10/18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12" name="Picture Placeholder 9"/>
          <p:cNvSpPr>
            <a:spLocks noGrp="1"/>
          </p:cNvSpPr>
          <p:nvPr>
            <p:ph type="pic" sz="quarter" idx="15"/>
          </p:nvPr>
        </p:nvSpPr>
        <p:spPr>
          <a:xfrm rot="232774">
            <a:off x="2248157" y="564564"/>
            <a:ext cx="4653577" cy="3072384"/>
          </a:xfrm>
          <a:solidFill>
            <a:schemeClr val="bg1">
              <a:lumMod val="85000"/>
            </a:schemeClr>
          </a:solidFill>
        </p:spPr>
        <p:txBody>
          <a:bodyPr/>
          <a:lstStyle>
            <a:lvl1pPr>
              <a:buNone/>
              <a:defRPr/>
            </a:lvl1pPr>
          </a:lstStyle>
          <a:p>
            <a:r>
              <a:rPr lang="cy-GB" smtClean="0"/>
              <a:t>Drag picture to placeholder or click icon to add</a:t>
            </a: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2 Pictures above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3762374"/>
            <a:ext cx="7315200" cy="1162050"/>
          </a:xfrm>
        </p:spPr>
        <p:txBody>
          <a:bodyPr tIns="0" bIns="0" anchor="b"/>
          <a:lstStyle>
            <a:lvl1pPr algn="l">
              <a:lnSpc>
                <a:spcPts val="4600"/>
              </a:lnSpc>
              <a:defRPr sz="3600" b="1"/>
            </a:lvl1pPr>
          </a:lstStyle>
          <a:p>
            <a:r>
              <a:rPr lang="cy-GB" smtClean="0"/>
              <a:t>Click to edit Master title style</a:t>
            </a:r>
            <a:endParaRPr/>
          </a:p>
        </p:txBody>
      </p:sp>
      <p:grpSp>
        <p:nvGrpSpPr>
          <p:cNvPr id="3" name="Group 13"/>
          <p:cNvGrpSpPr/>
          <p:nvPr/>
        </p:nvGrpSpPr>
        <p:grpSpPr>
          <a:xfrm rot="21420000">
            <a:off x="113687" y="116368"/>
            <a:ext cx="3969060" cy="3705360"/>
            <a:chOff x="1524000" y="381000"/>
            <a:chExt cx="3657600" cy="4737978"/>
          </a:xfrm>
        </p:grpSpPr>
        <p:sp>
          <p:nvSpPr>
            <p:cNvPr id="15" name="Rectangle 14"/>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6" name="Rectangle 15"/>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7" name="Picture Placeholder 9"/>
          <p:cNvSpPr>
            <a:spLocks noGrp="1"/>
          </p:cNvSpPr>
          <p:nvPr>
            <p:ph type="pic" sz="quarter" idx="17"/>
          </p:nvPr>
        </p:nvSpPr>
        <p:spPr>
          <a:xfrm rot="21420000">
            <a:off x="299151" y="304998"/>
            <a:ext cx="3598455" cy="3334235"/>
          </a:xfrm>
          <a:solidFill>
            <a:schemeClr val="bg1">
              <a:lumMod val="85000"/>
            </a:schemeClr>
          </a:solidFill>
        </p:spPr>
        <p:txBody>
          <a:bodyPr/>
          <a:lstStyle>
            <a:lvl1pPr>
              <a:buNone/>
              <a:defRPr/>
            </a:lvl1pPr>
          </a:lstStyle>
          <a:p>
            <a:r>
              <a:rPr lang="cy-GB" smtClean="0"/>
              <a:t>Drag picture to placeholder or click icon to add</a:t>
            </a:r>
            <a:endParaRPr/>
          </a:p>
        </p:txBody>
      </p:sp>
      <p:grpSp>
        <p:nvGrpSpPr>
          <p:cNvPr id="8" name="Group 9"/>
          <p:cNvGrpSpPr/>
          <p:nvPr/>
        </p:nvGrpSpPr>
        <p:grpSpPr>
          <a:xfrm rot="360000">
            <a:off x="4165479" y="323141"/>
            <a:ext cx="4792693" cy="3443312"/>
            <a:chOff x="1524000" y="381000"/>
            <a:chExt cx="3657600" cy="4737978"/>
          </a:xfrm>
        </p:grpSpPr>
        <p:sp>
          <p:nvSpPr>
            <p:cNvPr id="11" name="Rectangle 10"/>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3" name="Picture Placeholder 9"/>
          <p:cNvSpPr>
            <a:spLocks noGrp="1"/>
          </p:cNvSpPr>
          <p:nvPr>
            <p:ph type="pic" sz="quarter" idx="16"/>
          </p:nvPr>
        </p:nvSpPr>
        <p:spPr>
          <a:xfrm rot="360000">
            <a:off x="4336486" y="507668"/>
            <a:ext cx="4432860" cy="3072384"/>
          </a:xfrm>
          <a:solidFill>
            <a:schemeClr val="bg1">
              <a:lumMod val="85000"/>
            </a:schemeClr>
          </a:solidFill>
        </p:spPr>
        <p:txBody>
          <a:bodyPr/>
          <a:lstStyle>
            <a:lvl1pPr>
              <a:buNone/>
              <a:defRPr/>
            </a:lvl1pPr>
          </a:lstStyle>
          <a:p>
            <a:r>
              <a:rPr lang="cy-GB" smtClean="0"/>
              <a:t>Drag picture to placeholder or click icon to add</a:t>
            </a:r>
            <a:endParaRPr/>
          </a:p>
        </p:txBody>
      </p:sp>
      <p:sp>
        <p:nvSpPr>
          <p:cNvPr id="4" name="Text Placeholder 3"/>
          <p:cNvSpPr>
            <a:spLocks noGrp="1"/>
          </p:cNvSpPr>
          <p:nvPr>
            <p:ph type="body" sz="half" idx="2"/>
          </p:nvPr>
        </p:nvSpPr>
        <p:spPr>
          <a:xfrm>
            <a:off x="914400" y="4926106"/>
            <a:ext cx="7315200" cy="990600"/>
          </a:xfrm>
        </p:spPr>
        <p:txBody>
          <a:bodyPr/>
          <a:lstStyle>
            <a:lvl1pPr marL="0" indent="0">
              <a:spcBef>
                <a:spcPct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14/10/18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14/10/18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551682" y="450851"/>
            <a:ext cx="846083" cy="5357812"/>
          </a:xfrm>
        </p:spPr>
        <p:txBody>
          <a:bodyPr vert="eaVert" anchor="t" anchorCtr="0"/>
          <a:lstStyle/>
          <a:p>
            <a:r>
              <a:rPr lang="cy-GB" smtClean="0"/>
              <a:t>Click to edit Master title style</a:t>
            </a:r>
            <a:endParaRPr/>
          </a:p>
        </p:txBody>
      </p:sp>
      <p:sp>
        <p:nvSpPr>
          <p:cNvPr id="3" name="Vertical Text Placeholder 2"/>
          <p:cNvSpPr>
            <a:spLocks noGrp="1"/>
          </p:cNvSpPr>
          <p:nvPr>
            <p:ph type="body" orient="vert" idx="1"/>
          </p:nvPr>
        </p:nvSpPr>
        <p:spPr>
          <a:xfrm>
            <a:off x="914400" y="450851"/>
            <a:ext cx="5943600" cy="5357812"/>
          </a:xfrm>
        </p:spPr>
        <p:txBody>
          <a:bodyPr vert="eaVert"/>
          <a:lstStyle>
            <a:lvl5pPr>
              <a:defRPr/>
            </a:lvl5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14/10/18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slideLayout" Target="../slideLayouts/slideLayout20.xml"/><Relationship Id="rId21" Type="http://schemas.openxmlformats.org/officeDocument/2006/relationships/theme" Target="../theme/theme1.xml"/><Relationship Id="rId22" Type="http://schemas.openxmlformats.org/officeDocument/2006/relationships/image" Target="../media/image6.png"/><Relationship Id="rId23" Type="http://schemas.openxmlformats.org/officeDocument/2006/relationships/image" Target="../media/image7.png"/><Relationship Id="rId24" Type="http://schemas.openxmlformats.org/officeDocument/2006/relationships/image" Target="../media/image8.pn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slideLayout" Target="../slideLayouts/slideLayout19.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4400" y="503238"/>
            <a:ext cx="7313613" cy="868362"/>
          </a:xfrm>
          <a:prstGeom prst="rect">
            <a:avLst/>
          </a:prstGeom>
        </p:spPr>
        <p:txBody>
          <a:bodyPr vert="horz" lIns="91440" tIns="45720" rIns="91440" bIns="45720" rtlCol="0" anchor="ctr">
            <a:noAutofit/>
          </a:bodyPr>
          <a:lstStyle/>
          <a:p>
            <a:r>
              <a:rPr lang="cy-GB" smtClean="0"/>
              <a:t>Click to edit Master title style</a:t>
            </a:r>
            <a:endParaRPr/>
          </a:p>
        </p:txBody>
      </p:sp>
      <p:sp>
        <p:nvSpPr>
          <p:cNvPr id="3" name="Text Placeholder 2"/>
          <p:cNvSpPr>
            <a:spLocks noGrp="1"/>
          </p:cNvSpPr>
          <p:nvPr>
            <p:ph type="body" idx="1"/>
          </p:nvPr>
        </p:nvSpPr>
        <p:spPr>
          <a:xfrm>
            <a:off x="914400" y="1735138"/>
            <a:ext cx="7313613" cy="4056062"/>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Date Placeholder 3"/>
          <p:cNvSpPr>
            <a:spLocks noGrp="1"/>
          </p:cNvSpPr>
          <p:nvPr>
            <p:ph type="dt" sz="half" idx="2"/>
          </p:nvPr>
        </p:nvSpPr>
        <p:spPr>
          <a:xfrm>
            <a:off x="7663438" y="6314461"/>
            <a:ext cx="1295400" cy="265089"/>
          </a:xfrm>
          <a:prstGeom prst="rect">
            <a:avLst/>
          </a:prstGeom>
        </p:spPr>
        <p:txBody>
          <a:bodyPr vert="horz" lIns="91440" tIns="45720" rIns="91440" bIns="45720" rtlCol="0" anchor="ctr"/>
          <a:lstStyle>
            <a:lvl1pPr algn="r">
              <a:defRPr sz="1100">
                <a:solidFill>
                  <a:schemeClr val="tx1"/>
                </a:solidFill>
                <a:latin typeface="Rockwell" pitchFamily="18" charset="0"/>
              </a:defRPr>
            </a:lvl1pPr>
          </a:lstStyle>
          <a:p>
            <a:fld id="{2DF66AD8-BC4A-4004-9882-414398D930CA}" type="datetimeFigureOut">
              <a:rPr lang="en-US" smtClean="0"/>
              <a:t>14/10/18</a:t>
            </a:fld>
            <a:endParaRPr lang="en-US"/>
          </a:p>
        </p:txBody>
      </p:sp>
      <p:sp>
        <p:nvSpPr>
          <p:cNvPr id="5" name="Footer Placeholder 4"/>
          <p:cNvSpPr>
            <a:spLocks noGrp="1"/>
          </p:cNvSpPr>
          <p:nvPr>
            <p:ph type="ftr" sz="quarter" idx="3"/>
          </p:nvPr>
        </p:nvSpPr>
        <p:spPr>
          <a:xfrm>
            <a:off x="3942607" y="6305797"/>
            <a:ext cx="3717967" cy="259278"/>
          </a:xfrm>
          <a:prstGeom prst="rect">
            <a:avLst/>
          </a:prstGeom>
        </p:spPr>
        <p:txBody>
          <a:bodyPr vert="horz" lIns="91440" tIns="45720" rIns="91440" bIns="45720" rtlCol="0" anchor="ctr"/>
          <a:lstStyle>
            <a:lvl1pPr algn="r">
              <a:defRPr sz="1100">
                <a:solidFill>
                  <a:schemeClr val="tx1"/>
                </a:solidFill>
                <a:latin typeface="Rockwell" pitchFamily="18" charset="0"/>
              </a:defRPr>
            </a:lvl1pPr>
          </a:lstStyle>
          <a:p>
            <a:endParaRPr lang="en-US"/>
          </a:p>
        </p:txBody>
      </p:sp>
      <p:sp>
        <p:nvSpPr>
          <p:cNvPr id="6" name="Slide Number Placeholder 5"/>
          <p:cNvSpPr>
            <a:spLocks noGrp="1"/>
          </p:cNvSpPr>
          <p:nvPr>
            <p:ph type="sldNum" sz="quarter" idx="4"/>
          </p:nvPr>
        </p:nvSpPr>
        <p:spPr>
          <a:xfrm>
            <a:off x="7521388" y="5476097"/>
            <a:ext cx="1483056" cy="851848"/>
          </a:xfrm>
          <a:prstGeom prst="rect">
            <a:avLst/>
          </a:prstGeom>
        </p:spPr>
        <p:txBody>
          <a:bodyPr vert="horz" lIns="91440" tIns="45720" rIns="91440" bIns="45720" rtlCol="0" anchor="ctr"/>
          <a:lstStyle>
            <a:lvl1pPr algn="r">
              <a:defRPr sz="8200">
                <a:gradFill>
                  <a:gsLst>
                    <a:gs pos="0">
                      <a:schemeClr val="tx1">
                        <a:alpha val="10000"/>
                      </a:schemeClr>
                    </a:gs>
                    <a:gs pos="100000">
                      <a:schemeClr val="tx1">
                        <a:alpha val="10000"/>
                      </a:schemeClr>
                    </a:gs>
                  </a:gsLst>
                  <a:lin ang="5400000" scaled="0"/>
                </a:gradFill>
                <a:latin typeface="Impact" pitchFamily="34" charset="0"/>
              </a:defRPr>
            </a:lvl1pPr>
          </a:lstStyle>
          <a:p>
            <a:fld id="{B9D2C864-9362-43C7-A136-D9C41D93A96D}"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xStyles>
    <p:titleStyle>
      <a:lvl1pPr algn="ctr" defTabSz="914400" rtl="0" eaLnBrk="1" latinLnBrk="0" hangingPunct="1">
        <a:spcBef>
          <a:spcPct val="0"/>
        </a:spcBef>
        <a:buNone/>
        <a:defRPr sz="4600" kern="1200">
          <a:solidFill>
            <a:schemeClr val="tx1"/>
          </a:solidFill>
          <a:latin typeface="+mj-lt"/>
          <a:ea typeface="+mj-ea"/>
          <a:cs typeface="+mj-cs"/>
        </a:defRPr>
      </a:lvl1pPr>
    </p:titleStyle>
    <p:bodyStyle>
      <a:lvl1pPr marL="463550" indent="-463550" algn="l" defTabSz="914400" rtl="0" eaLnBrk="1" latinLnBrk="0" hangingPunct="1">
        <a:spcBef>
          <a:spcPts val="2000"/>
        </a:spcBef>
        <a:buSzPct val="90000"/>
        <a:buFontTx/>
        <a:buBlip>
          <a:blip r:embed="rId22"/>
        </a:buBlip>
        <a:defRPr sz="2400" kern="1200">
          <a:solidFill>
            <a:schemeClr val="tx1"/>
          </a:solidFill>
          <a:latin typeface="+mn-lt"/>
          <a:ea typeface="+mn-ea"/>
          <a:cs typeface="+mn-cs"/>
        </a:defRPr>
      </a:lvl1pPr>
      <a:lvl2pPr marL="914400" indent="-457200" algn="l" defTabSz="914400" rtl="0" eaLnBrk="1" latinLnBrk="0" hangingPunct="1">
        <a:spcBef>
          <a:spcPts val="600"/>
        </a:spcBef>
        <a:buSzPct val="90000"/>
        <a:buFontTx/>
        <a:buBlip>
          <a:blip r:embed="rId23"/>
        </a:buBlip>
        <a:defRPr sz="2200" kern="1200">
          <a:solidFill>
            <a:schemeClr val="tx1"/>
          </a:solidFill>
          <a:latin typeface="+mn-lt"/>
          <a:ea typeface="+mn-ea"/>
          <a:cs typeface="+mn-cs"/>
        </a:defRPr>
      </a:lvl2pPr>
      <a:lvl3pPr marL="1255713" indent="-341313" algn="l" defTabSz="914400" rtl="0" eaLnBrk="1" latinLnBrk="0" hangingPunct="1">
        <a:spcBef>
          <a:spcPts val="600"/>
        </a:spcBef>
        <a:buSzPct val="90000"/>
        <a:buFontTx/>
        <a:buBlip>
          <a:blip r:embed="rId24"/>
        </a:buBlip>
        <a:defRPr sz="2000" kern="1200">
          <a:solidFill>
            <a:schemeClr val="tx1"/>
          </a:solidFill>
          <a:latin typeface="+mn-lt"/>
          <a:ea typeface="+mn-ea"/>
          <a:cs typeface="+mn-cs"/>
        </a:defRPr>
      </a:lvl3pPr>
      <a:lvl4pPr marL="1597025" indent="-341313" algn="l" defTabSz="914400" rtl="0" eaLnBrk="1" latinLnBrk="0" hangingPunct="1">
        <a:spcBef>
          <a:spcPts val="600"/>
        </a:spcBef>
        <a:buSzPct val="90000"/>
        <a:buFontTx/>
        <a:buBlip>
          <a:blip r:embed="rId24"/>
        </a:buBlip>
        <a:defRPr sz="1800" kern="1200">
          <a:solidFill>
            <a:schemeClr val="tx1"/>
          </a:solidFill>
          <a:latin typeface="+mn-lt"/>
          <a:ea typeface="+mn-ea"/>
          <a:cs typeface="+mn-cs"/>
        </a:defRPr>
      </a:lvl4pPr>
      <a:lvl5pPr marL="1938338" indent="-341313" algn="l" defTabSz="914400" rtl="0" eaLnBrk="1" latinLnBrk="0" hangingPunct="1">
        <a:spcBef>
          <a:spcPts val="600"/>
        </a:spcBef>
        <a:buSzPct val="90000"/>
        <a:buFontTx/>
        <a:buBlip>
          <a:blip r:embed="rId24"/>
        </a:buBlip>
        <a:defRPr sz="1800" kern="1200">
          <a:solidFill>
            <a:schemeClr val="tx1"/>
          </a:solidFill>
          <a:latin typeface="+mn-lt"/>
          <a:ea typeface="+mn-ea"/>
          <a:cs typeface="+mn-cs"/>
        </a:defRPr>
      </a:lvl5pPr>
      <a:lvl6pPr marL="2290763" indent="-344488" algn="l" defTabSz="914400" rtl="0" eaLnBrk="1" latinLnBrk="0" hangingPunct="1">
        <a:spcBef>
          <a:spcPct val="20000"/>
        </a:spcBef>
        <a:buSzPct val="90000"/>
        <a:buFontTx/>
        <a:buBlip>
          <a:blip r:embed="rId22"/>
        </a:buBlip>
        <a:defRPr lang="en-US" sz="1800" kern="1200" dirty="0" smtClean="0">
          <a:solidFill>
            <a:schemeClr val="tx1"/>
          </a:solidFill>
          <a:latin typeface="+mn-lt"/>
          <a:ea typeface="+mn-ea"/>
          <a:cs typeface="+mn-cs"/>
        </a:defRPr>
      </a:lvl6pPr>
      <a:lvl7pPr marL="2625725" indent="-344488" algn="l" defTabSz="914400" rtl="0" eaLnBrk="1" latinLnBrk="0" hangingPunct="1">
        <a:spcBef>
          <a:spcPct val="20000"/>
        </a:spcBef>
        <a:buSzPct val="90000"/>
        <a:buFontTx/>
        <a:buBlip>
          <a:blip r:embed="rId24"/>
        </a:buBlip>
        <a:defRPr lang="en-US" sz="1800" kern="1200" dirty="0" smtClean="0">
          <a:solidFill>
            <a:schemeClr val="tx1"/>
          </a:solidFill>
          <a:latin typeface="+mn-lt"/>
          <a:ea typeface="+mn-ea"/>
          <a:cs typeface="+mn-cs"/>
        </a:defRPr>
      </a:lvl7pPr>
      <a:lvl8pPr marL="2970213" indent="-344488" algn="l" defTabSz="914400" rtl="0" eaLnBrk="1" latinLnBrk="0" hangingPunct="1">
        <a:spcBef>
          <a:spcPct val="20000"/>
        </a:spcBef>
        <a:buSzPct val="90000"/>
        <a:buFontTx/>
        <a:buBlip>
          <a:blip r:embed="rId22"/>
        </a:buBlip>
        <a:defRPr lang="en-US" sz="1800" kern="1200" dirty="0" smtClean="0">
          <a:solidFill>
            <a:schemeClr val="tx1"/>
          </a:solidFill>
          <a:latin typeface="+mn-lt"/>
          <a:ea typeface="+mn-ea"/>
          <a:cs typeface="+mn-cs"/>
        </a:defRPr>
      </a:lvl8pPr>
      <a:lvl9pPr marL="3313113" indent="-344488" algn="l" defTabSz="914400" rtl="0" eaLnBrk="1" latinLnBrk="0" hangingPunct="1">
        <a:spcBef>
          <a:spcPct val="20000"/>
        </a:spcBef>
        <a:buSzPct val="90000"/>
        <a:buFontTx/>
        <a:buBlip>
          <a:blip r:embed="rId23"/>
        </a:buBlip>
        <a:defRPr lang="en-US" sz="1800" kern="1200" dirty="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Atheism in History</a:t>
            </a:r>
            <a:endParaRPr lang="en-US" dirty="0"/>
          </a:p>
        </p:txBody>
      </p:sp>
      <p:sp>
        <p:nvSpPr>
          <p:cNvPr id="3" name="Subtitle 2"/>
          <p:cNvSpPr>
            <a:spLocks noGrp="1"/>
          </p:cNvSpPr>
          <p:nvPr>
            <p:ph type="subTitle" idx="1"/>
          </p:nvPr>
        </p:nvSpPr>
        <p:spPr/>
        <p:txBody>
          <a:bodyPr/>
          <a:lstStyle/>
          <a:p>
            <a:r>
              <a:rPr lang="en-US" dirty="0" smtClean="0"/>
              <a:t>Atheism and non-Belief</a:t>
            </a:r>
            <a:endParaRPr lang="en-US" dirty="0"/>
          </a:p>
        </p:txBody>
      </p:sp>
    </p:spTree>
    <p:extLst>
      <p:ext uri="{BB962C8B-B14F-4D97-AF65-F5344CB8AC3E}">
        <p14:creationId xmlns:p14="http://schemas.microsoft.com/office/powerpoint/2010/main" val="3743642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When did Atheism begin?</a:t>
            </a:r>
            <a:endParaRPr lang="en-US" dirty="0"/>
          </a:p>
        </p:txBody>
      </p:sp>
      <p:sp>
        <p:nvSpPr>
          <p:cNvPr id="3" name="Content Placeholder 2"/>
          <p:cNvSpPr>
            <a:spLocks noGrp="1"/>
          </p:cNvSpPr>
          <p:nvPr>
            <p:ph idx="1"/>
          </p:nvPr>
        </p:nvSpPr>
        <p:spPr/>
        <p:txBody>
          <a:bodyPr>
            <a:normAutofit lnSpcReduction="10000"/>
          </a:bodyPr>
          <a:lstStyle/>
          <a:p>
            <a:pPr marL="0" indent="0">
              <a:buNone/>
            </a:pPr>
            <a:r>
              <a:rPr lang="en-US" dirty="0" smtClean="0"/>
              <a:t>Baggini (2003) says that there are opposing views, but actually they do make sense:</a:t>
            </a:r>
          </a:p>
          <a:p>
            <a:r>
              <a:rPr lang="en-US" dirty="0" smtClean="0"/>
              <a:t>Lack of belief in God/gods existed in antiquity, ancient history, </a:t>
            </a:r>
            <a:r>
              <a:rPr lang="en-US" dirty="0" err="1" smtClean="0"/>
              <a:t>ie</a:t>
            </a:r>
            <a:r>
              <a:rPr lang="en-US" dirty="0" smtClean="0"/>
              <a:t> the 500 years before the birth of Christ = intellectual</a:t>
            </a:r>
          </a:p>
          <a:p>
            <a:r>
              <a:rPr lang="en-US" dirty="0" smtClean="0"/>
              <a:t>But Atheism did not appear as a specific belief until the Enlightenment of the seventeenth century = cultural</a:t>
            </a:r>
          </a:p>
          <a:p>
            <a:pPr marL="0" indent="0">
              <a:buNone/>
            </a:pPr>
            <a:r>
              <a:rPr lang="en-US" dirty="0" smtClean="0"/>
              <a:t>From belief in its own right to opposition to Christianity.</a:t>
            </a:r>
            <a:endParaRPr lang="en-US" dirty="0"/>
          </a:p>
        </p:txBody>
      </p:sp>
    </p:spTree>
    <p:extLst>
      <p:ext uri="{BB962C8B-B14F-4D97-AF65-F5344CB8AC3E}">
        <p14:creationId xmlns:p14="http://schemas.microsoft.com/office/powerpoint/2010/main" val="1892303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US" dirty="0" smtClean="0"/>
              <a:t>Atheism in physicalism and naturalism (Baggini, 2003, 3). </a:t>
            </a:r>
            <a:r>
              <a:rPr lang="en-GB" dirty="0" err="1"/>
              <a:t>Physicalism</a:t>
            </a:r>
            <a:r>
              <a:rPr lang="en-GB" dirty="0"/>
              <a:t> argues that only physical objects exist (2003, 4</a:t>
            </a:r>
            <a:r>
              <a:rPr lang="en-GB" dirty="0" smtClean="0"/>
              <a:t>)</a:t>
            </a:r>
            <a:r>
              <a:rPr lang="en-GB" dirty="0"/>
              <a:t> </a:t>
            </a:r>
            <a:r>
              <a:rPr lang="en-GB" dirty="0" smtClean="0"/>
              <a:t>and Atheists “</a:t>
            </a:r>
            <a:r>
              <a:rPr lang="en-GB" dirty="0"/>
              <a:t>…are </a:t>
            </a:r>
            <a:r>
              <a:rPr lang="en-GB" dirty="0" err="1"/>
              <a:t>physicalists</a:t>
            </a:r>
            <a:r>
              <a:rPr lang="en-GB" dirty="0"/>
              <a:t> only in one rather general sense” (2003, 4</a:t>
            </a:r>
            <a:r>
              <a:rPr lang="en-GB" dirty="0" smtClean="0"/>
              <a:t>):</a:t>
            </a:r>
          </a:p>
          <a:p>
            <a:pPr lvl="1"/>
            <a:r>
              <a:rPr lang="en-GB" dirty="0" smtClean="0"/>
              <a:t>They believe the physical world is the only world but they believe that some things are not physical but still exist.  </a:t>
            </a:r>
          </a:p>
          <a:p>
            <a:pPr marL="457200" lvl="1" indent="0">
              <a:buNone/>
            </a:pPr>
            <a:endParaRPr lang="en-GB" dirty="0" smtClean="0"/>
          </a:p>
          <a:p>
            <a:pPr marL="457200" lvl="1" indent="0">
              <a:buNone/>
            </a:pPr>
            <a:r>
              <a:rPr lang="en-GB" dirty="0" smtClean="0"/>
              <a:t>Atheists are naturalists </a:t>
            </a:r>
            <a:r>
              <a:rPr lang="mr-IN" dirty="0" smtClean="0"/>
              <a:t>–</a:t>
            </a:r>
            <a:r>
              <a:rPr lang="en-GB" dirty="0" smtClean="0"/>
              <a:t> belief in the physical world we can see, but for something to be real doesn’t mean it has to be a ‘lump of stuff’ (</a:t>
            </a:r>
            <a:r>
              <a:rPr lang="en-GB" dirty="0" err="1" smtClean="0"/>
              <a:t>Baggini</a:t>
            </a:r>
            <a:r>
              <a:rPr lang="en-GB" dirty="0" smtClean="0"/>
              <a:t>, 2003, 6), </a:t>
            </a:r>
            <a:r>
              <a:rPr lang="en-GB" dirty="0" err="1" smtClean="0"/>
              <a:t>eg</a:t>
            </a:r>
            <a:r>
              <a:rPr lang="en-GB" dirty="0" smtClean="0"/>
              <a:t> love, emotion, morality.</a:t>
            </a:r>
            <a:endParaRPr lang="en-GB" dirty="0"/>
          </a:p>
          <a:p>
            <a:pPr lvl="1">
              <a:buFont typeface="Courier New"/>
              <a:buChar char="o"/>
            </a:pPr>
            <a:endParaRPr lang="en-GB" dirty="0" smtClean="0"/>
          </a:p>
          <a:p>
            <a:endParaRPr lang="en-GB" dirty="0"/>
          </a:p>
          <a:p>
            <a:endParaRPr lang="en-US" dirty="0"/>
          </a:p>
        </p:txBody>
      </p:sp>
    </p:spTree>
    <p:extLst>
      <p:ext uri="{BB962C8B-B14F-4D97-AF65-F5344CB8AC3E}">
        <p14:creationId xmlns:p14="http://schemas.microsoft.com/office/powerpoint/2010/main" val="7734258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Atheists only deny the existence of God/gods, they are no nihilists.  </a:t>
            </a:r>
          </a:p>
          <a:p>
            <a:r>
              <a:rPr lang="en-GB" dirty="0" err="1"/>
              <a:t>Baggini’s</a:t>
            </a:r>
            <a:r>
              <a:rPr lang="en-GB" dirty="0"/>
              <a:t> book aims to look at why someone might want to become an atheist as much as why someone might not want to be a theist (2003, 7). </a:t>
            </a:r>
            <a:endParaRPr lang="en-GB" dirty="0" smtClean="0"/>
          </a:p>
          <a:p>
            <a:r>
              <a:rPr lang="en-GB" dirty="0" smtClean="0"/>
              <a:t>Atheism isn’t just a-theism, anti-theism.  Etymology doesn’t always tell the whole story.  “Etymological fallacy” (2003, 7).  </a:t>
            </a:r>
            <a:endParaRPr lang="en-US" dirty="0"/>
          </a:p>
        </p:txBody>
      </p:sp>
    </p:spTree>
    <p:extLst>
      <p:ext uri="{BB962C8B-B14F-4D97-AF65-F5344CB8AC3E}">
        <p14:creationId xmlns:p14="http://schemas.microsoft.com/office/powerpoint/2010/main" val="3424918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Philosophy = ‘love of wisdom’</a:t>
            </a:r>
          </a:p>
          <a:p>
            <a:r>
              <a:rPr lang="en-US" dirty="0" err="1" smtClean="0"/>
              <a:t>Tagliatelle</a:t>
            </a:r>
            <a:r>
              <a:rPr lang="en-US" dirty="0" smtClean="0"/>
              <a:t> = ‘little boot laces’</a:t>
            </a:r>
          </a:p>
          <a:p>
            <a:endParaRPr lang="en-US" dirty="0"/>
          </a:p>
          <a:p>
            <a:r>
              <a:rPr lang="en-US" dirty="0" smtClean="0"/>
              <a:t>So, ‘a-theism’ not necessarily negative and it is a ‘historical accident’ to see Atheism as negative.  </a:t>
            </a:r>
            <a:endParaRPr lang="en-US" dirty="0"/>
          </a:p>
        </p:txBody>
      </p:sp>
    </p:spTree>
    <p:extLst>
      <p:ext uri="{BB962C8B-B14F-4D97-AF65-F5344CB8AC3E}">
        <p14:creationId xmlns:p14="http://schemas.microsoft.com/office/powerpoint/2010/main" val="27697257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161636"/>
            <a:ext cx="7313613" cy="6477000"/>
          </a:xfrm>
        </p:spPr>
        <p:txBody>
          <a:bodyPr>
            <a:normAutofit fontScale="92500" lnSpcReduction="10000"/>
          </a:bodyPr>
          <a:lstStyle/>
          <a:p>
            <a:endParaRPr lang="en-US" dirty="0" smtClean="0"/>
          </a:p>
          <a:p>
            <a:r>
              <a:rPr lang="en-US" dirty="0" smtClean="0"/>
              <a:t>Loch Ness</a:t>
            </a:r>
          </a:p>
          <a:p>
            <a:r>
              <a:rPr lang="en-US" dirty="0" smtClean="0"/>
              <a:t>Loch Ness Monster</a:t>
            </a:r>
          </a:p>
          <a:p>
            <a:r>
              <a:rPr lang="en-US" dirty="0" smtClean="0"/>
              <a:t>‘</a:t>
            </a:r>
            <a:r>
              <a:rPr lang="en-US" dirty="0" err="1" smtClean="0"/>
              <a:t>Nessies</a:t>
            </a:r>
            <a:r>
              <a:rPr lang="en-US" dirty="0" smtClean="0"/>
              <a:t>’</a:t>
            </a:r>
          </a:p>
          <a:p>
            <a:r>
              <a:rPr lang="en-US" dirty="0" smtClean="0"/>
              <a:t>‘A-</a:t>
            </a:r>
            <a:r>
              <a:rPr lang="en-US" dirty="0" err="1" smtClean="0"/>
              <a:t>nessies</a:t>
            </a:r>
            <a:r>
              <a:rPr lang="en-US" dirty="0" smtClean="0"/>
              <a:t>’, </a:t>
            </a:r>
            <a:r>
              <a:rPr lang="en-US" dirty="0" err="1" smtClean="0"/>
              <a:t>Anessies</a:t>
            </a:r>
            <a:r>
              <a:rPr lang="en-US" dirty="0" smtClean="0"/>
              <a:t>.</a:t>
            </a:r>
          </a:p>
          <a:p>
            <a:endParaRPr lang="en-US" dirty="0"/>
          </a:p>
          <a:p>
            <a:r>
              <a:rPr lang="en-GB" dirty="0" err="1"/>
              <a:t>Anessies</a:t>
            </a:r>
            <a:r>
              <a:rPr lang="en-GB" dirty="0"/>
              <a:t> predate the </a:t>
            </a:r>
            <a:r>
              <a:rPr lang="en-GB" dirty="0" err="1"/>
              <a:t>nessies</a:t>
            </a:r>
            <a:r>
              <a:rPr lang="en-GB" dirty="0"/>
              <a:t> so can’t be parasitic on the </a:t>
            </a:r>
            <a:r>
              <a:rPr lang="en-GB" dirty="0" err="1"/>
              <a:t>nessies</a:t>
            </a:r>
            <a:r>
              <a:rPr lang="en-GB" dirty="0"/>
              <a:t> (atheists predate theists so can’t be parasitic on theists); both </a:t>
            </a:r>
            <a:r>
              <a:rPr lang="en-GB" dirty="0" err="1"/>
              <a:t>anessies</a:t>
            </a:r>
            <a:r>
              <a:rPr lang="en-GB" dirty="0"/>
              <a:t> and atheists existed before belief created the </a:t>
            </a:r>
            <a:r>
              <a:rPr lang="en-GB" dirty="0" err="1"/>
              <a:t>nessies</a:t>
            </a:r>
            <a:r>
              <a:rPr lang="en-GB" dirty="0"/>
              <a:t> and the theists. </a:t>
            </a:r>
            <a:endParaRPr lang="en-GB" dirty="0" smtClean="0"/>
          </a:p>
          <a:p>
            <a:r>
              <a:rPr lang="en-GB" dirty="0"/>
              <a:t>Atheists have beliefs.  Theists have an additional belief – God/gods.  If theists didn’t exist, they would still be atheists and there would be no need for them to have been given a label.  </a:t>
            </a:r>
          </a:p>
          <a:p>
            <a:endParaRPr lang="en-US" dirty="0"/>
          </a:p>
        </p:txBody>
      </p:sp>
    </p:spTree>
    <p:extLst>
      <p:ext uri="{BB962C8B-B14F-4D97-AF65-F5344CB8AC3E}">
        <p14:creationId xmlns:p14="http://schemas.microsoft.com/office/powerpoint/2010/main" val="9930053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473364"/>
            <a:ext cx="7313613" cy="5317836"/>
          </a:xfrm>
        </p:spPr>
        <p:txBody>
          <a:bodyPr>
            <a:normAutofit fontScale="92500"/>
          </a:bodyPr>
          <a:lstStyle/>
          <a:p>
            <a:r>
              <a:rPr lang="en-GB" dirty="0"/>
              <a:t>Atheism no more needs religion than atheists do” </a:t>
            </a:r>
            <a:r>
              <a:rPr lang="en-GB" dirty="0" smtClean="0"/>
              <a:t>(</a:t>
            </a:r>
            <a:r>
              <a:rPr lang="en-GB" dirty="0" err="1"/>
              <a:t>B</a:t>
            </a:r>
            <a:r>
              <a:rPr lang="en-GB" dirty="0" err="1" smtClean="0"/>
              <a:t>aggini</a:t>
            </a:r>
            <a:r>
              <a:rPr lang="en-GB" dirty="0" smtClean="0"/>
              <a:t>, 2003</a:t>
            </a:r>
            <a:r>
              <a:rPr lang="en-GB" dirty="0"/>
              <a:t>, 10). </a:t>
            </a:r>
            <a:endParaRPr lang="en-GB" dirty="0" smtClean="0"/>
          </a:p>
          <a:p>
            <a:r>
              <a:rPr lang="en-GB" dirty="0"/>
              <a:t>In ancient Greece, atheism was a natural part of naturalism, a self-contained belief-system in its own right (2003, 74); there is only one world and it is the world of nature.  </a:t>
            </a:r>
            <a:endParaRPr lang="en-GB" dirty="0" smtClean="0"/>
          </a:p>
          <a:p>
            <a:r>
              <a:rPr lang="en-GB" dirty="0" smtClean="0"/>
              <a:t>Kerry Walters, in </a:t>
            </a:r>
            <a:r>
              <a:rPr lang="en-GB" i="1" dirty="0"/>
              <a:t>Atheism, A Guide for the </a:t>
            </a:r>
            <a:r>
              <a:rPr lang="en-GB" i="1" dirty="0" smtClean="0"/>
              <a:t>Perplexed</a:t>
            </a:r>
            <a:r>
              <a:rPr lang="en-GB" dirty="0" smtClean="0"/>
              <a:t>, 2010, </a:t>
            </a:r>
            <a:r>
              <a:rPr lang="en-GB" dirty="0"/>
              <a:t>asks the question – on whom is the burden of proof? </a:t>
            </a:r>
            <a:r>
              <a:rPr lang="en-GB" dirty="0" smtClean="0"/>
              <a:t>(Walters, 2010</a:t>
            </a:r>
            <a:r>
              <a:rPr lang="en-GB" dirty="0"/>
              <a:t>, 22)</a:t>
            </a:r>
            <a:r>
              <a:rPr lang="en-GB" dirty="0" smtClean="0"/>
              <a:t>.  What is the default position? It is naturalism: “</a:t>
            </a:r>
            <a:r>
              <a:rPr lang="mr-IN" dirty="0" smtClean="0"/>
              <a:t>…</a:t>
            </a:r>
            <a:r>
              <a:rPr lang="cy-GB" dirty="0" smtClean="0"/>
              <a:t>nature is self-originating, self-explanatory and without overall purpose” (Walters, 2010, 37).</a:t>
            </a:r>
            <a:r>
              <a:rPr lang="en-GB" dirty="0" smtClean="0"/>
              <a:t>   </a:t>
            </a:r>
          </a:p>
          <a:p>
            <a:r>
              <a:rPr lang="en-GB" dirty="0"/>
              <a:t>We could say this is the ‘working </a:t>
            </a:r>
            <a:r>
              <a:rPr lang="en-GB" dirty="0" smtClean="0"/>
              <a:t>assumption</a:t>
            </a:r>
            <a:r>
              <a:rPr lang="en-GB" dirty="0"/>
              <a:t>’ of the average </a:t>
            </a:r>
            <a:r>
              <a:rPr lang="en-GB" dirty="0" smtClean="0"/>
              <a:t>person (Walters, 2010, 37).  Biomedical doctor not faith healer and weather channel not </a:t>
            </a:r>
            <a:r>
              <a:rPr lang="en-GB" dirty="0" err="1" smtClean="0"/>
              <a:t>ouija</a:t>
            </a:r>
            <a:r>
              <a:rPr lang="en-GB" dirty="0" smtClean="0"/>
              <a:t> board. </a:t>
            </a:r>
            <a:endParaRPr lang="en-GB" dirty="0"/>
          </a:p>
        </p:txBody>
      </p:sp>
    </p:spTree>
    <p:extLst>
      <p:ext uri="{BB962C8B-B14F-4D97-AF65-F5344CB8AC3E}">
        <p14:creationId xmlns:p14="http://schemas.microsoft.com/office/powerpoint/2010/main" val="3347051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The 6</a:t>
            </a:r>
            <a:r>
              <a:rPr lang="en-US" baseline="30000" dirty="0"/>
              <a:t>th</a:t>
            </a:r>
            <a:r>
              <a:rPr lang="en-US" dirty="0"/>
              <a:t> century BCE saw rejection by some philosophers of mythological accounts of creation.</a:t>
            </a:r>
          </a:p>
          <a:p>
            <a:r>
              <a:rPr lang="en-GB" dirty="0"/>
              <a:t>‘The then revolutionary’ (2003, 74) belief that nature ‘could be understood as a self-contained system that operated according to laws that were comprehensible by human reason’.</a:t>
            </a:r>
            <a:r>
              <a:rPr lang="en-US" dirty="0"/>
              <a:t>  </a:t>
            </a:r>
            <a:endParaRPr lang="en-US" dirty="0" smtClean="0"/>
          </a:p>
          <a:p>
            <a:endParaRPr lang="en-US" dirty="0"/>
          </a:p>
        </p:txBody>
      </p:sp>
    </p:spTree>
    <p:extLst>
      <p:ext uri="{BB962C8B-B14F-4D97-AF65-F5344CB8AC3E}">
        <p14:creationId xmlns:p14="http://schemas.microsoft.com/office/powerpoint/2010/main" val="2664670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600364"/>
            <a:ext cx="7313613" cy="5190836"/>
          </a:xfrm>
        </p:spPr>
        <p:txBody>
          <a:bodyPr>
            <a:normAutofit fontScale="85000" lnSpcReduction="10000"/>
          </a:bodyPr>
          <a:lstStyle/>
          <a:p>
            <a:r>
              <a:rPr lang="en-US" dirty="0" smtClean="0"/>
              <a:t>Pre-dates science as we now understand it. </a:t>
            </a:r>
            <a:r>
              <a:rPr lang="en-GB" dirty="0"/>
              <a:t>So, belief in myth was not being replaced with science but with rational explanations. </a:t>
            </a:r>
            <a:endParaRPr lang="en-GB" dirty="0" smtClean="0"/>
          </a:p>
          <a:p>
            <a:r>
              <a:rPr lang="en-GB" dirty="0"/>
              <a:t>Herodotus </a:t>
            </a:r>
            <a:r>
              <a:rPr lang="en-GB" dirty="0" smtClean="0"/>
              <a:t>(c484-425BCE) </a:t>
            </a:r>
            <a:r>
              <a:rPr lang="mr-IN" dirty="0" smtClean="0"/>
              <a:t>–</a:t>
            </a:r>
            <a:r>
              <a:rPr lang="en-GB" dirty="0" smtClean="0"/>
              <a:t> the founder of history </a:t>
            </a:r>
            <a:r>
              <a:rPr lang="mr-IN" dirty="0" smtClean="0"/>
              <a:t>–</a:t>
            </a:r>
            <a:r>
              <a:rPr lang="en-GB" dirty="0" smtClean="0"/>
              <a:t> systematic study of the past and causes and effects.  </a:t>
            </a:r>
          </a:p>
          <a:p>
            <a:r>
              <a:rPr lang="en-GB" dirty="0"/>
              <a:t>So, myth was replaced by reality. </a:t>
            </a:r>
            <a:endParaRPr lang="en-GB" dirty="0" smtClean="0"/>
          </a:p>
          <a:p>
            <a:r>
              <a:rPr lang="en-GB" dirty="0"/>
              <a:t>“A rational account is broadly one which confines itself to reasons, evidence and arguments that are open to scrutiny, assessment, acceptance or rejection, on the basis of principles and facts which are available to all.  An optimally rational account is one in which we don’t have to plug any gaps with speculation, opinion, or any other ungrounded beliefs” </a:t>
            </a:r>
            <a:r>
              <a:rPr lang="en-GB" dirty="0" smtClean="0"/>
              <a:t>(</a:t>
            </a:r>
            <a:r>
              <a:rPr lang="en-GB" dirty="0" err="1" smtClean="0"/>
              <a:t>Baggini</a:t>
            </a:r>
            <a:r>
              <a:rPr lang="en-GB" dirty="0" smtClean="0"/>
              <a:t>, 2003</a:t>
            </a:r>
            <a:r>
              <a:rPr lang="en-GB" dirty="0"/>
              <a:t>, 76). </a:t>
            </a:r>
            <a:endParaRPr lang="en-GB" dirty="0" smtClean="0"/>
          </a:p>
          <a:p>
            <a:r>
              <a:rPr lang="en-GB" dirty="0"/>
              <a:t>“Thus atheism can be seen as part of a wider, progressive study about the development of human intellect and understanding” </a:t>
            </a:r>
            <a:r>
              <a:rPr lang="en-GB" dirty="0" smtClean="0"/>
              <a:t>(</a:t>
            </a:r>
            <a:r>
              <a:rPr lang="en-GB" dirty="0" err="1" smtClean="0"/>
              <a:t>Baggini</a:t>
            </a:r>
            <a:r>
              <a:rPr lang="en-GB" dirty="0" smtClean="0"/>
              <a:t>, 2003</a:t>
            </a:r>
            <a:r>
              <a:rPr lang="en-GB" dirty="0"/>
              <a:t>, 78)</a:t>
            </a:r>
          </a:p>
          <a:p>
            <a:endParaRPr lang="en-US" dirty="0"/>
          </a:p>
        </p:txBody>
      </p:sp>
    </p:spTree>
    <p:extLst>
      <p:ext uri="{BB962C8B-B14F-4D97-AF65-F5344CB8AC3E}">
        <p14:creationId xmlns:p14="http://schemas.microsoft.com/office/powerpoint/2010/main" val="17954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542636"/>
            <a:ext cx="7313613" cy="5248564"/>
          </a:xfrm>
        </p:spPr>
        <p:txBody>
          <a:bodyPr/>
          <a:lstStyle/>
          <a:p>
            <a:pPr marL="0" indent="0">
              <a:buNone/>
            </a:pPr>
            <a:r>
              <a:rPr lang="mr-IN" dirty="0" smtClean="0"/>
              <a:t>…</a:t>
            </a:r>
            <a:r>
              <a:rPr lang="cy-GB" dirty="0" smtClean="0"/>
              <a:t>then the </a:t>
            </a:r>
            <a:r>
              <a:rPr lang="cy-GB" b="1" dirty="0" smtClean="0"/>
              <a:t>Enlightenment</a:t>
            </a:r>
            <a:r>
              <a:rPr lang="cy-GB" dirty="0" smtClean="0"/>
              <a:t> of the c18th...</a:t>
            </a:r>
          </a:p>
          <a:p>
            <a:pPr marL="0" indent="0">
              <a:buNone/>
            </a:pPr>
            <a:r>
              <a:rPr lang="en-GB" dirty="0"/>
              <a:t>‘Equality, liberty and tolerance</a:t>
            </a:r>
            <a:r>
              <a:rPr lang="en-GB" dirty="0" smtClean="0"/>
              <a:t>’.</a:t>
            </a:r>
          </a:p>
          <a:p>
            <a:pPr marL="0" indent="0">
              <a:buNone/>
            </a:pPr>
            <a:r>
              <a:rPr lang="en-GB" dirty="0"/>
              <a:t>It was ‘central to our notion of what makes a good and fair society’ – from </a:t>
            </a:r>
            <a:r>
              <a:rPr lang="en-GB" dirty="0" smtClean="0"/>
              <a:t>superstition </a:t>
            </a:r>
            <a:r>
              <a:rPr lang="en-GB" dirty="0"/>
              <a:t>to reason </a:t>
            </a:r>
            <a:r>
              <a:rPr lang="en-GB" dirty="0" smtClean="0"/>
              <a:t>(</a:t>
            </a:r>
            <a:r>
              <a:rPr lang="en-GB" dirty="0" err="1" smtClean="0"/>
              <a:t>Baggini</a:t>
            </a:r>
            <a:r>
              <a:rPr lang="en-GB" dirty="0" smtClean="0"/>
              <a:t>, 2003</a:t>
            </a:r>
            <a:r>
              <a:rPr lang="en-GB" dirty="0"/>
              <a:t>, 79). </a:t>
            </a:r>
            <a:endParaRPr lang="cy-GB" dirty="0" smtClean="0"/>
          </a:p>
          <a:p>
            <a:r>
              <a:rPr lang="en-GB" dirty="0"/>
              <a:t>“…few seriously believe that we should go back to a time when office was inherited, when only the male middle classes were politically enfranchised, or when leading clerics wielded strong political power” (2003, 79).</a:t>
            </a:r>
          </a:p>
          <a:p>
            <a:endParaRPr lang="cy-GB" dirty="0"/>
          </a:p>
          <a:p>
            <a:endParaRPr lang="en-US" dirty="0"/>
          </a:p>
        </p:txBody>
      </p:sp>
    </p:spTree>
    <p:extLst>
      <p:ext uri="{BB962C8B-B14F-4D97-AF65-F5344CB8AC3E}">
        <p14:creationId xmlns:p14="http://schemas.microsoft.com/office/powerpoint/2010/main" val="41529563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727364"/>
            <a:ext cx="7313613" cy="5063836"/>
          </a:xfrm>
        </p:spPr>
        <p:txBody>
          <a:bodyPr/>
          <a:lstStyle/>
          <a:p>
            <a:r>
              <a:rPr lang="en-GB" dirty="0"/>
              <a:t>So, the </a:t>
            </a:r>
            <a:r>
              <a:rPr lang="en-GB" dirty="0" smtClean="0"/>
              <a:t>Enlightenment </a:t>
            </a:r>
            <a:r>
              <a:rPr lang="en-GB" dirty="0"/>
              <a:t>was the start of atheism as a belief.  “Atheism takes the </a:t>
            </a:r>
            <a:r>
              <a:rPr lang="en-GB" dirty="0" smtClean="0"/>
              <a:t>Enlightenment </a:t>
            </a:r>
            <a:r>
              <a:rPr lang="en-GB" dirty="0"/>
              <a:t>rejection of superstition, hierarchy, and rationally ungrounded authority to what many would see as its logical conclusion.  It certainly fits atheism’s self-image to say that, once we were prepared to look </a:t>
            </a:r>
            <a:r>
              <a:rPr lang="en-GB" dirty="0" smtClean="0"/>
              <a:t>religion in </a:t>
            </a:r>
            <a:r>
              <a:rPr lang="en-GB" dirty="0"/>
              <a:t>the eye under the </a:t>
            </a:r>
            <a:r>
              <a:rPr lang="en-GB" dirty="0" smtClean="0"/>
              <a:t>cold </a:t>
            </a:r>
            <a:r>
              <a:rPr lang="en-GB" dirty="0"/>
              <a:t>light of reason, its untruth </a:t>
            </a:r>
            <a:r>
              <a:rPr lang="en-GB" dirty="0" smtClean="0"/>
              <a:t>became self</a:t>
            </a:r>
            <a:r>
              <a:rPr lang="en-GB" dirty="0"/>
              <a:t>-evident.  It just obviously was superstition and myth, grounded not in the divine but in particular, local human practices” </a:t>
            </a:r>
            <a:r>
              <a:rPr lang="en-GB" dirty="0" smtClean="0"/>
              <a:t>(</a:t>
            </a:r>
            <a:r>
              <a:rPr lang="en-GB" dirty="0" err="1" smtClean="0"/>
              <a:t>Baggini</a:t>
            </a:r>
            <a:r>
              <a:rPr lang="en-GB" dirty="0" smtClean="0"/>
              <a:t>, 2003</a:t>
            </a:r>
            <a:r>
              <a:rPr lang="en-GB" dirty="0"/>
              <a:t>, 80).</a:t>
            </a:r>
          </a:p>
          <a:p>
            <a:endParaRPr lang="en-US" dirty="0"/>
          </a:p>
        </p:txBody>
      </p:sp>
    </p:spTree>
    <p:extLst>
      <p:ext uri="{BB962C8B-B14F-4D97-AF65-F5344CB8AC3E}">
        <p14:creationId xmlns:p14="http://schemas.microsoft.com/office/powerpoint/2010/main" val="3763498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461818"/>
            <a:ext cx="7313613" cy="5329382"/>
          </a:xfrm>
        </p:spPr>
        <p:txBody>
          <a:bodyPr>
            <a:normAutofit lnSpcReduction="10000"/>
          </a:bodyPr>
          <a:lstStyle/>
          <a:p>
            <a:pPr marL="0" indent="0">
              <a:buNone/>
            </a:pPr>
            <a:r>
              <a:rPr lang="en-GB" dirty="0" smtClean="0"/>
              <a:t>In ‘Atheism in Antiquity’ (Martin, Michael (ed.) </a:t>
            </a:r>
            <a:r>
              <a:rPr lang="en-GB" i="1" dirty="0" smtClean="0"/>
              <a:t>The Cambridge Companion to Atheism</a:t>
            </a:r>
            <a:r>
              <a:rPr lang="en-GB" dirty="0" smtClean="0"/>
              <a:t>, 2007) </a:t>
            </a:r>
            <a:r>
              <a:rPr lang="en-GB" dirty="0" err="1" smtClean="0"/>
              <a:t>Bremmer</a:t>
            </a:r>
            <a:r>
              <a:rPr lang="en-GB" dirty="0" smtClean="0"/>
              <a:t> asks </a:t>
            </a:r>
            <a:r>
              <a:rPr lang="mr-IN" dirty="0" smtClean="0"/>
              <a:t>–</a:t>
            </a:r>
            <a:r>
              <a:rPr lang="en-GB" dirty="0" smtClean="0"/>
              <a:t> why the gap between ancient history and the atheism of the Enlightenment? </a:t>
            </a:r>
            <a:r>
              <a:rPr lang="en-GB" dirty="0" err="1" smtClean="0"/>
              <a:t>Ie</a:t>
            </a:r>
            <a:r>
              <a:rPr lang="en-GB" dirty="0" smtClean="0"/>
              <a:t>, why no atheism in the Middle Ages?</a:t>
            </a:r>
          </a:p>
          <a:p>
            <a:r>
              <a:rPr lang="en-GB" dirty="0" smtClean="0"/>
              <a:t>The popularity of Christianity!</a:t>
            </a:r>
          </a:p>
          <a:p>
            <a:pPr lvl="1"/>
            <a:r>
              <a:rPr lang="en-GB" dirty="0" smtClean="0"/>
              <a:t>Christian festivals shaped the calendar</a:t>
            </a:r>
          </a:p>
          <a:p>
            <a:pPr lvl="1"/>
            <a:r>
              <a:rPr lang="en-GB" dirty="0" smtClean="0"/>
              <a:t>Transitions </a:t>
            </a:r>
            <a:r>
              <a:rPr lang="mr-IN" dirty="0" smtClean="0"/>
              <a:t>–</a:t>
            </a:r>
            <a:r>
              <a:rPr lang="en-GB" dirty="0" smtClean="0"/>
              <a:t> birth, marriage, death </a:t>
            </a:r>
            <a:r>
              <a:rPr lang="mr-IN" dirty="0" smtClean="0"/>
              <a:t>–</a:t>
            </a:r>
            <a:r>
              <a:rPr lang="en-GB" dirty="0" smtClean="0"/>
              <a:t> were Christian</a:t>
            </a:r>
          </a:p>
          <a:p>
            <a:pPr lvl="1"/>
            <a:r>
              <a:rPr lang="en-GB" dirty="0" smtClean="0"/>
              <a:t>Church bells</a:t>
            </a:r>
            <a:r>
              <a:rPr lang="mr-IN" dirty="0" smtClean="0"/>
              <a:t>…</a:t>
            </a:r>
            <a:endParaRPr lang="cy-GB" dirty="0"/>
          </a:p>
          <a:p>
            <a:pPr marL="457200" lvl="1" indent="0">
              <a:buNone/>
            </a:pPr>
            <a:endParaRPr lang="cy-GB" dirty="0" smtClean="0"/>
          </a:p>
          <a:p>
            <a:pPr marL="457200" lvl="1" indent="0">
              <a:buNone/>
            </a:pPr>
            <a:r>
              <a:rPr lang="cy-GB" dirty="0" smtClean="0"/>
              <a:t>The same in antiquity </a:t>
            </a:r>
            <a:r>
              <a:rPr lang="mr-IN" dirty="0" smtClean="0"/>
              <a:t>–</a:t>
            </a:r>
            <a:r>
              <a:rPr lang="cy-GB" dirty="0" smtClean="0"/>
              <a:t> temples, gods on coins, rites. But then it was ‘soft’ atheism or atheism used as a label to discredit someone.</a:t>
            </a:r>
          </a:p>
          <a:p>
            <a:pPr marL="457200" lvl="1" indent="0">
              <a:buNone/>
            </a:pPr>
            <a:endParaRPr lang="cy-GB" dirty="0"/>
          </a:p>
          <a:p>
            <a:pPr lvl="1">
              <a:buFont typeface="Arial"/>
              <a:buChar char="•"/>
            </a:pPr>
            <a:r>
              <a:rPr lang="cy-GB" dirty="0" smtClean="0"/>
              <a:t>Historical circumstances...</a:t>
            </a:r>
          </a:p>
          <a:p>
            <a:pPr lvl="1"/>
            <a:endParaRPr lang="en-GB" dirty="0"/>
          </a:p>
          <a:p>
            <a:endParaRPr lang="en-US" dirty="0"/>
          </a:p>
        </p:txBody>
      </p:sp>
    </p:spTree>
    <p:extLst>
      <p:ext uri="{BB962C8B-B14F-4D97-AF65-F5344CB8AC3E}">
        <p14:creationId xmlns:p14="http://schemas.microsoft.com/office/powerpoint/2010/main" val="8295086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508000"/>
            <a:ext cx="7313613" cy="5283200"/>
          </a:xfrm>
        </p:spPr>
        <p:txBody>
          <a:bodyPr/>
          <a:lstStyle/>
          <a:p>
            <a:pPr marL="0" indent="0">
              <a:buNone/>
            </a:pPr>
            <a:r>
              <a:rPr lang="en-US" dirty="0" smtClean="0"/>
              <a:t>Some classical philosophers:</a:t>
            </a:r>
          </a:p>
          <a:p>
            <a:pPr>
              <a:buFont typeface="Arial"/>
              <a:buChar char="•"/>
            </a:pPr>
            <a:r>
              <a:rPr lang="en-US" dirty="0" err="1" smtClean="0"/>
              <a:t>Bremmer</a:t>
            </a:r>
            <a:r>
              <a:rPr lang="en-US" dirty="0" smtClean="0"/>
              <a:t> suggests that Protagoras (c490-420BCE) was the first to be </a:t>
            </a:r>
            <a:r>
              <a:rPr lang="en-US" dirty="0" err="1" smtClean="0"/>
              <a:t>labelled</a:t>
            </a:r>
            <a:r>
              <a:rPr lang="en-US" dirty="0" smtClean="0"/>
              <a:t> ‘atheist’ (CE), but more agnostic </a:t>
            </a:r>
            <a:r>
              <a:rPr lang="mr-IN" dirty="0" smtClean="0"/>
              <a:t>–</a:t>
            </a:r>
            <a:r>
              <a:rPr lang="en-US" dirty="0" smtClean="0"/>
              <a:t> unsure.</a:t>
            </a:r>
          </a:p>
          <a:p>
            <a:pPr>
              <a:buFont typeface="Arial"/>
              <a:buChar char="•"/>
            </a:pPr>
            <a:r>
              <a:rPr lang="en-US" dirty="0" smtClean="0"/>
              <a:t>Socrates (469398) </a:t>
            </a:r>
            <a:r>
              <a:rPr lang="mr-IN" dirty="0" smtClean="0"/>
              <a:t>–</a:t>
            </a:r>
            <a:r>
              <a:rPr lang="en-US" dirty="0" smtClean="0"/>
              <a:t> did not acknowledge the gods of the city (</a:t>
            </a:r>
            <a:r>
              <a:rPr lang="en-US" dirty="0" err="1" smtClean="0"/>
              <a:t>Bremmer</a:t>
            </a:r>
            <a:r>
              <a:rPr lang="en-US" dirty="0" smtClean="0"/>
              <a:t>, 2007, 19)</a:t>
            </a:r>
          </a:p>
          <a:p>
            <a:pPr>
              <a:buFont typeface="Arial"/>
              <a:buChar char="•"/>
            </a:pPr>
            <a:r>
              <a:rPr lang="en-US" dirty="0" smtClean="0"/>
              <a:t>Plato (c429-347BCE) called Socrates ‘</a:t>
            </a:r>
            <a:r>
              <a:rPr lang="en-US" dirty="0" err="1" smtClean="0"/>
              <a:t>atheos</a:t>
            </a:r>
            <a:r>
              <a:rPr lang="en-US" dirty="0" smtClean="0"/>
              <a:t>’, godless.</a:t>
            </a:r>
          </a:p>
          <a:p>
            <a:pPr marL="0" indent="0">
              <a:buNone/>
            </a:pPr>
            <a:r>
              <a:rPr lang="en-US" dirty="0" smtClean="0"/>
              <a:t>We don’t know much about most of these </a:t>
            </a:r>
            <a:r>
              <a:rPr lang="mr-IN" dirty="0" smtClean="0"/>
              <a:t>–</a:t>
            </a:r>
            <a:r>
              <a:rPr lang="en-US" dirty="0" smtClean="0"/>
              <a:t> anecdotes, poetry, comedy, later writings about them.</a:t>
            </a:r>
          </a:p>
          <a:p>
            <a:pPr marL="0" indent="0">
              <a:buNone/>
            </a:pPr>
            <a:endParaRPr lang="en-US" dirty="0"/>
          </a:p>
        </p:txBody>
      </p:sp>
    </p:spTree>
    <p:extLst>
      <p:ext uri="{BB962C8B-B14F-4D97-AF65-F5344CB8AC3E}">
        <p14:creationId xmlns:p14="http://schemas.microsoft.com/office/powerpoint/2010/main" val="2081850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288636"/>
            <a:ext cx="7313613" cy="5502564"/>
          </a:xfrm>
        </p:spPr>
        <p:txBody>
          <a:bodyPr>
            <a:normAutofit fontScale="92500" lnSpcReduction="10000"/>
          </a:bodyPr>
          <a:lstStyle/>
          <a:p>
            <a:pPr marL="0" indent="0">
              <a:buNone/>
            </a:pPr>
            <a:r>
              <a:rPr lang="en-US" dirty="0" smtClean="0"/>
              <a:t>The Hellenistic Period:</a:t>
            </a:r>
          </a:p>
          <a:p>
            <a:pPr marL="0" indent="0">
              <a:buNone/>
            </a:pPr>
            <a:r>
              <a:rPr lang="en-US" dirty="0" smtClean="0"/>
              <a:t>List of atheists by Epicurus (341-270BCE).  Extended end c2nd BCE by </a:t>
            </a:r>
            <a:r>
              <a:rPr lang="en-US" dirty="0" err="1" smtClean="0"/>
              <a:t>Clitomachus</a:t>
            </a:r>
            <a:r>
              <a:rPr lang="en-US" dirty="0" smtClean="0"/>
              <a:t>.</a:t>
            </a:r>
          </a:p>
          <a:p>
            <a:pPr marL="0" indent="0">
              <a:buNone/>
            </a:pPr>
            <a:r>
              <a:rPr lang="en-US" dirty="0" smtClean="0"/>
              <a:t>Christian period:</a:t>
            </a:r>
          </a:p>
          <a:p>
            <a:pPr marL="0" indent="0">
              <a:buNone/>
            </a:pPr>
            <a:r>
              <a:rPr lang="en-US" dirty="0" smtClean="0"/>
              <a:t>Pagans called Christians ‘atheists’.  Christians seen as </a:t>
            </a:r>
            <a:r>
              <a:rPr lang="en-US" dirty="0" err="1" smtClean="0"/>
              <a:t>uncivilised</a:t>
            </a:r>
            <a:r>
              <a:rPr lang="en-US" dirty="0" smtClean="0"/>
              <a:t> and barbaric (</a:t>
            </a:r>
            <a:r>
              <a:rPr lang="en-US" dirty="0" err="1" smtClean="0"/>
              <a:t>Bremmer</a:t>
            </a:r>
            <a:r>
              <a:rPr lang="en-US" dirty="0" smtClean="0"/>
              <a:t>, 2007, 21)</a:t>
            </a:r>
          </a:p>
          <a:p>
            <a:pPr marL="0" indent="0">
              <a:buNone/>
            </a:pPr>
            <a:r>
              <a:rPr lang="en-US" dirty="0" smtClean="0"/>
              <a:t>Christians called other Christians with whom they disagreed ‘atheists’ and ‘heretics’.</a:t>
            </a:r>
          </a:p>
          <a:p>
            <a:pPr marL="0" indent="0">
              <a:buNone/>
            </a:pPr>
            <a:r>
              <a:rPr lang="en-US" dirty="0" smtClean="0"/>
              <a:t>Tertullian, 200CE, said Christianity not atheist as pagan gods were not gods but demons.  </a:t>
            </a:r>
          </a:p>
          <a:p>
            <a:pPr marL="0" indent="0">
              <a:buNone/>
            </a:pPr>
            <a:r>
              <a:rPr lang="en-US" dirty="0" smtClean="0"/>
              <a:t>So, Greeks, Romans, pagans, Christians all used term ‘atheist’ to describe each other!</a:t>
            </a:r>
            <a:endParaRPr lang="en-US" dirty="0"/>
          </a:p>
        </p:txBody>
      </p:sp>
    </p:spTree>
    <p:extLst>
      <p:ext uri="{BB962C8B-B14F-4D97-AF65-F5344CB8AC3E}">
        <p14:creationId xmlns:p14="http://schemas.microsoft.com/office/powerpoint/2010/main" val="1298291801"/>
      </p:ext>
    </p:extLst>
  </p:cSld>
  <p:clrMapOvr>
    <a:masterClrMapping/>
  </p:clrMapOvr>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4" Type="http://schemas.openxmlformats.org/officeDocument/2006/relationships/image" Target="../media/image4.jpeg"/><Relationship Id="rId5" Type="http://schemas.openxmlformats.org/officeDocument/2006/relationships/image" Target="../media/image5.jpeg"/><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Inkwell">
  <a:themeElements>
    <a:clrScheme name="Inkwell">
      <a:dk1>
        <a:sysClr val="windowText" lastClr="000000"/>
      </a:dk1>
      <a:lt1>
        <a:sysClr val="window" lastClr="FFFFFF"/>
      </a:lt1>
      <a:dk2>
        <a:srgbClr val="584D2E"/>
      </a:dk2>
      <a:lt2>
        <a:srgbClr val="EFE7C3"/>
      </a:lt2>
      <a:accent1>
        <a:srgbClr val="860908"/>
      </a:accent1>
      <a:accent2>
        <a:srgbClr val="4A0505"/>
      </a:accent2>
      <a:accent3>
        <a:srgbClr val="7A500A"/>
      </a:accent3>
      <a:accent4>
        <a:srgbClr val="C47810"/>
      </a:accent4>
      <a:accent5>
        <a:srgbClr val="827752"/>
      </a:accent5>
      <a:accent6>
        <a:srgbClr val="B5BB83"/>
      </a:accent6>
      <a:hlink>
        <a:srgbClr val="C47810"/>
      </a:hlink>
      <a:folHlink>
        <a:srgbClr val="F0A43A"/>
      </a:folHlink>
    </a:clrScheme>
    <a:fontScheme name="Inkwell">
      <a:majorFont>
        <a:latin typeface="Goudy Old Style"/>
        <a:ea typeface=""/>
        <a:cs typeface=""/>
        <a:font script="Jpan" typeface="ＭＳ 明朝"/>
        <a:font script="Hans" typeface="宋体"/>
        <a:font script="Hant" typeface="新細明體"/>
      </a:majorFont>
      <a:minorFont>
        <a:latin typeface="Goudy Old Style"/>
        <a:ea typeface=""/>
        <a:cs typeface=""/>
        <a:font script="Jpan" typeface="ＭＳ 明朝"/>
        <a:font script="Hans" typeface="宋体"/>
        <a:font script="Hant" typeface="新細明體"/>
      </a:minorFont>
    </a:fontScheme>
    <a:fmtScheme name="Inkwell">
      <a:fillStyleLst>
        <a:solidFill>
          <a:schemeClr val="phClr"/>
        </a:solidFill>
        <a:blipFill rotWithShape="1">
          <a:blip xmlns:r="http://schemas.openxmlformats.org/officeDocument/2006/relationships" r:embed="rId1">
            <a:duotone>
              <a:schemeClr val="phClr">
                <a:shade val="30000"/>
              </a:schemeClr>
              <a:schemeClr val="phClr">
                <a:alpha val="10000"/>
                <a:satMod val="120000"/>
              </a:schemeClr>
            </a:duotone>
          </a:blip>
          <a:stretch/>
        </a:blipFill>
        <a:blipFill rotWithShape="1">
          <a:blip xmlns:r="http://schemas.openxmlformats.org/officeDocument/2006/relationships" r:embed="rId2">
            <a:duotone>
              <a:schemeClr val="phClr">
                <a:shade val="30000"/>
                <a:satMod val="150000"/>
              </a:schemeClr>
              <a:schemeClr val="phClr">
                <a:alpha val="10000"/>
                <a:satMod val="120000"/>
              </a:schemeClr>
            </a:duotone>
          </a:blip>
          <a:stretch/>
        </a:blipFill>
      </a:fillStyleLst>
      <a:lnStyleLst>
        <a:ln w="12700" cap="flat" cmpd="sng" algn="ctr">
          <a:solidFill>
            <a:schemeClr val="phClr">
              <a:shade val="95000"/>
              <a:satMod val="105000"/>
            </a:scheme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101600" dist="38100" dir="5400000" rotWithShape="0">
              <a:srgbClr val="000000">
                <a:alpha val="75000"/>
              </a:srgbClr>
            </a:outerShdw>
          </a:effectLst>
        </a:effectStyle>
        <a:effectStyle>
          <a:effectLst>
            <a:outerShdw blurRad="38100" dist="25400" dir="5400000" rotWithShape="0">
              <a:srgbClr val="000000">
                <a:alpha val="75000"/>
              </a:srgbClr>
            </a:outerShdw>
            <a:softEdge rad="25400"/>
          </a:effectLst>
        </a:effectStyle>
      </a:effectStyleLst>
      <a:bgFillStyleLst>
        <a:blipFill rotWithShape="1">
          <a:blip xmlns:r="http://schemas.openxmlformats.org/officeDocument/2006/relationships" r:embed="rId3"/>
          <a:stretch/>
        </a:blipFill>
        <a:blipFill rotWithShape="1">
          <a:blip xmlns:r="http://schemas.openxmlformats.org/officeDocument/2006/relationships" r:embed="rId4"/>
          <a:stretch/>
        </a:blipFill>
        <a:blipFill rotWithShape="1">
          <a:blip xmlns:r="http://schemas.openxmlformats.org/officeDocument/2006/relationships" r:embed="rId5"/>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Inkwell.thmx</Template>
  <TotalTime>76</TotalTime>
  <Words>1259</Words>
  <Application>Microsoft Macintosh PowerPoint</Application>
  <PresentationFormat>On-screen Show (4:3)</PresentationFormat>
  <Paragraphs>64</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Inkwell</vt:lpstr>
      <vt:lpstr>Atheism in History</vt:lpstr>
      <vt:lpstr>When did Atheism begin?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Atheism in History</dc:title>
  <dc:creator>Sarah</dc:creator>
  <cp:lastModifiedBy>Sarah</cp:lastModifiedBy>
  <cp:revision>7</cp:revision>
  <dcterms:created xsi:type="dcterms:W3CDTF">2018-10-14T20:02:34Z</dcterms:created>
  <dcterms:modified xsi:type="dcterms:W3CDTF">2018-10-14T21:18:40Z</dcterms:modified>
</cp:coreProperties>
</file>