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0FC2C-6629-9DE6-8214-8361272250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6E32D7-F757-D51E-D4DE-A46C08A738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F563D-91EC-A126-FFB9-30E0FF914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12AF7-9A76-04CF-EABE-5D4998BB0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3CFC9-E231-4631-F288-1C5997600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0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CC334-4598-16C0-516F-1229C7433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25B49-FAED-0343-5C12-22FC9794AB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640DA9-F503-656A-ED6B-CB0A59D8B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78D73-7EBE-A63B-ED7C-2F7A4E6E2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726BC-0096-2248-4F1E-FF628A755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407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2C043-D65D-57EE-57D5-7B21C9216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382859-C1D5-C782-3E77-8008471DAD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730EB-3976-ECF9-5779-6C066BE42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E8E6A-7503-7ED2-5141-B2E8F953B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B2855F-6A41-2044-2E7F-C679B0836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830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6320F-E860-DB98-2C1E-8DCC89427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ADB27-5979-45B1-1B13-E3CA098812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95B4DE-04DA-0256-16C9-BACFB390EB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ED4630-12CF-C59A-156E-D69097FCA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9AC7B-A430-D802-6C5B-5775BA30F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2B714-2CF7-72AB-40C8-5271E03DE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810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47EF6-5627-5D66-AAF2-4577AE41C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F515-5762-7155-4BDE-7B80BB398F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9D22F0-A5A0-A173-051E-0E357EEEE5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880141-2CA3-3866-C88E-35579B06C8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F624A1-A957-0A3A-67A0-ED15896BF9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1B3A7C-DDDB-4ADF-AABD-8CDDD734A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92FE4F-3618-0408-49E8-BD06A8AEF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179ACC-CB86-AEB1-36D5-635BB920A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25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B8CF9-7503-F026-5A08-213B2922D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378295-726E-AF17-F923-4B8946772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0D2F41-D918-E572-B479-E9BBE6FC6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AF60B0-A519-FE8A-4333-9DBADF8CB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184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374E85-1AD1-A6B2-2FF2-240F3984E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FDC060-3A2D-79EB-4264-AD28F0C1E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25C6FF-8DB0-FB35-4FF1-566B78207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733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91D07-E580-BD10-8361-3140F6F5B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633BE-60A6-6CB5-3673-9CC654760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71499F-CA46-2D7C-CE1B-D926C26A9E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AA806E-9579-9ED7-400B-8A6194424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E92F1-839C-D62F-3B1D-B3DB5E361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F6BCBE-3291-4505-3221-8712A34C2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13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08CAD-70AB-6659-3448-3311106A6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4A5461-36E2-B006-4080-DC10F1AE68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B5F004-FEC4-D6A5-9E15-6F8092EC7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75AD67-C77E-ACCE-7A26-AABF5C5B0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7D08C1-E4B0-4F5C-0FE0-D2F39D4C8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609BB8-3509-0C45-CD49-0C2EF39E5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990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FEE34-678B-2391-D57D-E92D7C1A7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DD3432-2421-ED66-3F2C-F1F6003F1A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8A951-C383-A920-5AE4-22DBF3035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F94F2-CE86-7F6C-9F3B-524A32BD2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F1B0C-A27F-9357-2506-29C7F4B3C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291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7A1394-8334-A5AF-39A1-03E3B5DFB0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B462C3-8CE4-42A7-0F1F-943A1F354C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A569A6-C33D-7BEF-16A8-13CBBC5F4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1FB9BE-95DC-C295-EA27-B0C5F4648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A368C-3F2F-8F5E-35EE-47636F9BE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056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2EF561-C1C9-C3A5-A35F-311A00C38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0E8D5C-774D-D261-539B-BF661EE09F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E99B6-F1E3-9626-5760-B1152AB1C6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A495E1-EB1C-BF43-9D68-A761BCE3FD4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1D622-0AB5-A7B6-B534-441C7EB2A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872B5-280A-F868-983C-F9497D1DA9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B562E8-86FC-A041-8322-F9BD5F5B0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633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ookings.edu/articles/the-opportunities-and-challenges-of-digital-learning/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6FD7672-78BE-4D6F-A711-2CDB79B52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4662" y="323519"/>
            <a:ext cx="4323899" cy="6212748"/>
          </a:xfrm>
          <a:custGeom>
            <a:avLst/>
            <a:gdLst>
              <a:gd name="connsiteX0" fmla="*/ 0 w 4323899"/>
              <a:gd name="connsiteY0" fmla="*/ 0 h 6212748"/>
              <a:gd name="connsiteX1" fmla="*/ 742501 w 4323899"/>
              <a:gd name="connsiteY1" fmla="*/ 0 h 6212748"/>
              <a:gd name="connsiteX2" fmla="*/ 4323899 w 4323899"/>
              <a:gd name="connsiteY2" fmla="*/ 0 h 6212748"/>
              <a:gd name="connsiteX3" fmla="*/ 4323899 w 4323899"/>
              <a:gd name="connsiteY3" fmla="*/ 2864954 h 6212748"/>
              <a:gd name="connsiteX4" fmla="*/ 880454 w 4323899"/>
              <a:gd name="connsiteY4" fmla="*/ 6212748 h 6212748"/>
              <a:gd name="connsiteX5" fmla="*/ 0 w 4323899"/>
              <a:gd name="connsiteY5" fmla="*/ 6212748 h 6212748"/>
              <a:gd name="connsiteX6" fmla="*/ 0 w 4323899"/>
              <a:gd name="connsiteY6" fmla="*/ 6210962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3899" h="6212748">
                <a:moveTo>
                  <a:pt x="0" y="0"/>
                </a:moveTo>
                <a:lnTo>
                  <a:pt x="742501" y="0"/>
                </a:ln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lnTo>
                  <a:pt x="0" y="6210962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0DADD1-8E2B-5477-8666-5DAD17433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9293" y="806364"/>
            <a:ext cx="3354636" cy="2847413"/>
          </a:xfrm>
        </p:spPr>
        <p:txBody>
          <a:bodyPr anchor="b">
            <a:normAutofit/>
          </a:bodyPr>
          <a:lstStyle/>
          <a:p>
            <a:pPr algn="l"/>
            <a:r>
              <a:rPr lang="en-GB" sz="4700"/>
              <a:t>Reflection presentation </a:t>
            </a:r>
            <a:endParaRPr lang="en-US" sz="47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5FF36E-885A-72F8-9C53-A2FCB2CEC0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29293" y="3703250"/>
            <a:ext cx="2435507" cy="1122750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/>
              <a:t>By Mia Ace 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E6FDB5-6385-B05E-F3AE-8B21A059FA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558" y="1619751"/>
            <a:ext cx="5604636" cy="3600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666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67B133-8177-A0D6-13B7-A5F72B878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 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F6428-AC16-1BF9-3B9B-0C923FCD2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0" i="0">
                <a:effectLst/>
                <a:latin typeface="Helvetica" pitchFamily="2" charset="0"/>
              </a:rPr>
              <a:t>Challenges and opportunities in the digital era</a:t>
            </a:r>
          </a:p>
          <a:p>
            <a:r>
              <a:rPr lang="en-GB" b="0" i="0">
                <a:effectLst/>
                <a:latin typeface="Helvetica" pitchFamily="2" charset="0"/>
              </a:rPr>
              <a:t>once schools have</a:t>
            </a:r>
            <a:r>
              <a:rPr lang="en-GB">
                <a:latin typeface="Helvetica" pitchFamily="2" charset="0"/>
              </a:rPr>
              <a:t> </a:t>
            </a:r>
            <a:r>
              <a:rPr lang="en-GB" b="0" i="0">
                <a:effectLst/>
                <a:latin typeface="Helvetica" pitchFamily="2" charset="0"/>
              </a:rPr>
              <a:t>internet access, online materials and tools are “equally available to all.”</a:t>
            </a:r>
            <a:endParaRPr lang="en-GB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788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7B503-36AC-A9D1-CBE7-C02A2BDC1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Reflection on my process</a:t>
            </a:r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0891A-E4B0-3D6E-E99D-1C0DD1685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dirty="0"/>
              <a:t>I found my sources through Online reports/reviews and the data base</a:t>
            </a:r>
          </a:p>
          <a:p>
            <a:r>
              <a:rPr lang="en-GB" dirty="0"/>
              <a:t>I found it difficult to find my source but once found I was determined </a:t>
            </a:r>
          </a:p>
          <a:p>
            <a:r>
              <a:rPr lang="en-GB" dirty="0"/>
              <a:t>My research found that students need structured support and effective guidance to benefit fully from the digital tool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44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B8AFE841-5DA6-47E4-A55F-543300A8DC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11" r="11126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005E5-ECF2-F5D9-B318-DCD24B15B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Reflecting on my process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4E4E3-F5BD-CF5E-3681-853ED1363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I found my website by </a:t>
            </a:r>
            <a:r>
              <a:rPr lang="en-GB" sz="2000" b="0" i="0" dirty="0">
                <a:effectLst/>
                <a:latin typeface="Helvetica" pitchFamily="2" charset="0"/>
              </a:rPr>
              <a:t>Jacob, B.A.,</a:t>
            </a:r>
            <a:endParaRPr lang="en-GB" sz="2000" dirty="0">
              <a:effectLst/>
              <a:latin typeface="Helvetica" pitchFamily="2" charset="0"/>
            </a:endParaRPr>
          </a:p>
          <a:p>
            <a:r>
              <a:rPr lang="en-GB" sz="2000" dirty="0"/>
              <a:t>I structured my work in a clean organised way </a:t>
            </a:r>
          </a:p>
          <a:p>
            <a:r>
              <a:rPr lang="en-GB" sz="2000" b="0" i="0" dirty="0">
                <a:effectLst/>
                <a:latin typeface="Helvetica" pitchFamily="2" charset="0"/>
              </a:rPr>
              <a:t>I explored the opportunities that digital learning can provide</a:t>
            </a:r>
            <a:endParaRPr lang="en-GB" sz="2000" dirty="0">
              <a:effectLst/>
              <a:latin typeface="Helvetica" pitchFamily="2" charset="0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06241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2D9161-EFBE-51C8-53B1-B2586DD76F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063" r="1556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1CE877-A499-4651-4A8E-8F48DB6B5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Reflection on my process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99524-F0E9-A9C4-5732-F53C96F9C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1600" u="sng" dirty="0"/>
              <a:t>Challenges</a:t>
            </a:r>
          </a:p>
          <a:p>
            <a:r>
              <a:rPr lang="en-GB" sz="1600" dirty="0"/>
              <a:t>My biggest challenge was trying to stay focused</a:t>
            </a:r>
          </a:p>
          <a:p>
            <a:r>
              <a:rPr lang="en-GB" sz="1600" dirty="0"/>
              <a:t>But I overcome that by taking a break at selected time</a:t>
            </a:r>
          </a:p>
          <a:p>
            <a:endParaRPr lang="en-GB" sz="1600" dirty="0"/>
          </a:p>
          <a:p>
            <a:endParaRPr lang="en-GB" sz="1600" dirty="0"/>
          </a:p>
          <a:p>
            <a:r>
              <a:rPr lang="en-GB" sz="1600" u="sng" dirty="0"/>
              <a:t>Successes</a:t>
            </a:r>
          </a:p>
          <a:p>
            <a:r>
              <a:rPr lang="en-GB" sz="1600" dirty="0"/>
              <a:t>I am most proud of my structure and planning</a:t>
            </a:r>
          </a:p>
          <a:p>
            <a:r>
              <a:rPr lang="en-GB" sz="1600" dirty="0"/>
              <a:t>And finding the challenges and opportunities it’s the digital era for students</a:t>
            </a:r>
          </a:p>
        </p:txBody>
      </p:sp>
    </p:spTree>
    <p:extLst>
      <p:ext uri="{BB962C8B-B14F-4D97-AF65-F5344CB8AC3E}">
        <p14:creationId xmlns:p14="http://schemas.microsoft.com/office/powerpoint/2010/main" val="973242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80D90-0EB4-5C1A-C178-37700535C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3" y="1671569"/>
            <a:ext cx="5801917" cy="2228760"/>
          </a:xfrm>
        </p:spPr>
        <p:txBody>
          <a:bodyPr anchor="b">
            <a:normAutofit/>
          </a:bodyPr>
          <a:lstStyle/>
          <a:p>
            <a:r>
              <a:rPr lang="en-GB" sz="4000"/>
              <a:t>Looking forward </a:t>
            </a:r>
            <a:endParaRPr lang="en-US" sz="4000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82EB66F6-F6A2-EFCB-2445-01386DC84F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57D95-68CC-D45D-BB34-170A13F4B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6214" y="4026764"/>
            <a:ext cx="5801917" cy="2057045"/>
          </a:xfrm>
        </p:spPr>
        <p:txBody>
          <a:bodyPr>
            <a:normAutofit/>
          </a:bodyPr>
          <a:lstStyle/>
          <a:p>
            <a:r>
              <a:rPr lang="en-GB" sz="2000"/>
              <a:t>Next time!</a:t>
            </a:r>
          </a:p>
          <a:p>
            <a:r>
              <a:rPr lang="en-GB" sz="2000"/>
              <a:t>I’ll continue to keep a strong structure in my work</a:t>
            </a:r>
          </a:p>
          <a:p>
            <a:r>
              <a:rPr lang="en-GB" sz="2000"/>
              <a:t>I aim to include more key challenges for students</a:t>
            </a:r>
          </a:p>
        </p:txBody>
      </p:sp>
      <p:pic>
        <p:nvPicPr>
          <p:cNvPr id="9" name="Graphic 8" descr="Classroom">
            <a:extLst>
              <a:ext uri="{FF2B5EF4-FFF2-40B4-BE49-F238E27FC236}">
                <a16:creationId xmlns:a16="http://schemas.microsoft.com/office/drawing/2014/main" id="{9238369D-E5C2-4F01-870A-27AC57775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832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E543B-7647-359D-D633-5F950071C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23430-6379-236F-9124-9D14E589D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Mia ace</a:t>
            </a:r>
          </a:p>
        </p:txBody>
      </p:sp>
      <p:pic>
        <p:nvPicPr>
          <p:cNvPr id="7" name="Graphic 6" descr="Winking Face with No Fill">
            <a:extLst>
              <a:ext uri="{FF2B5EF4-FFF2-40B4-BE49-F238E27FC236}">
                <a16:creationId xmlns:a16="http://schemas.microsoft.com/office/drawing/2014/main" id="{54C82BE1-25C6-5F4A-E78B-D3B8E73BA8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Winking Face with No Fill">
            <a:extLst>
              <a:ext uri="{FF2B5EF4-FFF2-40B4-BE49-F238E27FC236}">
                <a16:creationId xmlns:a16="http://schemas.microsoft.com/office/drawing/2014/main" id="{B86A2CF6-9650-4067-9B7C-730FD358E8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090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B6536-72C2-29FF-D43D-16B97C9F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5074024"/>
            <a:ext cx="10109199" cy="5980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Any questions?</a:t>
            </a: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7E62F0F0-B886-5B3F-C677-43FAC7B10A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5" b="5427"/>
          <a:stretch>
            <a:fillRect/>
          </a:stretch>
        </p:blipFill>
        <p:spPr>
          <a:xfrm>
            <a:off x="20" y="-39"/>
            <a:ext cx="12191980" cy="417274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1" y="481151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91569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CB9694-1E20-17DD-3E0E-4D319FB50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Reference list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F6A2C-9277-615D-B230-6B91FC8E5B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7138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1600" b="0" i="0" dirty="0">
                <a:effectLst/>
                <a:latin typeface="Helvetica" pitchFamily="2" charset="0"/>
                <a:hlinkClick r:id="rId2"/>
              </a:rPr>
              <a:t>https://www.brookings.edu/articles/the-opportunities-and-challenges-of-digital-learning/?</a:t>
            </a:r>
            <a:r>
              <a:rPr lang="en-GB" sz="1600" b="0" i="0" dirty="0" err="1">
                <a:effectLst/>
                <a:latin typeface="Helvetica" pitchFamily="2" charset="0"/>
                <a:hlinkClick r:id="rId2"/>
              </a:rPr>
              <a:t>utm_source</a:t>
            </a:r>
            <a:r>
              <a:rPr lang="en-GB" sz="1600" b="0" i="0" dirty="0">
                <a:effectLst/>
                <a:latin typeface="Helvetica" pitchFamily="2" charset="0"/>
                <a:hlinkClick r:id="rId2"/>
              </a:rPr>
              <a:t>=chatgpt.com</a:t>
            </a:r>
            <a:endParaRPr lang="en-GB" sz="1600" dirty="0">
              <a:effectLst/>
              <a:latin typeface="Helvetica" pitchFamily="2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63789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Reflection presentation </vt:lpstr>
      <vt:lpstr>Introduction </vt:lpstr>
      <vt:lpstr>Reflection on my process</vt:lpstr>
      <vt:lpstr>Reflecting on my process </vt:lpstr>
      <vt:lpstr>Reflection on my process</vt:lpstr>
      <vt:lpstr>Looking forward </vt:lpstr>
      <vt:lpstr>Thank you!</vt:lpstr>
      <vt:lpstr>Any questions?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presentation </dc:title>
  <dc:creator>Mia Ace</dc:creator>
  <cp:lastModifiedBy>Mia Ace</cp:lastModifiedBy>
  <cp:revision>3</cp:revision>
  <dcterms:created xsi:type="dcterms:W3CDTF">2025-11-26T09:35:28Z</dcterms:created>
  <dcterms:modified xsi:type="dcterms:W3CDTF">2025-11-26T21:10:20Z</dcterms:modified>
</cp:coreProperties>
</file>