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494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image" Target="../media/image9.png"/><Relationship Id="rId4" Type="http://schemas.openxmlformats.org/officeDocument/2006/relationships/image" Target="../media/image12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image" Target="../media/image6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image" Target="../media/image9.png"/><Relationship Id="rId4" Type="http://schemas.openxmlformats.org/officeDocument/2006/relationships/image" Target="../media/image12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244404-0F83-4E9B-9B82-D378A9B86470}" type="doc">
      <dgm:prSet loTypeId="urn:microsoft.com/office/officeart/2005/8/layout/pList2" loCatId="list" qsTypeId="urn:microsoft.com/office/officeart/2005/8/quickstyle/simple1" qsCatId="simple" csTypeId="urn:microsoft.com/office/officeart/2005/8/colors/colorful5" csCatId="colorful" phldr="1"/>
      <dgm:spPr/>
    </dgm:pt>
    <dgm:pt modelId="{C3BE4523-6349-4C32-B5B5-50895092C04F}">
      <dgm:prSet phldrT="[Text]"/>
      <dgm:spPr/>
      <dgm:t>
        <a:bodyPr/>
        <a:lstStyle/>
        <a:p>
          <a:r>
            <a:rPr lang="en-GB" dirty="0" smtClean="0"/>
            <a:t>Linguistic:</a:t>
          </a:r>
        </a:p>
        <a:p>
          <a:endParaRPr lang="en-GB" dirty="0" smtClean="0"/>
        </a:p>
        <a:p>
          <a:r>
            <a:rPr lang="en-GB" dirty="0" smtClean="0"/>
            <a:t>Use story telling.</a:t>
          </a:r>
        </a:p>
        <a:p>
          <a:endParaRPr lang="en-GB" dirty="0"/>
        </a:p>
      </dgm:t>
    </dgm:pt>
    <dgm:pt modelId="{053AF3E6-329F-43AA-BD39-44E451AF2592}" type="parTrans" cxnId="{54C30F88-B977-419A-8818-E04B9BB70849}">
      <dgm:prSet/>
      <dgm:spPr/>
      <dgm:t>
        <a:bodyPr/>
        <a:lstStyle/>
        <a:p>
          <a:endParaRPr lang="en-GB"/>
        </a:p>
      </dgm:t>
    </dgm:pt>
    <dgm:pt modelId="{FB037AC3-6D94-4B95-AB14-D76B26571329}" type="sibTrans" cxnId="{54C30F88-B977-419A-8818-E04B9BB70849}">
      <dgm:prSet/>
      <dgm:spPr/>
      <dgm:t>
        <a:bodyPr/>
        <a:lstStyle/>
        <a:p>
          <a:endParaRPr lang="en-GB"/>
        </a:p>
      </dgm:t>
    </dgm:pt>
    <dgm:pt modelId="{C318B1EB-4A53-466B-B22D-3C0D19B4808C}">
      <dgm:prSet phldrT="[Text]"/>
      <dgm:spPr/>
      <dgm:t>
        <a:bodyPr/>
        <a:lstStyle/>
        <a:p>
          <a:r>
            <a:rPr lang="en-GB" dirty="0" smtClean="0"/>
            <a:t>Logical:</a:t>
          </a:r>
        </a:p>
        <a:p>
          <a:endParaRPr lang="en-GB" dirty="0" smtClean="0"/>
        </a:p>
        <a:p>
          <a:r>
            <a:rPr lang="en-GB" dirty="0" smtClean="0"/>
            <a:t>Use charts and graphs</a:t>
          </a:r>
          <a:endParaRPr lang="en-GB" dirty="0"/>
        </a:p>
      </dgm:t>
    </dgm:pt>
    <dgm:pt modelId="{A9BB6566-AA12-4957-B769-DA81B3C9E981}" type="parTrans" cxnId="{326BBFDB-A662-436E-8F34-9DF1AEE7771D}">
      <dgm:prSet/>
      <dgm:spPr/>
      <dgm:t>
        <a:bodyPr/>
        <a:lstStyle/>
        <a:p>
          <a:endParaRPr lang="en-GB"/>
        </a:p>
      </dgm:t>
    </dgm:pt>
    <dgm:pt modelId="{9075C7D2-7351-47BF-9E39-C73B9DC246E2}" type="sibTrans" cxnId="{326BBFDB-A662-436E-8F34-9DF1AEE7771D}">
      <dgm:prSet/>
      <dgm:spPr/>
      <dgm:t>
        <a:bodyPr/>
        <a:lstStyle/>
        <a:p>
          <a:endParaRPr lang="en-GB"/>
        </a:p>
      </dgm:t>
    </dgm:pt>
    <dgm:pt modelId="{F755E357-C05D-42CE-B3A8-E1C302089AB7}">
      <dgm:prSet phldrT="[Text]"/>
      <dgm:spPr/>
      <dgm:t>
        <a:bodyPr/>
        <a:lstStyle/>
        <a:p>
          <a:r>
            <a:rPr lang="en-GB" dirty="0" smtClean="0"/>
            <a:t>Bodily</a:t>
          </a:r>
        </a:p>
        <a:p>
          <a:endParaRPr lang="en-GB" dirty="0" smtClean="0"/>
        </a:p>
        <a:p>
          <a:r>
            <a:rPr lang="en-GB" dirty="0" smtClean="0"/>
            <a:t>Practical activities</a:t>
          </a:r>
          <a:endParaRPr lang="en-GB" dirty="0"/>
        </a:p>
      </dgm:t>
    </dgm:pt>
    <dgm:pt modelId="{B095C89D-B319-4E3D-AB04-EA22799ED3F3}" type="parTrans" cxnId="{C347BA37-6342-4EB8-BB5C-E0CF4D4EB60C}">
      <dgm:prSet/>
      <dgm:spPr/>
      <dgm:t>
        <a:bodyPr/>
        <a:lstStyle/>
        <a:p>
          <a:endParaRPr lang="en-GB"/>
        </a:p>
      </dgm:t>
    </dgm:pt>
    <dgm:pt modelId="{AC38A59E-A2E5-47FD-A937-A03EAE646F6B}" type="sibTrans" cxnId="{C347BA37-6342-4EB8-BB5C-E0CF4D4EB60C}">
      <dgm:prSet/>
      <dgm:spPr/>
      <dgm:t>
        <a:bodyPr/>
        <a:lstStyle/>
        <a:p>
          <a:endParaRPr lang="en-GB"/>
        </a:p>
      </dgm:t>
    </dgm:pt>
    <dgm:pt modelId="{89AC9456-2837-4ED5-A4F7-5554298813D5}" type="pres">
      <dgm:prSet presAssocID="{75244404-0F83-4E9B-9B82-D378A9B86470}" presName="Name0" presStyleCnt="0">
        <dgm:presLayoutVars>
          <dgm:dir/>
          <dgm:resizeHandles val="exact"/>
        </dgm:presLayoutVars>
      </dgm:prSet>
      <dgm:spPr/>
    </dgm:pt>
    <dgm:pt modelId="{3875517E-E48F-4B58-B2FF-26A351E0C7AD}" type="pres">
      <dgm:prSet presAssocID="{75244404-0F83-4E9B-9B82-D378A9B86470}" presName="bkgdShp" presStyleLbl="alignAccFollowNode1" presStyleIdx="0" presStyleCnt="1"/>
      <dgm:spPr/>
    </dgm:pt>
    <dgm:pt modelId="{F85CDBD4-283E-4327-875A-A5691F0B05F1}" type="pres">
      <dgm:prSet presAssocID="{75244404-0F83-4E9B-9B82-D378A9B86470}" presName="linComp" presStyleCnt="0"/>
      <dgm:spPr/>
    </dgm:pt>
    <dgm:pt modelId="{D9B58EB9-65B0-4DCF-B0F7-E6F800BE8379}" type="pres">
      <dgm:prSet presAssocID="{C3BE4523-6349-4C32-B5B5-50895092C04F}" presName="compNode" presStyleCnt="0"/>
      <dgm:spPr/>
    </dgm:pt>
    <dgm:pt modelId="{51CEB76C-ACB5-47E3-81E8-D3B810AA8C27}" type="pres">
      <dgm:prSet presAssocID="{C3BE4523-6349-4C32-B5B5-50895092C04F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81BC7C-97D3-4AA5-9F21-62DE7DE58D35}" type="pres">
      <dgm:prSet presAssocID="{C3BE4523-6349-4C32-B5B5-50895092C04F}" presName="invisiNode" presStyleLbl="node1" presStyleIdx="0" presStyleCnt="3"/>
      <dgm:spPr/>
    </dgm:pt>
    <dgm:pt modelId="{BEBED5EC-FC9A-4F57-AD17-48DC306DD739}" type="pres">
      <dgm:prSet presAssocID="{C3BE4523-6349-4C32-B5B5-50895092C04F}" presName="imagNode" presStyleLbl="fgImgPlace1" presStyleIdx="0" presStyleCnt="3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384F81A-B710-438F-89EB-2C421E55DFF7}" type="pres">
      <dgm:prSet presAssocID="{FB037AC3-6D94-4B95-AB14-D76B26571329}" presName="sibTrans" presStyleLbl="sibTrans2D1" presStyleIdx="0" presStyleCnt="0"/>
      <dgm:spPr/>
      <dgm:t>
        <a:bodyPr/>
        <a:lstStyle/>
        <a:p>
          <a:endParaRPr lang="en-GB"/>
        </a:p>
      </dgm:t>
    </dgm:pt>
    <dgm:pt modelId="{8C0F55F0-1417-4C47-B7FF-7AE5EB7BE075}" type="pres">
      <dgm:prSet presAssocID="{C318B1EB-4A53-466B-B22D-3C0D19B4808C}" presName="compNode" presStyleCnt="0"/>
      <dgm:spPr/>
    </dgm:pt>
    <dgm:pt modelId="{89BE3530-78B3-40D9-9D50-B8D7A419EAFE}" type="pres">
      <dgm:prSet presAssocID="{C318B1EB-4A53-466B-B22D-3C0D19B4808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D371356-F2D4-4B10-9E5C-D2FD42A9D6A1}" type="pres">
      <dgm:prSet presAssocID="{C318B1EB-4A53-466B-B22D-3C0D19B4808C}" presName="invisiNode" presStyleLbl="node1" presStyleIdx="1" presStyleCnt="3"/>
      <dgm:spPr/>
    </dgm:pt>
    <dgm:pt modelId="{A34E160C-6194-4209-A2D5-0668D6332385}" type="pres">
      <dgm:prSet presAssocID="{C318B1EB-4A53-466B-B22D-3C0D19B4808C}" presName="imagNode" presStyleLbl="fgImgPlace1" presStyleIdx="1" presStyleCnt="3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FD05AA3E-BB94-492D-9283-B75914BCFCB5}" type="pres">
      <dgm:prSet presAssocID="{9075C7D2-7351-47BF-9E39-C73B9DC246E2}" presName="sibTrans" presStyleLbl="sibTrans2D1" presStyleIdx="0" presStyleCnt="0"/>
      <dgm:spPr/>
      <dgm:t>
        <a:bodyPr/>
        <a:lstStyle/>
        <a:p>
          <a:endParaRPr lang="en-GB"/>
        </a:p>
      </dgm:t>
    </dgm:pt>
    <dgm:pt modelId="{37C51F91-285C-464D-80DC-17ACDCF7EB45}" type="pres">
      <dgm:prSet presAssocID="{F755E357-C05D-42CE-B3A8-E1C302089AB7}" presName="compNode" presStyleCnt="0"/>
      <dgm:spPr/>
    </dgm:pt>
    <dgm:pt modelId="{C078ED42-3372-49FE-A19A-54CB5A917476}" type="pres">
      <dgm:prSet presAssocID="{F755E357-C05D-42CE-B3A8-E1C302089A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CA67EC6-3E8A-4509-B984-5CDAC053B3D1}" type="pres">
      <dgm:prSet presAssocID="{F755E357-C05D-42CE-B3A8-E1C302089AB7}" presName="invisiNode" presStyleLbl="node1" presStyleIdx="2" presStyleCnt="3"/>
      <dgm:spPr/>
    </dgm:pt>
    <dgm:pt modelId="{0C28EC68-AD63-44AF-8E80-1320AC241A0F}" type="pres">
      <dgm:prSet presAssocID="{F755E357-C05D-42CE-B3A8-E1C302089AB7}" presName="imagNode" presStyleLbl="fgImgPlace1" presStyleIdx="2" presStyleCnt="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F0E83926-769D-471C-AE63-943E5FCF4D41}" type="presOf" srcId="{F755E357-C05D-42CE-B3A8-E1C302089AB7}" destId="{C078ED42-3372-49FE-A19A-54CB5A917476}" srcOrd="0" destOrd="0" presId="urn:microsoft.com/office/officeart/2005/8/layout/pList2"/>
    <dgm:cxn modelId="{7BE76F20-A528-48A6-A1CB-D578AF21EFCD}" type="presOf" srcId="{C3BE4523-6349-4C32-B5B5-50895092C04F}" destId="{51CEB76C-ACB5-47E3-81E8-D3B810AA8C27}" srcOrd="0" destOrd="0" presId="urn:microsoft.com/office/officeart/2005/8/layout/pList2"/>
    <dgm:cxn modelId="{ACAA8574-5CD4-4DC3-8681-B9209B5BF2DE}" type="presOf" srcId="{C318B1EB-4A53-466B-B22D-3C0D19B4808C}" destId="{89BE3530-78B3-40D9-9D50-B8D7A419EAFE}" srcOrd="0" destOrd="0" presId="urn:microsoft.com/office/officeart/2005/8/layout/pList2"/>
    <dgm:cxn modelId="{31F5F489-C89C-411A-A19E-AEF6EED641DE}" type="presOf" srcId="{9075C7D2-7351-47BF-9E39-C73B9DC246E2}" destId="{FD05AA3E-BB94-492D-9283-B75914BCFCB5}" srcOrd="0" destOrd="0" presId="urn:microsoft.com/office/officeart/2005/8/layout/pList2"/>
    <dgm:cxn modelId="{87FEFFDB-60FE-42EC-B733-D5C05E485366}" type="presOf" srcId="{FB037AC3-6D94-4B95-AB14-D76B26571329}" destId="{E384F81A-B710-438F-89EB-2C421E55DFF7}" srcOrd="0" destOrd="0" presId="urn:microsoft.com/office/officeart/2005/8/layout/pList2"/>
    <dgm:cxn modelId="{326BBFDB-A662-436E-8F34-9DF1AEE7771D}" srcId="{75244404-0F83-4E9B-9B82-D378A9B86470}" destId="{C318B1EB-4A53-466B-B22D-3C0D19B4808C}" srcOrd="1" destOrd="0" parTransId="{A9BB6566-AA12-4957-B769-DA81B3C9E981}" sibTransId="{9075C7D2-7351-47BF-9E39-C73B9DC246E2}"/>
    <dgm:cxn modelId="{0910244D-F958-4F67-99BF-B47909DC2342}" type="presOf" srcId="{75244404-0F83-4E9B-9B82-D378A9B86470}" destId="{89AC9456-2837-4ED5-A4F7-5554298813D5}" srcOrd="0" destOrd="0" presId="urn:microsoft.com/office/officeart/2005/8/layout/pList2"/>
    <dgm:cxn modelId="{C347BA37-6342-4EB8-BB5C-E0CF4D4EB60C}" srcId="{75244404-0F83-4E9B-9B82-D378A9B86470}" destId="{F755E357-C05D-42CE-B3A8-E1C302089AB7}" srcOrd="2" destOrd="0" parTransId="{B095C89D-B319-4E3D-AB04-EA22799ED3F3}" sibTransId="{AC38A59E-A2E5-47FD-A937-A03EAE646F6B}"/>
    <dgm:cxn modelId="{54C30F88-B977-419A-8818-E04B9BB70849}" srcId="{75244404-0F83-4E9B-9B82-D378A9B86470}" destId="{C3BE4523-6349-4C32-B5B5-50895092C04F}" srcOrd="0" destOrd="0" parTransId="{053AF3E6-329F-43AA-BD39-44E451AF2592}" sibTransId="{FB037AC3-6D94-4B95-AB14-D76B26571329}"/>
    <dgm:cxn modelId="{E73611F2-415F-460A-A736-8262E7B6E4DB}" type="presParOf" srcId="{89AC9456-2837-4ED5-A4F7-5554298813D5}" destId="{3875517E-E48F-4B58-B2FF-26A351E0C7AD}" srcOrd="0" destOrd="0" presId="urn:microsoft.com/office/officeart/2005/8/layout/pList2"/>
    <dgm:cxn modelId="{91546FFA-5C61-48D1-84D8-CF354C51B554}" type="presParOf" srcId="{89AC9456-2837-4ED5-A4F7-5554298813D5}" destId="{F85CDBD4-283E-4327-875A-A5691F0B05F1}" srcOrd="1" destOrd="0" presId="urn:microsoft.com/office/officeart/2005/8/layout/pList2"/>
    <dgm:cxn modelId="{533C1046-C248-4E7D-83F4-9084E5C96BD1}" type="presParOf" srcId="{F85CDBD4-283E-4327-875A-A5691F0B05F1}" destId="{D9B58EB9-65B0-4DCF-B0F7-E6F800BE8379}" srcOrd="0" destOrd="0" presId="urn:microsoft.com/office/officeart/2005/8/layout/pList2"/>
    <dgm:cxn modelId="{AB637AF3-7814-414D-A2B4-F21D3BAB45F5}" type="presParOf" srcId="{D9B58EB9-65B0-4DCF-B0F7-E6F800BE8379}" destId="{51CEB76C-ACB5-47E3-81E8-D3B810AA8C27}" srcOrd="0" destOrd="0" presId="urn:microsoft.com/office/officeart/2005/8/layout/pList2"/>
    <dgm:cxn modelId="{0C678DEC-D4E7-431D-BC82-D96FFD28AD74}" type="presParOf" srcId="{D9B58EB9-65B0-4DCF-B0F7-E6F800BE8379}" destId="{9481BC7C-97D3-4AA5-9F21-62DE7DE58D35}" srcOrd="1" destOrd="0" presId="urn:microsoft.com/office/officeart/2005/8/layout/pList2"/>
    <dgm:cxn modelId="{6C7B6D90-E562-4582-B25E-A32D44D5CA3C}" type="presParOf" srcId="{D9B58EB9-65B0-4DCF-B0F7-E6F800BE8379}" destId="{BEBED5EC-FC9A-4F57-AD17-48DC306DD739}" srcOrd="2" destOrd="0" presId="urn:microsoft.com/office/officeart/2005/8/layout/pList2"/>
    <dgm:cxn modelId="{36297B33-C07E-4043-AC1E-12510E6879D0}" type="presParOf" srcId="{F85CDBD4-283E-4327-875A-A5691F0B05F1}" destId="{E384F81A-B710-438F-89EB-2C421E55DFF7}" srcOrd="1" destOrd="0" presId="urn:microsoft.com/office/officeart/2005/8/layout/pList2"/>
    <dgm:cxn modelId="{6F3D449A-EE3F-4764-B5F8-7DE734FB41D1}" type="presParOf" srcId="{F85CDBD4-283E-4327-875A-A5691F0B05F1}" destId="{8C0F55F0-1417-4C47-B7FF-7AE5EB7BE075}" srcOrd="2" destOrd="0" presId="urn:microsoft.com/office/officeart/2005/8/layout/pList2"/>
    <dgm:cxn modelId="{741B9B33-270C-4AC3-8478-6B37206DF236}" type="presParOf" srcId="{8C0F55F0-1417-4C47-B7FF-7AE5EB7BE075}" destId="{89BE3530-78B3-40D9-9D50-B8D7A419EAFE}" srcOrd="0" destOrd="0" presId="urn:microsoft.com/office/officeart/2005/8/layout/pList2"/>
    <dgm:cxn modelId="{F2EF65A3-3C5D-4B03-85A3-52B2F0710F8C}" type="presParOf" srcId="{8C0F55F0-1417-4C47-B7FF-7AE5EB7BE075}" destId="{DD371356-F2D4-4B10-9E5C-D2FD42A9D6A1}" srcOrd="1" destOrd="0" presId="urn:microsoft.com/office/officeart/2005/8/layout/pList2"/>
    <dgm:cxn modelId="{EB7E7577-0198-44FC-85CB-1E3E014887E3}" type="presParOf" srcId="{8C0F55F0-1417-4C47-B7FF-7AE5EB7BE075}" destId="{A34E160C-6194-4209-A2D5-0668D6332385}" srcOrd="2" destOrd="0" presId="urn:microsoft.com/office/officeart/2005/8/layout/pList2"/>
    <dgm:cxn modelId="{15714780-5741-4C51-B18D-BEC8ED2F572F}" type="presParOf" srcId="{F85CDBD4-283E-4327-875A-A5691F0B05F1}" destId="{FD05AA3E-BB94-492D-9283-B75914BCFCB5}" srcOrd="3" destOrd="0" presId="urn:microsoft.com/office/officeart/2005/8/layout/pList2"/>
    <dgm:cxn modelId="{7B348047-00C9-4D1C-91A3-8C3D6AEE6AD0}" type="presParOf" srcId="{F85CDBD4-283E-4327-875A-A5691F0B05F1}" destId="{37C51F91-285C-464D-80DC-17ACDCF7EB45}" srcOrd="4" destOrd="0" presId="urn:microsoft.com/office/officeart/2005/8/layout/pList2"/>
    <dgm:cxn modelId="{82E7E6A4-25E7-4D75-9FC6-2AF60A85B123}" type="presParOf" srcId="{37C51F91-285C-464D-80DC-17ACDCF7EB45}" destId="{C078ED42-3372-49FE-A19A-54CB5A917476}" srcOrd="0" destOrd="0" presId="urn:microsoft.com/office/officeart/2005/8/layout/pList2"/>
    <dgm:cxn modelId="{284DD08E-2350-4EE8-9003-297FFF576C2C}" type="presParOf" srcId="{37C51F91-285C-464D-80DC-17ACDCF7EB45}" destId="{0CA67EC6-3E8A-4509-B984-5CDAC053B3D1}" srcOrd="1" destOrd="0" presId="urn:microsoft.com/office/officeart/2005/8/layout/pList2"/>
    <dgm:cxn modelId="{EBA9CCAA-4ABF-4916-9960-7C05AE021E36}" type="presParOf" srcId="{37C51F91-285C-464D-80DC-17ACDCF7EB45}" destId="{0C28EC68-AD63-44AF-8E80-1320AC241A0F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5244404-0F83-4E9B-9B82-D378A9B86470}" type="doc">
      <dgm:prSet loTypeId="urn:microsoft.com/office/officeart/2005/8/layout/pList2" loCatId="list" qsTypeId="urn:microsoft.com/office/officeart/2005/8/quickstyle/simple1" qsCatId="simple" csTypeId="urn:microsoft.com/office/officeart/2005/8/colors/colorful5" csCatId="colorful" phldr="1"/>
      <dgm:spPr/>
    </dgm:pt>
    <dgm:pt modelId="{C3BE4523-6349-4C32-B5B5-50895092C04F}">
      <dgm:prSet phldrT="[Text]" custT="1"/>
      <dgm:spPr/>
      <dgm:t>
        <a:bodyPr/>
        <a:lstStyle/>
        <a:p>
          <a:r>
            <a:rPr lang="en-GB" sz="2000" dirty="0" smtClean="0"/>
            <a:t>Musical:</a:t>
          </a:r>
        </a:p>
        <a:p>
          <a:endParaRPr lang="en-GB" sz="2000" dirty="0" smtClean="0"/>
        </a:p>
        <a:p>
          <a:r>
            <a:rPr lang="en-GB" sz="2000" dirty="0" smtClean="0"/>
            <a:t>Watch your tone of delivery</a:t>
          </a:r>
        </a:p>
      </dgm:t>
    </dgm:pt>
    <dgm:pt modelId="{053AF3E6-329F-43AA-BD39-44E451AF2592}" type="parTrans" cxnId="{54C30F88-B977-419A-8818-E04B9BB70849}">
      <dgm:prSet/>
      <dgm:spPr/>
      <dgm:t>
        <a:bodyPr/>
        <a:lstStyle/>
        <a:p>
          <a:endParaRPr lang="en-GB"/>
        </a:p>
      </dgm:t>
    </dgm:pt>
    <dgm:pt modelId="{FB037AC3-6D94-4B95-AB14-D76B26571329}" type="sibTrans" cxnId="{54C30F88-B977-419A-8818-E04B9BB70849}">
      <dgm:prSet/>
      <dgm:spPr/>
      <dgm:t>
        <a:bodyPr/>
        <a:lstStyle/>
        <a:p>
          <a:endParaRPr lang="en-GB"/>
        </a:p>
      </dgm:t>
    </dgm:pt>
    <dgm:pt modelId="{C318B1EB-4A53-466B-B22D-3C0D19B4808C}">
      <dgm:prSet phldrT="[Text]" custT="1"/>
      <dgm:spPr/>
      <dgm:t>
        <a:bodyPr/>
        <a:lstStyle/>
        <a:p>
          <a:r>
            <a:rPr lang="en-GB" sz="2000" dirty="0" smtClean="0"/>
            <a:t>Visual:</a:t>
          </a:r>
        </a:p>
        <a:p>
          <a:endParaRPr lang="en-GB" sz="2000" dirty="0" smtClean="0"/>
        </a:p>
        <a:p>
          <a:r>
            <a:rPr lang="en-GB" sz="2000" dirty="0" smtClean="0"/>
            <a:t>Include pictures or videos</a:t>
          </a:r>
        </a:p>
        <a:p>
          <a:endParaRPr lang="en-GB" sz="2000" dirty="0" smtClean="0"/>
        </a:p>
      </dgm:t>
    </dgm:pt>
    <dgm:pt modelId="{A9BB6566-AA12-4957-B769-DA81B3C9E981}" type="parTrans" cxnId="{326BBFDB-A662-436E-8F34-9DF1AEE7771D}">
      <dgm:prSet/>
      <dgm:spPr/>
      <dgm:t>
        <a:bodyPr/>
        <a:lstStyle/>
        <a:p>
          <a:endParaRPr lang="en-GB"/>
        </a:p>
      </dgm:t>
    </dgm:pt>
    <dgm:pt modelId="{9075C7D2-7351-47BF-9E39-C73B9DC246E2}" type="sibTrans" cxnId="{326BBFDB-A662-436E-8F34-9DF1AEE7771D}">
      <dgm:prSet/>
      <dgm:spPr/>
      <dgm:t>
        <a:bodyPr/>
        <a:lstStyle/>
        <a:p>
          <a:endParaRPr lang="en-GB"/>
        </a:p>
      </dgm:t>
    </dgm:pt>
    <dgm:pt modelId="{F755E357-C05D-42CE-B3A8-E1C302089AB7}">
      <dgm:prSet phldrT="[Text]" custT="1"/>
      <dgm:spPr/>
      <dgm:t>
        <a:bodyPr/>
        <a:lstStyle/>
        <a:p>
          <a:r>
            <a:rPr lang="en-GB" sz="1600" dirty="0" smtClean="0"/>
            <a:t>Intra-personal</a:t>
          </a:r>
        </a:p>
        <a:p>
          <a:endParaRPr lang="en-GB" sz="1600" dirty="0" smtClean="0"/>
        </a:p>
        <a:p>
          <a:r>
            <a:rPr lang="en-GB" sz="2000" dirty="0" smtClean="0"/>
            <a:t>Include time for reflection</a:t>
          </a:r>
          <a:endParaRPr lang="en-GB" sz="2000" dirty="0"/>
        </a:p>
      </dgm:t>
    </dgm:pt>
    <dgm:pt modelId="{B095C89D-B319-4E3D-AB04-EA22799ED3F3}" type="parTrans" cxnId="{C347BA37-6342-4EB8-BB5C-E0CF4D4EB60C}">
      <dgm:prSet/>
      <dgm:spPr/>
      <dgm:t>
        <a:bodyPr/>
        <a:lstStyle/>
        <a:p>
          <a:endParaRPr lang="en-GB"/>
        </a:p>
      </dgm:t>
    </dgm:pt>
    <dgm:pt modelId="{AC38A59E-A2E5-47FD-A937-A03EAE646F6B}" type="sibTrans" cxnId="{C347BA37-6342-4EB8-BB5C-E0CF4D4EB60C}">
      <dgm:prSet/>
      <dgm:spPr/>
      <dgm:t>
        <a:bodyPr/>
        <a:lstStyle/>
        <a:p>
          <a:endParaRPr lang="en-GB"/>
        </a:p>
      </dgm:t>
    </dgm:pt>
    <dgm:pt modelId="{019A49B2-E82D-4969-A186-3D0798856FDF}">
      <dgm:prSet custT="1"/>
      <dgm:spPr/>
      <dgm:t>
        <a:bodyPr/>
        <a:lstStyle/>
        <a:p>
          <a:r>
            <a:rPr lang="en-GB" sz="1800" dirty="0" smtClean="0"/>
            <a:t>Interpersonal</a:t>
          </a:r>
        </a:p>
        <a:p>
          <a:endParaRPr lang="en-GB" sz="2000" dirty="0" smtClean="0"/>
        </a:p>
        <a:p>
          <a:r>
            <a:rPr lang="en-GB" sz="2000" dirty="0" smtClean="0"/>
            <a:t>Include group discussion</a:t>
          </a:r>
          <a:endParaRPr lang="en-GB" sz="2000" dirty="0"/>
        </a:p>
      </dgm:t>
    </dgm:pt>
    <dgm:pt modelId="{390B20A6-B18A-4E38-81B4-C6B56D8CEBF9}" type="parTrans" cxnId="{E17FEB05-DCB4-40C4-B989-A893ECF38DA0}">
      <dgm:prSet/>
      <dgm:spPr/>
      <dgm:t>
        <a:bodyPr/>
        <a:lstStyle/>
        <a:p>
          <a:endParaRPr lang="en-GB"/>
        </a:p>
      </dgm:t>
    </dgm:pt>
    <dgm:pt modelId="{2DD77748-4BAD-474D-95AD-8EC8D8A6E2A6}" type="sibTrans" cxnId="{E17FEB05-DCB4-40C4-B989-A893ECF38DA0}">
      <dgm:prSet/>
      <dgm:spPr/>
      <dgm:t>
        <a:bodyPr/>
        <a:lstStyle/>
        <a:p>
          <a:endParaRPr lang="en-GB"/>
        </a:p>
      </dgm:t>
    </dgm:pt>
    <dgm:pt modelId="{89AC9456-2837-4ED5-A4F7-5554298813D5}" type="pres">
      <dgm:prSet presAssocID="{75244404-0F83-4E9B-9B82-D378A9B86470}" presName="Name0" presStyleCnt="0">
        <dgm:presLayoutVars>
          <dgm:dir/>
          <dgm:resizeHandles val="exact"/>
        </dgm:presLayoutVars>
      </dgm:prSet>
      <dgm:spPr/>
    </dgm:pt>
    <dgm:pt modelId="{3875517E-E48F-4B58-B2FF-26A351E0C7AD}" type="pres">
      <dgm:prSet presAssocID="{75244404-0F83-4E9B-9B82-D378A9B86470}" presName="bkgdShp" presStyleLbl="alignAccFollowNode1" presStyleIdx="0" presStyleCnt="1"/>
      <dgm:spPr/>
    </dgm:pt>
    <dgm:pt modelId="{F85CDBD4-283E-4327-875A-A5691F0B05F1}" type="pres">
      <dgm:prSet presAssocID="{75244404-0F83-4E9B-9B82-D378A9B86470}" presName="linComp" presStyleCnt="0"/>
      <dgm:spPr/>
    </dgm:pt>
    <dgm:pt modelId="{D9B58EB9-65B0-4DCF-B0F7-E6F800BE8379}" type="pres">
      <dgm:prSet presAssocID="{C3BE4523-6349-4C32-B5B5-50895092C04F}" presName="compNode" presStyleCnt="0"/>
      <dgm:spPr/>
    </dgm:pt>
    <dgm:pt modelId="{51CEB76C-ACB5-47E3-81E8-D3B810AA8C27}" type="pres">
      <dgm:prSet presAssocID="{C3BE4523-6349-4C32-B5B5-50895092C04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81BC7C-97D3-4AA5-9F21-62DE7DE58D35}" type="pres">
      <dgm:prSet presAssocID="{C3BE4523-6349-4C32-B5B5-50895092C04F}" presName="invisiNode" presStyleLbl="node1" presStyleIdx="0" presStyleCnt="4"/>
      <dgm:spPr/>
    </dgm:pt>
    <dgm:pt modelId="{BEBED5EC-FC9A-4F57-AD17-48DC306DD739}" type="pres">
      <dgm:prSet presAssocID="{C3BE4523-6349-4C32-B5B5-50895092C04F}" presName="imagNode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E384F81A-B710-438F-89EB-2C421E55DFF7}" type="pres">
      <dgm:prSet presAssocID="{FB037AC3-6D94-4B95-AB14-D76B26571329}" presName="sibTrans" presStyleLbl="sibTrans2D1" presStyleIdx="0" presStyleCnt="0"/>
      <dgm:spPr/>
      <dgm:t>
        <a:bodyPr/>
        <a:lstStyle/>
        <a:p>
          <a:endParaRPr lang="en-GB"/>
        </a:p>
      </dgm:t>
    </dgm:pt>
    <dgm:pt modelId="{8C0F55F0-1417-4C47-B7FF-7AE5EB7BE075}" type="pres">
      <dgm:prSet presAssocID="{C318B1EB-4A53-466B-B22D-3C0D19B4808C}" presName="compNode" presStyleCnt="0"/>
      <dgm:spPr/>
    </dgm:pt>
    <dgm:pt modelId="{89BE3530-78B3-40D9-9D50-B8D7A419EAFE}" type="pres">
      <dgm:prSet presAssocID="{C318B1EB-4A53-466B-B22D-3C0D19B4808C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D371356-F2D4-4B10-9E5C-D2FD42A9D6A1}" type="pres">
      <dgm:prSet presAssocID="{C318B1EB-4A53-466B-B22D-3C0D19B4808C}" presName="invisiNode" presStyleLbl="node1" presStyleIdx="1" presStyleCnt="4"/>
      <dgm:spPr/>
    </dgm:pt>
    <dgm:pt modelId="{A34E160C-6194-4209-A2D5-0668D6332385}" type="pres">
      <dgm:prSet presAssocID="{C318B1EB-4A53-466B-B22D-3C0D19B4808C}" presName="imagNode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  <dgm:pt modelId="{FD05AA3E-BB94-492D-9283-B75914BCFCB5}" type="pres">
      <dgm:prSet presAssocID="{9075C7D2-7351-47BF-9E39-C73B9DC246E2}" presName="sibTrans" presStyleLbl="sibTrans2D1" presStyleIdx="0" presStyleCnt="0"/>
      <dgm:spPr/>
      <dgm:t>
        <a:bodyPr/>
        <a:lstStyle/>
        <a:p>
          <a:endParaRPr lang="en-GB"/>
        </a:p>
      </dgm:t>
    </dgm:pt>
    <dgm:pt modelId="{37C51F91-285C-464D-80DC-17ACDCF7EB45}" type="pres">
      <dgm:prSet presAssocID="{F755E357-C05D-42CE-B3A8-E1C302089AB7}" presName="compNode" presStyleCnt="0"/>
      <dgm:spPr/>
    </dgm:pt>
    <dgm:pt modelId="{C078ED42-3372-49FE-A19A-54CB5A917476}" type="pres">
      <dgm:prSet presAssocID="{F755E357-C05D-42CE-B3A8-E1C302089AB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CA67EC6-3E8A-4509-B984-5CDAC053B3D1}" type="pres">
      <dgm:prSet presAssocID="{F755E357-C05D-42CE-B3A8-E1C302089AB7}" presName="invisiNode" presStyleLbl="node1" presStyleIdx="2" presStyleCnt="4"/>
      <dgm:spPr/>
    </dgm:pt>
    <dgm:pt modelId="{0C28EC68-AD63-44AF-8E80-1320AC241A0F}" type="pres">
      <dgm:prSet presAssocID="{F755E357-C05D-42CE-B3A8-E1C302089AB7}" presName="imagNode" presStyleLbl="fgImgPlace1" presStyleIdx="2" presStyleCnt="4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  <dgm:pt modelId="{3B8DAA34-0DDD-48DE-BA83-606C8923DFB2}" type="pres">
      <dgm:prSet presAssocID="{AC38A59E-A2E5-47FD-A937-A03EAE646F6B}" presName="sibTrans" presStyleLbl="sibTrans2D1" presStyleIdx="0" presStyleCnt="0"/>
      <dgm:spPr/>
      <dgm:t>
        <a:bodyPr/>
        <a:lstStyle/>
        <a:p>
          <a:endParaRPr lang="en-GB"/>
        </a:p>
      </dgm:t>
    </dgm:pt>
    <dgm:pt modelId="{F1FD4694-4660-408D-B6EE-E9FEBE5E08F5}" type="pres">
      <dgm:prSet presAssocID="{019A49B2-E82D-4969-A186-3D0798856FDF}" presName="compNode" presStyleCnt="0"/>
      <dgm:spPr/>
    </dgm:pt>
    <dgm:pt modelId="{30E8EB6F-C834-4D6E-B5A9-D72CD78E9780}" type="pres">
      <dgm:prSet presAssocID="{019A49B2-E82D-4969-A186-3D0798856FDF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7630020-602A-4137-BF6E-4B05FBE9AC68}" type="pres">
      <dgm:prSet presAssocID="{019A49B2-E82D-4969-A186-3D0798856FDF}" presName="invisiNode" presStyleLbl="node1" presStyleIdx="3" presStyleCnt="4"/>
      <dgm:spPr/>
    </dgm:pt>
    <dgm:pt modelId="{459E092B-395D-47FC-8AE8-BA3C0D6C9516}" type="pres">
      <dgm:prSet presAssocID="{019A49B2-E82D-4969-A186-3D0798856FDF}" presName="imagNode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</dgm:spPr>
    </dgm:pt>
  </dgm:ptLst>
  <dgm:cxnLst>
    <dgm:cxn modelId="{CC3CA504-35BF-4F3D-94B3-9F32FF30EE08}" type="presOf" srcId="{9075C7D2-7351-47BF-9E39-C73B9DC246E2}" destId="{FD05AA3E-BB94-492D-9283-B75914BCFCB5}" srcOrd="0" destOrd="0" presId="urn:microsoft.com/office/officeart/2005/8/layout/pList2"/>
    <dgm:cxn modelId="{E17FEB05-DCB4-40C4-B989-A893ECF38DA0}" srcId="{75244404-0F83-4E9B-9B82-D378A9B86470}" destId="{019A49B2-E82D-4969-A186-3D0798856FDF}" srcOrd="3" destOrd="0" parTransId="{390B20A6-B18A-4E38-81B4-C6B56D8CEBF9}" sibTransId="{2DD77748-4BAD-474D-95AD-8EC8D8A6E2A6}"/>
    <dgm:cxn modelId="{573BF815-6F33-4262-A2C5-ED8FB1E82B0E}" type="presOf" srcId="{AC38A59E-A2E5-47FD-A937-A03EAE646F6B}" destId="{3B8DAA34-0DDD-48DE-BA83-606C8923DFB2}" srcOrd="0" destOrd="0" presId="urn:microsoft.com/office/officeart/2005/8/layout/pList2"/>
    <dgm:cxn modelId="{47A6C8BE-0128-4EBC-B0AC-9D237E97F1FA}" type="presOf" srcId="{019A49B2-E82D-4969-A186-3D0798856FDF}" destId="{30E8EB6F-C834-4D6E-B5A9-D72CD78E9780}" srcOrd="0" destOrd="0" presId="urn:microsoft.com/office/officeart/2005/8/layout/pList2"/>
    <dgm:cxn modelId="{D21FE2B1-7E1C-40B0-8F62-DC1A89D2855F}" type="presOf" srcId="{C3BE4523-6349-4C32-B5B5-50895092C04F}" destId="{51CEB76C-ACB5-47E3-81E8-D3B810AA8C27}" srcOrd="0" destOrd="0" presId="urn:microsoft.com/office/officeart/2005/8/layout/pList2"/>
    <dgm:cxn modelId="{7D1D9932-A6A1-4074-A9BC-94E2923CC51D}" type="presOf" srcId="{F755E357-C05D-42CE-B3A8-E1C302089AB7}" destId="{C078ED42-3372-49FE-A19A-54CB5A917476}" srcOrd="0" destOrd="0" presId="urn:microsoft.com/office/officeart/2005/8/layout/pList2"/>
    <dgm:cxn modelId="{BBA82C77-2629-4BB2-A20F-FEC604757AF6}" type="presOf" srcId="{C318B1EB-4A53-466B-B22D-3C0D19B4808C}" destId="{89BE3530-78B3-40D9-9D50-B8D7A419EAFE}" srcOrd="0" destOrd="0" presId="urn:microsoft.com/office/officeart/2005/8/layout/pList2"/>
    <dgm:cxn modelId="{FEB09EA7-69DF-4772-956B-B1FE0BE46254}" type="presOf" srcId="{75244404-0F83-4E9B-9B82-D378A9B86470}" destId="{89AC9456-2837-4ED5-A4F7-5554298813D5}" srcOrd="0" destOrd="0" presId="urn:microsoft.com/office/officeart/2005/8/layout/pList2"/>
    <dgm:cxn modelId="{326BBFDB-A662-436E-8F34-9DF1AEE7771D}" srcId="{75244404-0F83-4E9B-9B82-D378A9B86470}" destId="{C318B1EB-4A53-466B-B22D-3C0D19B4808C}" srcOrd="1" destOrd="0" parTransId="{A9BB6566-AA12-4957-B769-DA81B3C9E981}" sibTransId="{9075C7D2-7351-47BF-9E39-C73B9DC246E2}"/>
    <dgm:cxn modelId="{C347BA37-6342-4EB8-BB5C-E0CF4D4EB60C}" srcId="{75244404-0F83-4E9B-9B82-D378A9B86470}" destId="{F755E357-C05D-42CE-B3A8-E1C302089AB7}" srcOrd="2" destOrd="0" parTransId="{B095C89D-B319-4E3D-AB04-EA22799ED3F3}" sibTransId="{AC38A59E-A2E5-47FD-A937-A03EAE646F6B}"/>
    <dgm:cxn modelId="{54C30F88-B977-419A-8818-E04B9BB70849}" srcId="{75244404-0F83-4E9B-9B82-D378A9B86470}" destId="{C3BE4523-6349-4C32-B5B5-50895092C04F}" srcOrd="0" destOrd="0" parTransId="{053AF3E6-329F-43AA-BD39-44E451AF2592}" sibTransId="{FB037AC3-6D94-4B95-AB14-D76B26571329}"/>
    <dgm:cxn modelId="{DA27BD9F-93BC-458B-BE85-D70DFA7CC196}" type="presOf" srcId="{FB037AC3-6D94-4B95-AB14-D76B26571329}" destId="{E384F81A-B710-438F-89EB-2C421E55DFF7}" srcOrd="0" destOrd="0" presId="urn:microsoft.com/office/officeart/2005/8/layout/pList2"/>
    <dgm:cxn modelId="{45AEBDAB-0803-4BE4-9911-50C8E99EAE98}" type="presParOf" srcId="{89AC9456-2837-4ED5-A4F7-5554298813D5}" destId="{3875517E-E48F-4B58-B2FF-26A351E0C7AD}" srcOrd="0" destOrd="0" presId="urn:microsoft.com/office/officeart/2005/8/layout/pList2"/>
    <dgm:cxn modelId="{B43102E0-A95F-4478-B6E0-136365C8C1C3}" type="presParOf" srcId="{89AC9456-2837-4ED5-A4F7-5554298813D5}" destId="{F85CDBD4-283E-4327-875A-A5691F0B05F1}" srcOrd="1" destOrd="0" presId="urn:microsoft.com/office/officeart/2005/8/layout/pList2"/>
    <dgm:cxn modelId="{7FF66714-CE67-4373-9ECB-71735D905643}" type="presParOf" srcId="{F85CDBD4-283E-4327-875A-A5691F0B05F1}" destId="{D9B58EB9-65B0-4DCF-B0F7-E6F800BE8379}" srcOrd="0" destOrd="0" presId="urn:microsoft.com/office/officeart/2005/8/layout/pList2"/>
    <dgm:cxn modelId="{CF803E19-E5FA-4F15-8803-041606EBD99F}" type="presParOf" srcId="{D9B58EB9-65B0-4DCF-B0F7-E6F800BE8379}" destId="{51CEB76C-ACB5-47E3-81E8-D3B810AA8C27}" srcOrd="0" destOrd="0" presId="urn:microsoft.com/office/officeart/2005/8/layout/pList2"/>
    <dgm:cxn modelId="{F029A7D5-1C46-4293-B666-330FD6A20E61}" type="presParOf" srcId="{D9B58EB9-65B0-4DCF-B0F7-E6F800BE8379}" destId="{9481BC7C-97D3-4AA5-9F21-62DE7DE58D35}" srcOrd="1" destOrd="0" presId="urn:microsoft.com/office/officeart/2005/8/layout/pList2"/>
    <dgm:cxn modelId="{80AE6BF7-1FB5-4D94-9B7F-429A628BC4D8}" type="presParOf" srcId="{D9B58EB9-65B0-4DCF-B0F7-E6F800BE8379}" destId="{BEBED5EC-FC9A-4F57-AD17-48DC306DD739}" srcOrd="2" destOrd="0" presId="urn:microsoft.com/office/officeart/2005/8/layout/pList2"/>
    <dgm:cxn modelId="{15C791C6-83C1-4FEB-9473-F20E46EE045E}" type="presParOf" srcId="{F85CDBD4-283E-4327-875A-A5691F0B05F1}" destId="{E384F81A-B710-438F-89EB-2C421E55DFF7}" srcOrd="1" destOrd="0" presId="urn:microsoft.com/office/officeart/2005/8/layout/pList2"/>
    <dgm:cxn modelId="{83589B4A-E271-41F9-B35E-BE44DA69B4E0}" type="presParOf" srcId="{F85CDBD4-283E-4327-875A-A5691F0B05F1}" destId="{8C0F55F0-1417-4C47-B7FF-7AE5EB7BE075}" srcOrd="2" destOrd="0" presId="urn:microsoft.com/office/officeart/2005/8/layout/pList2"/>
    <dgm:cxn modelId="{8162F415-621C-498A-B535-A5DF47B3DBD7}" type="presParOf" srcId="{8C0F55F0-1417-4C47-B7FF-7AE5EB7BE075}" destId="{89BE3530-78B3-40D9-9D50-B8D7A419EAFE}" srcOrd="0" destOrd="0" presId="urn:microsoft.com/office/officeart/2005/8/layout/pList2"/>
    <dgm:cxn modelId="{0D7D58C8-C8B3-484C-9341-B9293EA80486}" type="presParOf" srcId="{8C0F55F0-1417-4C47-B7FF-7AE5EB7BE075}" destId="{DD371356-F2D4-4B10-9E5C-D2FD42A9D6A1}" srcOrd="1" destOrd="0" presId="urn:microsoft.com/office/officeart/2005/8/layout/pList2"/>
    <dgm:cxn modelId="{CFA791B5-A55B-4DD1-8BEE-D906F7BF7286}" type="presParOf" srcId="{8C0F55F0-1417-4C47-B7FF-7AE5EB7BE075}" destId="{A34E160C-6194-4209-A2D5-0668D6332385}" srcOrd="2" destOrd="0" presId="urn:microsoft.com/office/officeart/2005/8/layout/pList2"/>
    <dgm:cxn modelId="{843888F8-5CE3-4444-8CE0-6AAAAAB3E5D6}" type="presParOf" srcId="{F85CDBD4-283E-4327-875A-A5691F0B05F1}" destId="{FD05AA3E-BB94-492D-9283-B75914BCFCB5}" srcOrd="3" destOrd="0" presId="urn:microsoft.com/office/officeart/2005/8/layout/pList2"/>
    <dgm:cxn modelId="{7C1481E9-5F08-4CA3-9671-CF78D1550A37}" type="presParOf" srcId="{F85CDBD4-283E-4327-875A-A5691F0B05F1}" destId="{37C51F91-285C-464D-80DC-17ACDCF7EB45}" srcOrd="4" destOrd="0" presId="urn:microsoft.com/office/officeart/2005/8/layout/pList2"/>
    <dgm:cxn modelId="{8DB53F6A-856F-410B-A0D0-688583E3C264}" type="presParOf" srcId="{37C51F91-285C-464D-80DC-17ACDCF7EB45}" destId="{C078ED42-3372-49FE-A19A-54CB5A917476}" srcOrd="0" destOrd="0" presId="urn:microsoft.com/office/officeart/2005/8/layout/pList2"/>
    <dgm:cxn modelId="{56D918A2-319B-46E0-AF59-95A7EFA86F73}" type="presParOf" srcId="{37C51F91-285C-464D-80DC-17ACDCF7EB45}" destId="{0CA67EC6-3E8A-4509-B984-5CDAC053B3D1}" srcOrd="1" destOrd="0" presId="urn:microsoft.com/office/officeart/2005/8/layout/pList2"/>
    <dgm:cxn modelId="{47ADDFCC-1A90-4C19-AA3C-3FDB720D8DC6}" type="presParOf" srcId="{37C51F91-285C-464D-80DC-17ACDCF7EB45}" destId="{0C28EC68-AD63-44AF-8E80-1320AC241A0F}" srcOrd="2" destOrd="0" presId="urn:microsoft.com/office/officeart/2005/8/layout/pList2"/>
    <dgm:cxn modelId="{7DD65309-F84D-4EBE-AA01-D249DC3A1D39}" type="presParOf" srcId="{F85CDBD4-283E-4327-875A-A5691F0B05F1}" destId="{3B8DAA34-0DDD-48DE-BA83-606C8923DFB2}" srcOrd="5" destOrd="0" presId="urn:microsoft.com/office/officeart/2005/8/layout/pList2"/>
    <dgm:cxn modelId="{A57229A3-1DD4-43D6-B230-1D087E00A649}" type="presParOf" srcId="{F85CDBD4-283E-4327-875A-A5691F0B05F1}" destId="{F1FD4694-4660-408D-B6EE-E9FEBE5E08F5}" srcOrd="6" destOrd="0" presId="urn:microsoft.com/office/officeart/2005/8/layout/pList2"/>
    <dgm:cxn modelId="{769B1764-0642-444D-8FFF-3B6D851131A2}" type="presParOf" srcId="{F1FD4694-4660-408D-B6EE-E9FEBE5E08F5}" destId="{30E8EB6F-C834-4D6E-B5A9-D72CD78E9780}" srcOrd="0" destOrd="0" presId="urn:microsoft.com/office/officeart/2005/8/layout/pList2"/>
    <dgm:cxn modelId="{74CAD181-CAE0-4EDB-9EF4-7A52E8DCF07C}" type="presParOf" srcId="{F1FD4694-4660-408D-B6EE-E9FEBE5E08F5}" destId="{F7630020-602A-4137-BF6E-4B05FBE9AC68}" srcOrd="1" destOrd="0" presId="urn:microsoft.com/office/officeart/2005/8/layout/pList2"/>
    <dgm:cxn modelId="{BBDC77EA-7227-4F5A-B916-D6DFD23FBB10}" type="presParOf" srcId="{F1FD4694-4660-408D-B6EE-E9FEBE5E08F5}" destId="{459E092B-395D-47FC-8AE8-BA3C0D6C9516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5517E-E48F-4B58-B2FF-26A351E0C7AD}">
      <dsp:nvSpPr>
        <dsp:cNvPr id="0" name=""/>
        <dsp:cNvSpPr/>
      </dsp:nvSpPr>
      <dsp:spPr>
        <a:xfrm>
          <a:off x="0" y="0"/>
          <a:ext cx="6096000" cy="182880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BED5EC-FC9A-4F57-AD17-48DC306DD739}">
      <dsp:nvSpPr>
        <dsp:cNvPr id="0" name=""/>
        <dsp:cNvSpPr/>
      </dsp:nvSpPr>
      <dsp:spPr>
        <a:xfrm>
          <a:off x="182879" y="243840"/>
          <a:ext cx="1790700" cy="134112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CEB76C-ACB5-47E3-81E8-D3B810AA8C27}">
      <dsp:nvSpPr>
        <dsp:cNvPr id="0" name=""/>
        <dsp:cNvSpPr/>
      </dsp:nvSpPr>
      <dsp:spPr>
        <a:xfrm rot="10800000">
          <a:off x="182879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Linguistic: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 dirty="0" smtClean="0"/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Use story telling.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 dirty="0"/>
        </a:p>
      </dsp:txBody>
      <dsp:txXfrm rot="10800000">
        <a:off x="237949" y="1828799"/>
        <a:ext cx="1680560" cy="2180130"/>
      </dsp:txXfrm>
    </dsp:sp>
    <dsp:sp modelId="{A34E160C-6194-4209-A2D5-0668D6332385}">
      <dsp:nvSpPr>
        <dsp:cNvPr id="0" name=""/>
        <dsp:cNvSpPr/>
      </dsp:nvSpPr>
      <dsp:spPr>
        <a:xfrm>
          <a:off x="2152650" y="243840"/>
          <a:ext cx="1790700" cy="134112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E3530-78B3-40D9-9D50-B8D7A419EAFE}">
      <dsp:nvSpPr>
        <dsp:cNvPr id="0" name=""/>
        <dsp:cNvSpPr/>
      </dsp:nvSpPr>
      <dsp:spPr>
        <a:xfrm rot="10800000">
          <a:off x="2152650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10661560"/>
            <a:satOff val="6060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Logical: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 dirty="0" smtClean="0"/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Use charts and graphs</a:t>
          </a:r>
          <a:endParaRPr lang="en-GB" sz="2200" kern="1200" dirty="0"/>
        </a:p>
      </dsp:txBody>
      <dsp:txXfrm rot="10800000">
        <a:off x="2207720" y="1828799"/>
        <a:ext cx="1680560" cy="2180130"/>
      </dsp:txXfrm>
    </dsp:sp>
    <dsp:sp modelId="{0C28EC68-AD63-44AF-8E80-1320AC241A0F}">
      <dsp:nvSpPr>
        <dsp:cNvPr id="0" name=""/>
        <dsp:cNvSpPr/>
      </dsp:nvSpPr>
      <dsp:spPr>
        <a:xfrm>
          <a:off x="4122420" y="243840"/>
          <a:ext cx="1790700" cy="134112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8ED42-3372-49FE-A19A-54CB5A917476}">
      <dsp:nvSpPr>
        <dsp:cNvPr id="0" name=""/>
        <dsp:cNvSpPr/>
      </dsp:nvSpPr>
      <dsp:spPr>
        <a:xfrm rot="10800000">
          <a:off x="4122420" y="1828799"/>
          <a:ext cx="1790700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t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Bodily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 dirty="0" smtClean="0"/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/>
            <a:t>Practical activities</a:t>
          </a:r>
          <a:endParaRPr lang="en-GB" sz="2200" kern="1200" dirty="0"/>
        </a:p>
      </dsp:txBody>
      <dsp:txXfrm rot="10800000">
        <a:off x="4177490" y="1828799"/>
        <a:ext cx="1680560" cy="21801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75517E-E48F-4B58-B2FF-26A351E0C7AD}">
      <dsp:nvSpPr>
        <dsp:cNvPr id="0" name=""/>
        <dsp:cNvSpPr/>
      </dsp:nvSpPr>
      <dsp:spPr>
        <a:xfrm>
          <a:off x="0" y="0"/>
          <a:ext cx="8322265" cy="1828800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BED5EC-FC9A-4F57-AD17-48DC306DD739}">
      <dsp:nvSpPr>
        <dsp:cNvPr id="0" name=""/>
        <dsp:cNvSpPr/>
      </dsp:nvSpPr>
      <dsp:spPr>
        <a:xfrm>
          <a:off x="251959" y="243840"/>
          <a:ext cx="1818219" cy="134112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CEB76C-ACB5-47E3-81E8-D3B810AA8C27}">
      <dsp:nvSpPr>
        <dsp:cNvPr id="0" name=""/>
        <dsp:cNvSpPr/>
      </dsp:nvSpPr>
      <dsp:spPr>
        <a:xfrm rot="10800000">
          <a:off x="251959" y="1828799"/>
          <a:ext cx="1818219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Musical: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Watch your tone of delivery</a:t>
          </a:r>
        </a:p>
      </dsp:txBody>
      <dsp:txXfrm rot="10800000">
        <a:off x="307876" y="1828799"/>
        <a:ext cx="1706385" cy="2179283"/>
      </dsp:txXfrm>
    </dsp:sp>
    <dsp:sp modelId="{A34E160C-6194-4209-A2D5-0668D6332385}">
      <dsp:nvSpPr>
        <dsp:cNvPr id="0" name=""/>
        <dsp:cNvSpPr/>
      </dsp:nvSpPr>
      <dsp:spPr>
        <a:xfrm>
          <a:off x="2252001" y="243840"/>
          <a:ext cx="1818219" cy="13411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E3530-78B3-40D9-9D50-B8D7A419EAFE}">
      <dsp:nvSpPr>
        <dsp:cNvPr id="0" name=""/>
        <dsp:cNvSpPr/>
      </dsp:nvSpPr>
      <dsp:spPr>
        <a:xfrm rot="10800000">
          <a:off x="2252001" y="1828799"/>
          <a:ext cx="1818219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7107707"/>
            <a:satOff val="4040"/>
            <a:lumOff val="-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Visual: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Include pictures or videos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 smtClean="0"/>
        </a:p>
      </dsp:txBody>
      <dsp:txXfrm rot="10800000">
        <a:off x="2307918" y="1828799"/>
        <a:ext cx="1706385" cy="2179283"/>
      </dsp:txXfrm>
    </dsp:sp>
    <dsp:sp modelId="{0C28EC68-AD63-44AF-8E80-1320AC241A0F}">
      <dsp:nvSpPr>
        <dsp:cNvPr id="0" name=""/>
        <dsp:cNvSpPr/>
      </dsp:nvSpPr>
      <dsp:spPr>
        <a:xfrm>
          <a:off x="4252043" y="243840"/>
          <a:ext cx="1818219" cy="134112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8ED42-3372-49FE-A19A-54CB5A917476}">
      <dsp:nvSpPr>
        <dsp:cNvPr id="0" name=""/>
        <dsp:cNvSpPr/>
      </dsp:nvSpPr>
      <dsp:spPr>
        <a:xfrm rot="10800000">
          <a:off x="4252043" y="1828799"/>
          <a:ext cx="1818219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14215414"/>
            <a:satOff val="8079"/>
            <a:lumOff val="-66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Intra-personal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dirty="0" smtClean="0"/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Include time for reflection</a:t>
          </a:r>
          <a:endParaRPr lang="en-GB" sz="2000" kern="1200" dirty="0"/>
        </a:p>
      </dsp:txBody>
      <dsp:txXfrm rot="10800000">
        <a:off x="4307960" y="1828799"/>
        <a:ext cx="1706385" cy="2179283"/>
      </dsp:txXfrm>
    </dsp:sp>
    <dsp:sp modelId="{459E092B-395D-47FC-8AE8-BA3C0D6C9516}">
      <dsp:nvSpPr>
        <dsp:cNvPr id="0" name=""/>
        <dsp:cNvSpPr/>
      </dsp:nvSpPr>
      <dsp:spPr>
        <a:xfrm>
          <a:off x="6252085" y="243840"/>
          <a:ext cx="1818219" cy="1341120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E8EB6F-C834-4D6E-B5A9-D72CD78E9780}">
      <dsp:nvSpPr>
        <dsp:cNvPr id="0" name=""/>
        <dsp:cNvSpPr/>
      </dsp:nvSpPr>
      <dsp:spPr>
        <a:xfrm rot="10800000">
          <a:off x="6252085" y="1828799"/>
          <a:ext cx="1818219" cy="2235200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Interpersonal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/>
            <a:t>Include group discussion</a:t>
          </a:r>
          <a:endParaRPr lang="en-GB" sz="2000" kern="1200" dirty="0"/>
        </a:p>
      </dsp:txBody>
      <dsp:txXfrm rot="10800000">
        <a:off x="6308002" y="1828799"/>
        <a:ext cx="1706385" cy="21792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3318C9-7F25-4FB9-BFDB-BCC97BC88F58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27747E-DE05-4778-A3A1-4FEADC44E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4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162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1196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Does a minute always feel</a:t>
            </a:r>
            <a:r>
              <a:rPr lang="en-GB" baseline="0" dirty="0" smtClean="0"/>
              <a:t> the same length?</a:t>
            </a:r>
          </a:p>
          <a:p>
            <a:r>
              <a:rPr lang="en-GB" baseline="0" dirty="0" smtClean="0"/>
              <a:t>I’ll do it in a minute – do we always mean a minute?</a:t>
            </a:r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276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5730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 the activities where</a:t>
            </a:r>
            <a:r>
              <a:rPr lang="en-GB" baseline="0" dirty="0" smtClean="0"/>
              <a:t> time went quickly, this probably indicates your preferred intelligences.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4696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3588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2517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276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 smtClean="0"/>
              <a:t>insert header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4172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19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875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176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678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216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178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51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654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47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12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598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06932F5F-1CE6-432C-ABA2-FA84F8A561B2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608B24C7-4D19-41E7-ABD6-5B67394DA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149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Gardner’s Multiple intelligences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Example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451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Gardner’s Multiple Intelligences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Aim:</a:t>
            </a:r>
          </a:p>
          <a:p>
            <a:pPr marL="0" indent="0">
              <a:buNone/>
            </a:pPr>
            <a:r>
              <a:rPr lang="en-GB" dirty="0" smtClean="0"/>
              <a:t>To explore Gardner’s multiple intelligences and application to the training environment.</a:t>
            </a:r>
          </a:p>
          <a:p>
            <a:pPr marL="0" indent="0">
              <a:buNone/>
            </a:pPr>
            <a:r>
              <a:rPr lang="en-GB" dirty="0" smtClean="0"/>
              <a:t>Objectives:</a:t>
            </a:r>
          </a:p>
          <a:p>
            <a:r>
              <a:rPr lang="en-GB" dirty="0" smtClean="0"/>
              <a:t>To experience and identify your preferred intelligences</a:t>
            </a:r>
          </a:p>
          <a:p>
            <a:r>
              <a:rPr lang="en-GB" dirty="0" smtClean="0"/>
              <a:t>To apply knowledge of Gardner’s theory to designing a training course.</a:t>
            </a:r>
          </a:p>
        </p:txBody>
      </p:sp>
    </p:spTree>
    <p:extLst>
      <p:ext uri="{BB962C8B-B14F-4D97-AF65-F5344CB8AC3E}">
        <p14:creationId xmlns:p14="http://schemas.microsoft.com/office/powerpoint/2010/main" val="119764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91544" y="620689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long is a minute?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7729" y="1556793"/>
            <a:ext cx="4257823" cy="31892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896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3600" dirty="0"/>
              <a:t>Activity – You have 1 minute for each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3047" y="2093976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Activity 1: Start an essay on the nature of time.</a:t>
            </a:r>
          </a:p>
          <a:p>
            <a:pPr marL="0" indent="0">
              <a:buNone/>
            </a:pPr>
            <a:r>
              <a:rPr lang="en-GB" dirty="0" smtClean="0"/>
              <a:t>Activity 2: Calculate how many seconds there are in a week.</a:t>
            </a:r>
          </a:p>
          <a:p>
            <a:pPr marL="0" indent="0">
              <a:buNone/>
            </a:pPr>
            <a:r>
              <a:rPr lang="en-GB" dirty="0" smtClean="0"/>
              <a:t>Activity 3: Talk to the person next to you about how you feel about time.</a:t>
            </a:r>
          </a:p>
          <a:p>
            <a:pPr marL="0" indent="0">
              <a:buNone/>
            </a:pPr>
            <a:r>
              <a:rPr lang="en-GB" dirty="0" smtClean="0"/>
              <a:t>Activity 4: Sit quietly.</a:t>
            </a:r>
          </a:p>
          <a:p>
            <a:pPr marL="0" indent="0">
              <a:buNone/>
            </a:pPr>
            <a:r>
              <a:rPr lang="en-GB" dirty="0" smtClean="0"/>
              <a:t>Activity 5: Construct a shape using a sheet of paper.</a:t>
            </a:r>
          </a:p>
          <a:p>
            <a:pPr marL="0" indent="0">
              <a:buNone/>
            </a:pPr>
            <a:r>
              <a:rPr lang="en-GB" dirty="0" smtClean="0"/>
              <a:t>Activity 6: Draw a timepiece.</a:t>
            </a:r>
          </a:p>
          <a:p>
            <a:pPr marL="0" indent="0">
              <a:buNone/>
            </a:pPr>
            <a:r>
              <a:rPr lang="en-GB" dirty="0" smtClean="0"/>
              <a:t>Activity 7: </a:t>
            </a:r>
            <a:r>
              <a:rPr lang="en-GB" dirty="0" smtClean="0"/>
              <a:t>Listen to a piece of music</a:t>
            </a:r>
            <a:endParaRPr lang="en-GB" dirty="0"/>
          </a:p>
        </p:txBody>
      </p:sp>
      <p:sp>
        <p:nvSpPr>
          <p:cNvPr id="4" name="AutoShape 2" descr="Image result for 1 minute timer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03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2400" dirty="0"/>
              <a:t>The activities you have just experienced demonstrate /represent Gardner’s multiple intelligences: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Linguistic (essay)</a:t>
            </a:r>
          </a:p>
          <a:p>
            <a:r>
              <a:rPr lang="en-GB" dirty="0" smtClean="0"/>
              <a:t>Logical/Mathematical (calculation)</a:t>
            </a:r>
          </a:p>
          <a:p>
            <a:r>
              <a:rPr lang="en-GB" dirty="0" smtClean="0"/>
              <a:t>Interpersonal (talking)</a:t>
            </a:r>
          </a:p>
          <a:p>
            <a:r>
              <a:rPr lang="en-GB" dirty="0" smtClean="0"/>
              <a:t>Intrapersonal (sitting)</a:t>
            </a:r>
          </a:p>
          <a:p>
            <a:r>
              <a:rPr lang="en-GB" dirty="0" smtClean="0"/>
              <a:t>Bodily/kinaesthetic (constructing)</a:t>
            </a:r>
          </a:p>
          <a:p>
            <a:r>
              <a:rPr lang="en-GB" dirty="0" smtClean="0"/>
              <a:t>Visual/special (drawing)</a:t>
            </a:r>
          </a:p>
          <a:p>
            <a:r>
              <a:rPr lang="en-GB" dirty="0" smtClean="0"/>
              <a:t>Musical (conducting)</a:t>
            </a:r>
          </a:p>
        </p:txBody>
      </p:sp>
    </p:spTree>
    <p:extLst>
      <p:ext uri="{BB962C8B-B14F-4D97-AF65-F5344CB8AC3E}">
        <p14:creationId xmlns:p14="http://schemas.microsoft.com/office/powerpoint/2010/main" val="592543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Gardner’s Multiple Intelligences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IQ testing limited – only tests logical and linguistic</a:t>
            </a:r>
          </a:p>
          <a:p>
            <a:r>
              <a:rPr lang="en-GB" dirty="0" smtClean="0"/>
              <a:t>What about artists, musicians, therapists etc.….are they not intelligent?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is the application for learning and training professionals?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093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182658984"/>
              </p:ext>
            </p:extLst>
          </p:nvPr>
        </p:nvGraphicFramePr>
        <p:xfrm>
          <a:off x="3048000" y="216335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How would you appeal to different intelligences?</a:t>
            </a:r>
          </a:p>
        </p:txBody>
      </p:sp>
    </p:spTree>
    <p:extLst>
      <p:ext uri="{BB962C8B-B14F-4D97-AF65-F5344CB8AC3E}">
        <p14:creationId xmlns:p14="http://schemas.microsoft.com/office/powerpoint/2010/main" val="2155291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959963314"/>
              </p:ext>
            </p:extLst>
          </p:nvPr>
        </p:nvGraphicFramePr>
        <p:xfrm>
          <a:off x="1934867" y="2172063"/>
          <a:ext cx="8322265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How would you appeal to different intelligences?</a:t>
            </a:r>
          </a:p>
        </p:txBody>
      </p:sp>
    </p:spTree>
    <p:extLst>
      <p:ext uri="{BB962C8B-B14F-4D97-AF65-F5344CB8AC3E}">
        <p14:creationId xmlns:p14="http://schemas.microsoft.com/office/powerpoint/2010/main" val="202186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639616" y="980728"/>
            <a:ext cx="70567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i="1" dirty="0"/>
              <a:t>‘its not how smart you are, but how you are smart which is important’</a:t>
            </a:r>
          </a:p>
        </p:txBody>
      </p:sp>
    </p:spTree>
    <p:extLst>
      <p:ext uri="{BB962C8B-B14F-4D97-AF65-F5344CB8AC3E}">
        <p14:creationId xmlns:p14="http://schemas.microsoft.com/office/powerpoint/2010/main" val="4127482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4</TotalTime>
  <Words>347</Words>
  <Application>Microsoft Office PowerPoint</Application>
  <PresentationFormat>Widescreen</PresentationFormat>
  <Paragraphs>75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Calibri</vt:lpstr>
      <vt:lpstr>Rockwell</vt:lpstr>
      <vt:lpstr>Rockwell Condensed</vt:lpstr>
      <vt:lpstr>Wingdings</vt:lpstr>
      <vt:lpstr>Wood Type</vt:lpstr>
      <vt:lpstr>Gardner’s Multiple intelligences</vt:lpstr>
      <vt:lpstr>Gardner’s Multiple Intelligences</vt:lpstr>
      <vt:lpstr>PowerPoint Presentation</vt:lpstr>
      <vt:lpstr>Activity – You have 1 minute for each activity</vt:lpstr>
      <vt:lpstr>The activities you have just experienced demonstrate /represent Gardner’s multiple intelligences:</vt:lpstr>
      <vt:lpstr>Gardner’s Multiple Intelligences Theory</vt:lpstr>
      <vt:lpstr>How would you appeal to different intelligences?</vt:lpstr>
      <vt:lpstr>How would you appeal to different intelligences?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Gardner’s Multiple intelligences</dc:title>
  <dc:creator>Julie Hayward</dc:creator>
  <cp:lastModifiedBy>Julie Hayward</cp:lastModifiedBy>
  <cp:revision>2</cp:revision>
  <dcterms:created xsi:type="dcterms:W3CDTF">2018-10-16T10:42:48Z</dcterms:created>
  <dcterms:modified xsi:type="dcterms:W3CDTF">2019-03-12T09:48:11Z</dcterms:modified>
</cp:coreProperties>
</file>