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67" r:id="rId4"/>
    <p:sldId id="274" r:id="rId5"/>
    <p:sldId id="272" r:id="rId6"/>
    <p:sldId id="273" r:id="rId7"/>
    <p:sldId id="278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1D9AEB-8C00-49BA-ADCE-CB5813E76DCE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EC5C0-5004-48DA-9FCF-4DBAFFAD400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2/17/2019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Adaptation</a:t>
            </a:r>
            <a:r>
              <a:rPr lang="en-GB" sz="4000" dirty="0" smtClean="0">
                <a:solidFill>
                  <a:srgbClr val="FFC000"/>
                </a:solidFill>
              </a:rPr>
              <a:t> </a:t>
            </a:r>
            <a:r>
              <a:rPr lang="en-GB" sz="4000" b="1" i="1" dirty="0" smtClean="0">
                <a:solidFill>
                  <a:srgbClr val="FFC000"/>
                </a:solidFill>
              </a:rPr>
              <a:t>Macbeth</a:t>
            </a:r>
          </a:p>
        </p:txBody>
      </p:sp>
      <p:pic>
        <p:nvPicPr>
          <p:cNvPr id="7" name="Picture 6" descr="Macbeth.jpg"/>
          <p:cNvPicPr>
            <a:picLocks noChangeAspect="1"/>
          </p:cNvPicPr>
          <p:nvPr/>
        </p:nvPicPr>
        <p:blipFill>
          <a:blip r:embed="rId2">
            <a:lum contrast="10000"/>
          </a:blip>
          <a:stretch>
            <a:fillRect/>
          </a:stretch>
        </p:blipFill>
        <p:spPr>
          <a:xfrm>
            <a:off x="0" y="1000108"/>
            <a:ext cx="9144000" cy="4876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pparation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0" y="5500702"/>
            <a:ext cx="46434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Fair is foul and foul is fair </a:t>
            </a:r>
            <a:r>
              <a:rPr lang="en-GB" sz="2400" dirty="0" smtClean="0"/>
              <a:t>(1.1)</a:t>
            </a:r>
            <a:endParaRPr lang="en-GB" sz="2400" dirty="0"/>
          </a:p>
        </p:txBody>
      </p:sp>
      <p:sp>
        <p:nvSpPr>
          <p:cNvPr id="28" name="Rectangle 27"/>
          <p:cNvSpPr/>
          <p:nvPr/>
        </p:nvSpPr>
        <p:spPr>
          <a:xfrm>
            <a:off x="4643438" y="5500702"/>
            <a:ext cx="45005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 smtClean="0"/>
              <a:t>The 3 prophecies (1.3)</a:t>
            </a:r>
            <a:endParaRPr lang="en-GB" sz="2400" dirty="0"/>
          </a:p>
        </p:txBody>
      </p:sp>
      <p:sp>
        <p:nvSpPr>
          <p:cNvPr id="32" name="TextBox 3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1: The Witches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acbeth poster.jpg"/>
          <p:cNvPicPr>
            <a:picLocks noChangeAspect="1"/>
          </p:cNvPicPr>
          <p:nvPr/>
        </p:nvPicPr>
        <p:blipFill>
          <a:blip r:embed="rId2">
            <a:lum contrast="40000"/>
          </a:blip>
          <a:srcRect l="52424" b="13540"/>
          <a:stretch>
            <a:fillRect/>
          </a:stretch>
        </p:blipFill>
        <p:spPr>
          <a:xfrm>
            <a:off x="285720" y="928670"/>
            <a:ext cx="3857652" cy="49964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1: Lady </a:t>
            </a:r>
            <a:r>
              <a:rPr lang="en-GB" sz="3600" b="1" dirty="0" smtClean="0">
                <a:solidFill>
                  <a:srgbClr val="FFC000"/>
                </a:solidFill>
              </a:rPr>
              <a:t>Macbeth</a:t>
            </a:r>
            <a:endParaRPr lang="en-GB" sz="3600" dirty="0"/>
          </a:p>
        </p:txBody>
      </p:sp>
      <p:sp>
        <p:nvSpPr>
          <p:cNvPr id="11" name="TextBox 10"/>
          <p:cNvSpPr txBox="1"/>
          <p:nvPr/>
        </p:nvSpPr>
        <p:spPr>
          <a:xfrm>
            <a:off x="3571868" y="1500174"/>
            <a:ext cx="51435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srgbClr val="FFC000"/>
                </a:solidFill>
              </a:rPr>
              <a:t>Gender </a:t>
            </a:r>
            <a:r>
              <a:rPr lang="en-GB" sz="3200" dirty="0" smtClean="0"/>
              <a:t>on the early modern public stage was performed rather than “natural”. Gender difference, </a:t>
            </a:r>
            <a:r>
              <a:rPr lang="en-GB" sz="3200" i="1" dirty="0" smtClean="0"/>
              <a:t>femaleness</a:t>
            </a:r>
            <a:r>
              <a:rPr lang="en-GB" sz="3200" dirty="0" smtClean="0"/>
              <a:t>, was an achieved effect rather than a mirror of reality.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86578" y="4643446"/>
            <a:ext cx="18758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Marjorie Garber</a:t>
            </a:r>
            <a:endParaRPr lang="en-GB" sz="2000" dirty="0"/>
          </a:p>
        </p:txBody>
      </p:sp>
      <p:sp>
        <p:nvSpPr>
          <p:cNvPr id="14" name="TextBox 13"/>
          <p:cNvSpPr txBox="1"/>
          <p:nvPr/>
        </p:nvSpPr>
        <p:spPr>
          <a:xfrm>
            <a:off x="0" y="607220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Unsex me here </a:t>
            </a:r>
            <a:r>
              <a:rPr lang="en-GB" sz="2800" dirty="0" smtClean="0"/>
              <a:t>(1.5)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unc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592933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Is this a dagger which I see before me…? </a:t>
            </a:r>
            <a:r>
              <a:rPr lang="en-GB" sz="2400" dirty="0" smtClean="0"/>
              <a:t>(2.1)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2: The Murder of Duncan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macbeth-movie-review-michael-fassbender-marion-cot9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07220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Never shake thy gory locks at me </a:t>
            </a:r>
            <a:r>
              <a:rPr lang="en-GB" sz="2400" dirty="0" smtClean="0"/>
              <a:t>(3.4)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3: The Ghost of Banquo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614364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By the pricking of my </a:t>
            </a:r>
            <a:r>
              <a:rPr lang="en-GB" sz="2400" i="1" dirty="0" smtClean="0"/>
              <a:t>thumbs, s</a:t>
            </a:r>
            <a:r>
              <a:rPr lang="en-GB" sz="2400" i="1" dirty="0" smtClean="0"/>
              <a:t>omething </a:t>
            </a:r>
            <a:r>
              <a:rPr lang="en-GB" sz="2400" i="1" dirty="0" smtClean="0"/>
              <a:t>w</a:t>
            </a:r>
            <a:r>
              <a:rPr lang="en-GB" sz="2400" i="1" dirty="0" smtClean="0"/>
              <a:t>icked </a:t>
            </a:r>
            <a:r>
              <a:rPr lang="en-GB" sz="2400" i="1" dirty="0" smtClean="0"/>
              <a:t>this way comes </a:t>
            </a:r>
            <a:r>
              <a:rPr lang="en-GB" sz="2400" dirty="0" smtClean="0"/>
              <a:t>(4.1)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4: The Apparitions</a:t>
            </a:r>
            <a:endParaRPr lang="en-GB" sz="3600" dirty="0"/>
          </a:p>
        </p:txBody>
      </p:sp>
      <p:pic>
        <p:nvPicPr>
          <p:cNvPr id="19" name="Picture 18" descr="3Witches.jpg"/>
          <p:cNvPicPr>
            <a:picLocks noChangeAspect="1"/>
          </p:cNvPicPr>
          <p:nvPr/>
        </p:nvPicPr>
        <p:blipFill>
          <a:blip r:embed="rId2">
            <a:lum/>
          </a:blip>
          <a:stretch>
            <a:fillRect/>
          </a:stretch>
        </p:blipFill>
        <p:spPr>
          <a:xfrm>
            <a:off x="0" y="1507331"/>
            <a:ext cx="9144000" cy="38433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0" y="614364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Out, damned spot, out I say </a:t>
            </a:r>
            <a:r>
              <a:rPr lang="en-GB" sz="2400" dirty="0" smtClean="0"/>
              <a:t>(5.1)</a:t>
            </a:r>
            <a:endParaRPr lang="en-GB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5: Lady Macbeth’s demise</a:t>
            </a:r>
            <a:endParaRPr lang="en-GB" sz="3600" dirty="0"/>
          </a:p>
        </p:txBody>
      </p:sp>
      <p:pic>
        <p:nvPicPr>
          <p:cNvPr id="7" name="Picture 6" descr="DamnedSpot.jpg"/>
          <p:cNvPicPr>
            <a:picLocks noChangeAspect="1"/>
          </p:cNvPicPr>
          <p:nvPr/>
        </p:nvPicPr>
        <p:blipFill>
          <a:blip r:embed="rId2"/>
          <a:srcRect t="6222" b="16680"/>
          <a:stretch>
            <a:fillRect/>
          </a:stretch>
        </p:blipFill>
        <p:spPr>
          <a:xfrm>
            <a:off x="928662" y="1214422"/>
            <a:ext cx="7193280" cy="42148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Fight With MacDuff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072206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 smtClean="0"/>
              <a:t>It is a tale of sound and fury, told by a idiot, signifying nothing </a:t>
            </a:r>
            <a:r>
              <a:rPr lang="en-GB" sz="2000" dirty="0" smtClean="0"/>
              <a:t>(5.5), (5.8)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Act 5: Exit Macbeth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2669</TotalTime>
  <Words>167</Words>
  <Application>Microsoft Office PowerPoint</Application>
  <PresentationFormat>On-screen Show (4:3)</PresentationFormat>
  <Paragraphs>18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103</cp:revision>
  <dcterms:created xsi:type="dcterms:W3CDTF">2016-10-05T07:20:19Z</dcterms:created>
  <dcterms:modified xsi:type="dcterms:W3CDTF">2019-02-17T15:38:26Z</dcterms:modified>
</cp:coreProperties>
</file>