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F1219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 sz="5400">
                <a:solidFill>
                  <a:srgbClr val="5A8CFF"/>
                </a:solidFill>
              </a:defRPr>
            </a:pPr>
            <a:r>
              <a:t>Automotive Company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 sz="2600">
                <a:solidFill>
                  <a:srgbClr val="D2D2DC"/>
                </a:solidFill>
              </a:defRPr>
            </a:pPr>
            <a:r>
              <a:t>Professional Theme • EV Industry • Group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F1219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4400">
                <a:solidFill>
                  <a:srgbClr val="5A8CFF"/>
                </a:solidFill>
              </a:defRPr>
            </a:pPr>
            <a:r>
              <a:t>Group Members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</p:txBody>
      </p:sp>
      <p:sp>
        <p:nvSpPr>
          <p:cNvPr id="4" name="TextBox 3"/>
          <p:cNvSpPr txBox="1"/>
          <p:nvPr/>
        </p:nvSpPr>
        <p:spPr>
          <a:xfrm>
            <a:off x="457200" y="1554480"/>
            <a:ext cx="822960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600">
                <a:solidFill>
                  <a:srgbClr val="D2D2DC"/>
                </a:solidFill>
              </a:defRPr>
            </a:pPr>
            <a:r>
              <a:t>• Daniel Stoica – Student ID: 2516172</a:t>
            </a:r>
            <a:br/>
            <a:r>
              <a:t>• Peter Csiszar – Student ID: 2438665</a:t>
            </a:r>
            <a:br/>
            <a:r>
              <a:t>• Chirez-Ali Ismail – Student ID: 2517735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F1219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4400">
                <a:solidFill>
                  <a:srgbClr val="5A8CFF"/>
                </a:solidFill>
              </a:defRPr>
            </a:pPr>
            <a:r>
              <a:t>Company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</p:txBody>
      </p:sp>
      <p:sp>
        <p:nvSpPr>
          <p:cNvPr id="4" name="TextBox 3"/>
          <p:cNvSpPr txBox="1"/>
          <p:nvPr/>
        </p:nvSpPr>
        <p:spPr>
          <a:xfrm>
            <a:off x="457200" y="1554480"/>
            <a:ext cx="822960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600">
                <a:solidFill>
                  <a:srgbClr val="D2D2DC"/>
                </a:solidFill>
              </a:defRPr>
            </a:pPr>
            <a:r>
              <a:t>• The company designs and builds cars globally.</a:t>
            </a:r>
            <a:br/>
            <a:r>
              <a:t>• Focus on electric vehicles (EVs) and smart technology.</a:t>
            </a:r>
            <a:br/>
            <a:r>
              <a:t>• Large revenue each year with strong market presence.</a:t>
            </a:r>
            <a:br/>
            <a:r>
              <a:t>• Known for innovation and advanced engineering.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F1219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4400">
                <a:solidFill>
                  <a:srgbClr val="5A8CFF"/>
                </a:solidFill>
              </a:defRPr>
            </a:pPr>
            <a:r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</p:txBody>
      </p:sp>
      <p:sp>
        <p:nvSpPr>
          <p:cNvPr id="4" name="TextBox 3"/>
          <p:cNvSpPr txBox="1"/>
          <p:nvPr/>
        </p:nvSpPr>
        <p:spPr>
          <a:xfrm>
            <a:off x="457200" y="1554480"/>
            <a:ext cx="822960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600">
                <a:solidFill>
                  <a:srgbClr val="D2D2DC"/>
                </a:solidFill>
              </a:defRPr>
            </a:pPr>
            <a:r>
              <a:t>Strengths:</a:t>
            </a:r>
            <a:br/>
            <a:r>
              <a:t>• Strong brand name</a:t>
            </a:r>
            <a:br/>
            <a:r>
              <a:t>• Advanced EV technology</a:t>
            </a:r>
            <a:br/>
            <a:br/>
            <a:r>
              <a:t>Weaknesses:</a:t>
            </a:r>
            <a:br/>
            <a:r>
              <a:t>• High production cost</a:t>
            </a:r>
            <a:br/>
            <a:r>
              <a:t>• Battery shortages</a:t>
            </a:r>
            <a:br/>
            <a:br/>
            <a:r>
              <a:t>Opportunities:</a:t>
            </a:r>
            <a:br/>
            <a:r>
              <a:t>• Rising demand for EVs</a:t>
            </a:r>
            <a:br/>
            <a:r>
              <a:t>• Government subsidies</a:t>
            </a:r>
            <a:br/>
            <a:br/>
            <a:r>
              <a:t>Threats:</a:t>
            </a:r>
            <a:br/>
            <a:r>
              <a:t>• Strong competitors</a:t>
            </a:r>
            <a:br/>
            <a:r>
              <a:t>• Regulation changes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F1219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4400">
                <a:solidFill>
                  <a:srgbClr val="5A8CFF"/>
                </a:solidFill>
              </a:defRPr>
            </a:pPr>
            <a:r>
              <a:t>PEST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</p:txBody>
      </p:sp>
      <p:sp>
        <p:nvSpPr>
          <p:cNvPr id="4" name="TextBox 3"/>
          <p:cNvSpPr txBox="1"/>
          <p:nvPr/>
        </p:nvSpPr>
        <p:spPr>
          <a:xfrm>
            <a:off x="457200" y="1554480"/>
            <a:ext cx="822960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600">
                <a:solidFill>
                  <a:srgbClr val="D2D2DC"/>
                </a:solidFill>
              </a:defRPr>
            </a:pPr>
            <a:r>
              <a:t>Political:</a:t>
            </a:r>
            <a:br/>
            <a:r>
              <a:t>• EV support laws</a:t>
            </a:r>
            <a:br/>
            <a:r>
              <a:t>• Trade tariffs</a:t>
            </a:r>
            <a:br/>
            <a:br/>
            <a:r>
              <a:t>Economic:</a:t>
            </a:r>
            <a:br/>
            <a:r>
              <a:t>• Material costs rising</a:t>
            </a:r>
            <a:br/>
            <a:r>
              <a:t>• EV affordability increasing</a:t>
            </a:r>
            <a:br/>
            <a:br/>
            <a:r>
              <a:t>Social:</a:t>
            </a:r>
            <a:br/>
            <a:r>
              <a:t>• Green awareness growing</a:t>
            </a:r>
            <a:br/>
            <a:r>
              <a:t>• Tech-focused consumers</a:t>
            </a:r>
            <a:br/>
            <a:br/>
            <a:r>
              <a:t>Technological:</a:t>
            </a:r>
            <a:br/>
            <a:r>
              <a:t>• Battery innovation</a:t>
            </a:r>
            <a:br/>
            <a:r>
              <a:t>• Autonomous driving progress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F1219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4400">
                <a:solidFill>
                  <a:srgbClr val="5A8CFF"/>
                </a:solidFill>
              </a:defRPr>
            </a:pPr>
            <a:r>
              <a:t>Globalisation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</p:txBody>
      </p:sp>
      <p:sp>
        <p:nvSpPr>
          <p:cNvPr id="4" name="TextBox 3"/>
          <p:cNvSpPr txBox="1"/>
          <p:nvPr/>
        </p:nvSpPr>
        <p:spPr>
          <a:xfrm>
            <a:off x="457200" y="1554480"/>
            <a:ext cx="822960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600">
                <a:solidFill>
                  <a:srgbClr val="D2D2DC"/>
                </a:solidFill>
              </a:defRPr>
            </a:pPr>
            <a:r>
              <a:t>• Cars made in factories across the world.</a:t>
            </a:r>
            <a:br/>
            <a:r>
              <a:t>• Global supply chain for parts and semiconductors.</a:t>
            </a:r>
            <a:br/>
            <a:r>
              <a:t>• Strong presence in Europe, Asia, North America.</a:t>
            </a:r>
            <a:br/>
            <a:r>
              <a:t>• International partnerships and production hubs.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F1219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4400">
                <a:solidFill>
                  <a:srgbClr val="5A8CFF"/>
                </a:solidFill>
              </a:defRPr>
            </a:pPr>
            <a:r>
              <a:t>Innovation Influence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</p:txBody>
      </p:sp>
      <p:sp>
        <p:nvSpPr>
          <p:cNvPr id="4" name="TextBox 3"/>
          <p:cNvSpPr txBox="1"/>
          <p:nvPr/>
        </p:nvSpPr>
        <p:spPr>
          <a:xfrm>
            <a:off x="457200" y="1554480"/>
            <a:ext cx="822960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600">
                <a:solidFill>
                  <a:srgbClr val="D2D2DC"/>
                </a:solidFill>
              </a:defRPr>
            </a:pPr>
            <a:r>
              <a:t>• Electric vehicle development.</a:t>
            </a:r>
            <a:br/>
            <a:r>
              <a:t>• Smart infotainment and connectivity.</a:t>
            </a:r>
            <a:br/>
            <a:r>
              <a:t>• Autonomous driving systems.</a:t>
            </a:r>
            <a:br/>
            <a:r>
              <a:t>• Over-the-air (OTA) software updates.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F1219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4400">
                <a:solidFill>
                  <a:srgbClr val="5A8CFF"/>
                </a:solidFill>
              </a:defRPr>
            </a:pPr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</p:txBody>
      </p:sp>
      <p:sp>
        <p:nvSpPr>
          <p:cNvPr id="4" name="TextBox 3"/>
          <p:cNvSpPr txBox="1"/>
          <p:nvPr/>
        </p:nvSpPr>
        <p:spPr>
          <a:xfrm>
            <a:off x="457200" y="1554480"/>
            <a:ext cx="822960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600">
                <a:solidFill>
                  <a:srgbClr val="D2D2DC"/>
                </a:solidFill>
              </a:defRPr>
            </a:pPr>
            <a:r>
              <a:t>The company grows through technology and global expansion.</a:t>
            </a:r>
            <a:br/>
            <a:r>
              <a:t>EV demand and innovation keep it strong in the future industry.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