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589B06-D870-85DF-14B3-AE9F89409A5F}" v="447" dt="2021-10-20T03:15:20.648"/>
    <p1510:client id="{6E5149CE-A075-A566-5926-FE3773A7BF8F}" v="180" dt="2021-10-20T02:13:14.704"/>
    <p1510:client id="{868E43E4-607B-404D-A646-F779DFD2FD18}" v="237" dt="2021-10-17T03:31:00.489"/>
    <p1510:client id="{F869494A-6E96-EF88-6B78-53A070D99980}" v="199" dt="2021-10-18T03:04: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mar Bilal Rahman (2018610)" userId="S::2018610@student.uwtsd.ac.uk::babb0e42-efe3-408d-9617-55d6272d06ee" providerId="AD" clId="Web-{08589B06-D870-85DF-14B3-AE9F89409A5F}"/>
    <pc:docChg chg="modSld">
      <pc:chgData name="Umar Bilal Rahman (2018610)" userId="S::2018610@student.uwtsd.ac.uk::babb0e42-efe3-408d-9617-55d6272d06ee" providerId="AD" clId="Web-{08589B06-D870-85DF-14B3-AE9F89409A5F}" dt="2021-10-20T03:15:20.648" v="456" actId="20577"/>
      <pc:docMkLst>
        <pc:docMk/>
      </pc:docMkLst>
      <pc:sldChg chg="modSp">
        <pc:chgData name="Umar Bilal Rahman (2018610)" userId="S::2018610@student.uwtsd.ac.uk::babb0e42-efe3-408d-9617-55d6272d06ee" providerId="AD" clId="Web-{08589B06-D870-85DF-14B3-AE9F89409A5F}" dt="2021-10-20T03:15:20.648" v="456" actId="20577"/>
        <pc:sldMkLst>
          <pc:docMk/>
          <pc:sldMk cId="3977094300" sldId="262"/>
        </pc:sldMkLst>
        <pc:spChg chg="mod">
          <ac:chgData name="Umar Bilal Rahman (2018610)" userId="S::2018610@student.uwtsd.ac.uk::babb0e42-efe3-408d-9617-55d6272d06ee" providerId="AD" clId="Web-{08589B06-D870-85DF-14B3-AE9F89409A5F}" dt="2021-10-20T02:25:40.863" v="24" actId="20577"/>
          <ac:spMkLst>
            <pc:docMk/>
            <pc:sldMk cId="3977094300" sldId="262"/>
            <ac:spMk id="2" creationId="{63F245C9-E2FD-4B16-9D62-FB75F30DD699}"/>
          </ac:spMkLst>
        </pc:spChg>
        <pc:spChg chg="mod">
          <ac:chgData name="Umar Bilal Rahman (2018610)" userId="S::2018610@student.uwtsd.ac.uk::babb0e42-efe3-408d-9617-55d6272d06ee" providerId="AD" clId="Web-{08589B06-D870-85DF-14B3-AE9F89409A5F}" dt="2021-10-20T03:15:20.648" v="456" actId="20577"/>
          <ac:spMkLst>
            <pc:docMk/>
            <pc:sldMk cId="3977094300" sldId="262"/>
            <ac:spMk id="3" creationId="{EF20B603-7EF2-494F-8EF8-329D7DBC9ED3}"/>
          </ac:spMkLst>
        </pc:spChg>
      </pc:sldChg>
    </pc:docChg>
  </pc:docChgLst>
  <pc:docChgLst>
    <pc:chgData name="Umar Bilal Rahman (2018610)" userId="S::2018610@student.uwtsd.ac.uk::babb0e42-efe3-408d-9617-55d6272d06ee" providerId="AD" clId="Web-{6E5149CE-A075-A566-5926-FE3773A7BF8F}"/>
    <pc:docChg chg="addSld modSld">
      <pc:chgData name="Umar Bilal Rahman (2018610)" userId="S::2018610@student.uwtsd.ac.uk::babb0e42-efe3-408d-9617-55d6272d06ee" providerId="AD" clId="Web-{6E5149CE-A075-A566-5926-FE3773A7BF8F}" dt="2021-10-20T02:13:14.704" v="1157"/>
      <pc:docMkLst>
        <pc:docMk/>
      </pc:docMkLst>
      <pc:sldChg chg="modSp">
        <pc:chgData name="Umar Bilal Rahman (2018610)" userId="S::2018610@student.uwtsd.ac.uk::babb0e42-efe3-408d-9617-55d6272d06ee" providerId="AD" clId="Web-{6E5149CE-A075-A566-5926-FE3773A7BF8F}" dt="2021-10-20T01:02:34.284" v="13" actId="20577"/>
        <pc:sldMkLst>
          <pc:docMk/>
          <pc:sldMk cId="1724981643" sldId="258"/>
        </pc:sldMkLst>
        <pc:spChg chg="mod">
          <ac:chgData name="Umar Bilal Rahman (2018610)" userId="S::2018610@student.uwtsd.ac.uk::babb0e42-efe3-408d-9617-55d6272d06ee" providerId="AD" clId="Web-{6E5149CE-A075-A566-5926-FE3773A7BF8F}" dt="2021-10-20T01:02:34.284" v="13" actId="20577"/>
          <ac:spMkLst>
            <pc:docMk/>
            <pc:sldMk cId="1724981643" sldId="258"/>
            <ac:spMk id="2" creationId="{EAE2C976-C99F-40CF-820D-A28CA70A47EF}"/>
          </ac:spMkLst>
        </pc:spChg>
        <pc:picChg chg="mod">
          <ac:chgData name="Umar Bilal Rahman (2018610)" userId="S::2018610@student.uwtsd.ac.uk::babb0e42-efe3-408d-9617-55d6272d06ee" providerId="AD" clId="Web-{6E5149CE-A075-A566-5926-FE3773A7BF8F}" dt="2021-10-20T01:01:03.204" v="10" actId="14100"/>
          <ac:picMkLst>
            <pc:docMk/>
            <pc:sldMk cId="1724981643" sldId="258"/>
            <ac:picMk id="80" creationId="{0030F59A-20EC-49D3-AC17-2C52D1CBAFA8}"/>
          </ac:picMkLst>
        </pc:picChg>
      </pc:sldChg>
      <pc:sldChg chg="modSp modNotes">
        <pc:chgData name="Umar Bilal Rahman (2018610)" userId="S::2018610@student.uwtsd.ac.uk::babb0e42-efe3-408d-9617-55d6272d06ee" providerId="AD" clId="Web-{6E5149CE-A075-A566-5926-FE3773A7BF8F}" dt="2021-10-20T01:18:48.011" v="281"/>
        <pc:sldMkLst>
          <pc:docMk/>
          <pc:sldMk cId="3350935482" sldId="259"/>
        </pc:sldMkLst>
        <pc:spChg chg="mod">
          <ac:chgData name="Umar Bilal Rahman (2018610)" userId="S::2018610@student.uwtsd.ac.uk::babb0e42-efe3-408d-9617-55d6272d06ee" providerId="AD" clId="Web-{6E5149CE-A075-A566-5926-FE3773A7BF8F}" dt="2021-10-20T01:00:22.797" v="7" actId="20577"/>
          <ac:spMkLst>
            <pc:docMk/>
            <pc:sldMk cId="3350935482" sldId="259"/>
            <ac:spMk id="2" creationId="{EDBD760B-68FC-4094-A62E-AAC9B07F2926}"/>
          </ac:spMkLst>
        </pc:spChg>
      </pc:sldChg>
      <pc:sldChg chg="modNotes">
        <pc:chgData name="Umar Bilal Rahman (2018610)" userId="S::2018610@student.uwtsd.ac.uk::babb0e42-efe3-408d-9617-55d6272d06ee" providerId="AD" clId="Web-{6E5149CE-A075-A566-5926-FE3773A7BF8F}" dt="2021-10-20T01:13:00.563" v="133"/>
        <pc:sldMkLst>
          <pc:docMk/>
          <pc:sldMk cId="3106872014" sldId="260"/>
        </pc:sldMkLst>
      </pc:sldChg>
      <pc:sldChg chg="addSp delSp modSp mod setBg setClrOvrMap modNotes">
        <pc:chgData name="Umar Bilal Rahman (2018610)" userId="S::2018610@student.uwtsd.ac.uk::babb0e42-efe3-408d-9617-55d6272d06ee" providerId="AD" clId="Web-{6E5149CE-A075-A566-5926-FE3773A7BF8F}" dt="2021-10-20T02:04:20.396" v="1063"/>
        <pc:sldMkLst>
          <pc:docMk/>
          <pc:sldMk cId="2734226178" sldId="261"/>
        </pc:sldMkLst>
        <pc:spChg chg="mod">
          <ac:chgData name="Umar Bilal Rahman (2018610)" userId="S::2018610@student.uwtsd.ac.uk::babb0e42-efe3-408d-9617-55d6272d06ee" providerId="AD" clId="Web-{6E5149CE-A075-A566-5926-FE3773A7BF8F}" dt="2021-10-20T01:35:33.587" v="372"/>
          <ac:spMkLst>
            <pc:docMk/>
            <pc:sldMk cId="2734226178" sldId="261"/>
            <ac:spMk id="2" creationId="{A50CC6FD-C680-4A66-A5AA-C28BA9CA9324}"/>
          </ac:spMkLst>
        </pc:spChg>
        <pc:spChg chg="del">
          <ac:chgData name="Umar Bilal Rahman (2018610)" userId="S::2018610@student.uwtsd.ac.uk::babb0e42-efe3-408d-9617-55d6272d06ee" providerId="AD" clId="Web-{6E5149CE-A075-A566-5926-FE3773A7BF8F}" dt="2021-10-20T01:29:29.062" v="362"/>
          <ac:spMkLst>
            <pc:docMk/>
            <pc:sldMk cId="2734226178" sldId="261"/>
            <ac:spMk id="3" creationId="{DA6461BB-DF3C-405A-96F5-FA3D138D8B77}"/>
          </ac:spMkLst>
        </pc:spChg>
        <pc:spChg chg="add mod ord">
          <ac:chgData name="Umar Bilal Rahman (2018610)" userId="S::2018610@student.uwtsd.ac.uk::babb0e42-efe3-408d-9617-55d6272d06ee" providerId="AD" clId="Web-{6E5149CE-A075-A566-5926-FE3773A7BF8F}" dt="2021-10-20T01:35:33.587" v="372"/>
          <ac:spMkLst>
            <pc:docMk/>
            <pc:sldMk cId="2734226178" sldId="261"/>
            <ac:spMk id="5" creationId="{A9F59630-977D-4433-8D28-747D6B914466}"/>
          </ac:spMkLst>
        </pc:spChg>
        <pc:spChg chg="add del">
          <ac:chgData name="Umar Bilal Rahman (2018610)" userId="S::2018610@student.uwtsd.ac.uk::babb0e42-efe3-408d-9617-55d6272d06ee" providerId="AD" clId="Web-{6E5149CE-A075-A566-5926-FE3773A7BF8F}" dt="2021-10-20T01:31:01.720" v="370"/>
          <ac:spMkLst>
            <pc:docMk/>
            <pc:sldMk cId="2734226178" sldId="261"/>
            <ac:spMk id="8" creationId="{9264D464-898B-4908-88FD-33A83D6ED64E}"/>
          </ac:spMkLst>
        </pc:spChg>
        <pc:spChg chg="add del">
          <ac:chgData name="Umar Bilal Rahman (2018610)" userId="S::2018610@student.uwtsd.ac.uk::babb0e42-efe3-408d-9617-55d6272d06ee" providerId="AD" clId="Web-{6E5149CE-A075-A566-5926-FE3773A7BF8F}" dt="2021-10-20T01:31:01.720" v="370"/>
          <ac:spMkLst>
            <pc:docMk/>
            <pc:sldMk cId="2734226178" sldId="261"/>
            <ac:spMk id="10" creationId="{F0BC1D9E-4401-4EC0-88FD-ED103CB570EA}"/>
          </ac:spMkLst>
        </pc:spChg>
        <pc:spChg chg="add del">
          <ac:chgData name="Umar Bilal Rahman (2018610)" userId="S::2018610@student.uwtsd.ac.uk::babb0e42-efe3-408d-9617-55d6272d06ee" providerId="AD" clId="Web-{6E5149CE-A075-A566-5926-FE3773A7BF8F}" dt="2021-10-20T01:31:01.720" v="370"/>
          <ac:spMkLst>
            <pc:docMk/>
            <pc:sldMk cId="2734226178" sldId="261"/>
            <ac:spMk id="12" creationId="{B0AAF7C9-094E-400C-A428-F6C2262F6527}"/>
          </ac:spMkLst>
        </pc:spChg>
        <pc:spChg chg="add del">
          <ac:chgData name="Umar Bilal Rahman (2018610)" userId="S::2018610@student.uwtsd.ac.uk::babb0e42-efe3-408d-9617-55d6272d06ee" providerId="AD" clId="Web-{6E5149CE-A075-A566-5926-FE3773A7BF8F}" dt="2021-10-20T01:31:01.720" v="370"/>
          <ac:spMkLst>
            <pc:docMk/>
            <pc:sldMk cId="2734226178" sldId="261"/>
            <ac:spMk id="14" creationId="{6200B311-3585-4069-AAC6-CD443FA5B8AD}"/>
          </ac:spMkLst>
        </pc:spChg>
        <pc:spChg chg="add del">
          <ac:chgData name="Umar Bilal Rahman (2018610)" userId="S::2018610@student.uwtsd.ac.uk::babb0e42-efe3-408d-9617-55d6272d06ee" providerId="AD" clId="Web-{6E5149CE-A075-A566-5926-FE3773A7BF8F}" dt="2021-10-20T01:35:33.587" v="372"/>
          <ac:spMkLst>
            <pc:docMk/>
            <pc:sldMk cId="2734226178" sldId="261"/>
            <ac:spMk id="16" creationId="{6753252F-4873-4F63-801D-CC719279A7D5}"/>
          </ac:spMkLst>
        </pc:spChg>
        <pc:spChg chg="add del">
          <ac:chgData name="Umar Bilal Rahman (2018610)" userId="S::2018610@student.uwtsd.ac.uk::babb0e42-efe3-408d-9617-55d6272d06ee" providerId="AD" clId="Web-{6E5149CE-A075-A566-5926-FE3773A7BF8F}" dt="2021-10-20T01:31:01.704" v="369"/>
          <ac:spMkLst>
            <pc:docMk/>
            <pc:sldMk cId="2734226178" sldId="261"/>
            <ac:spMk id="19" creationId="{A4AC5506-6312-4701-8D3C-40187889A947}"/>
          </ac:spMkLst>
        </pc:spChg>
        <pc:spChg chg="add del">
          <ac:chgData name="Umar Bilal Rahman (2018610)" userId="S::2018610@student.uwtsd.ac.uk::babb0e42-efe3-408d-9617-55d6272d06ee" providerId="AD" clId="Web-{6E5149CE-A075-A566-5926-FE3773A7BF8F}" dt="2021-10-20T01:35:33.587" v="372"/>
          <ac:spMkLst>
            <pc:docMk/>
            <pc:sldMk cId="2734226178" sldId="261"/>
            <ac:spMk id="21" creationId="{047C8CCB-F95D-4249-92DD-651249D3535A}"/>
          </ac:spMkLst>
        </pc:spChg>
        <pc:spChg chg="add">
          <ac:chgData name="Umar Bilal Rahman (2018610)" userId="S::2018610@student.uwtsd.ac.uk::babb0e42-efe3-408d-9617-55d6272d06ee" providerId="AD" clId="Web-{6E5149CE-A075-A566-5926-FE3773A7BF8F}" dt="2021-10-20T01:35:33.587" v="372"/>
          <ac:spMkLst>
            <pc:docMk/>
            <pc:sldMk cId="2734226178" sldId="261"/>
            <ac:spMk id="26" creationId="{823AC064-BC96-4F32-8AE1-B2FD38754823}"/>
          </ac:spMkLst>
        </pc:spChg>
        <pc:picChg chg="add mod ord">
          <ac:chgData name="Umar Bilal Rahman (2018610)" userId="S::2018610@student.uwtsd.ac.uk::babb0e42-efe3-408d-9617-55d6272d06ee" providerId="AD" clId="Web-{6E5149CE-A075-A566-5926-FE3773A7BF8F}" dt="2021-10-20T01:35:33.587" v="372"/>
          <ac:picMkLst>
            <pc:docMk/>
            <pc:sldMk cId="2734226178" sldId="261"/>
            <ac:picMk id="4" creationId="{A9987A97-C34F-4169-818C-F14D55DD12F0}"/>
          </ac:picMkLst>
        </pc:picChg>
        <pc:picChg chg="add mod">
          <ac:chgData name="Umar Bilal Rahman (2018610)" userId="S::2018610@student.uwtsd.ac.uk::babb0e42-efe3-408d-9617-55d6272d06ee" providerId="AD" clId="Web-{6E5149CE-A075-A566-5926-FE3773A7BF8F}" dt="2021-10-20T01:35:33.587" v="372"/>
          <ac:picMkLst>
            <pc:docMk/>
            <pc:sldMk cId="2734226178" sldId="261"/>
            <ac:picMk id="7" creationId="{CA67799A-51A5-4D26-BDA6-D7DF8AF6C9A1}"/>
          </ac:picMkLst>
        </pc:picChg>
        <pc:cxnChg chg="add">
          <ac:chgData name="Umar Bilal Rahman (2018610)" userId="S::2018610@student.uwtsd.ac.uk::babb0e42-efe3-408d-9617-55d6272d06ee" providerId="AD" clId="Web-{6E5149CE-A075-A566-5926-FE3773A7BF8F}" dt="2021-10-20T01:35:33.587" v="372"/>
          <ac:cxnSpMkLst>
            <pc:docMk/>
            <pc:sldMk cId="2734226178" sldId="261"/>
            <ac:cxnSpMk id="28" creationId="{7E7C77BC-7138-40B1-A15B-20F57A494629}"/>
          </ac:cxnSpMkLst>
        </pc:cxnChg>
        <pc:cxnChg chg="add">
          <ac:chgData name="Umar Bilal Rahman (2018610)" userId="S::2018610@student.uwtsd.ac.uk::babb0e42-efe3-408d-9617-55d6272d06ee" providerId="AD" clId="Web-{6E5149CE-A075-A566-5926-FE3773A7BF8F}" dt="2021-10-20T01:35:33.587" v="372"/>
          <ac:cxnSpMkLst>
            <pc:docMk/>
            <pc:sldMk cId="2734226178" sldId="261"/>
            <ac:cxnSpMk id="30" creationId="{DB146403-F3D6-484B-B2ED-97F9565D0370}"/>
          </ac:cxnSpMkLst>
        </pc:cxnChg>
      </pc:sldChg>
      <pc:sldChg chg="addSp delSp modSp new mod setBg addAnim delAnim setClrOvrMap">
        <pc:chgData name="Umar Bilal Rahman (2018610)" userId="S::2018610@student.uwtsd.ac.uk::babb0e42-efe3-408d-9617-55d6272d06ee" providerId="AD" clId="Web-{6E5149CE-A075-A566-5926-FE3773A7BF8F}" dt="2021-10-20T02:13:14.704" v="1157"/>
        <pc:sldMkLst>
          <pc:docMk/>
          <pc:sldMk cId="3977094300" sldId="262"/>
        </pc:sldMkLst>
        <pc:spChg chg="mod">
          <ac:chgData name="Umar Bilal Rahman (2018610)" userId="S::2018610@student.uwtsd.ac.uk::babb0e42-efe3-408d-9617-55d6272d06ee" providerId="AD" clId="Web-{6E5149CE-A075-A566-5926-FE3773A7BF8F}" dt="2021-10-20T02:13:14.704" v="1157"/>
          <ac:spMkLst>
            <pc:docMk/>
            <pc:sldMk cId="3977094300" sldId="262"/>
            <ac:spMk id="2" creationId="{63F245C9-E2FD-4B16-9D62-FB75F30DD699}"/>
          </ac:spMkLst>
        </pc:spChg>
        <pc:spChg chg="add del mod">
          <ac:chgData name="Umar Bilal Rahman (2018610)" userId="S::2018610@student.uwtsd.ac.uk::babb0e42-efe3-408d-9617-55d6272d06ee" providerId="AD" clId="Web-{6E5149CE-A075-A566-5926-FE3773A7BF8F}" dt="2021-10-20T02:13:14.704" v="1157"/>
          <ac:spMkLst>
            <pc:docMk/>
            <pc:sldMk cId="3977094300" sldId="262"/>
            <ac:spMk id="3" creationId="{EF20B603-7EF2-494F-8EF8-329D7DBC9ED3}"/>
          </ac:spMkLst>
        </pc:spChg>
        <pc:spChg chg="add del">
          <ac:chgData name="Umar Bilal Rahman (2018610)" userId="S::2018610@student.uwtsd.ac.uk::babb0e42-efe3-408d-9617-55d6272d06ee" providerId="AD" clId="Web-{6E5149CE-A075-A566-5926-FE3773A7BF8F}" dt="2021-10-20T02:05:34.913" v="1080"/>
          <ac:spMkLst>
            <pc:docMk/>
            <pc:sldMk cId="3977094300" sldId="262"/>
            <ac:spMk id="5" creationId="{DFF2AC85-FAA0-4844-813F-83C04D7382E2}"/>
          </ac:spMkLst>
        </pc:spChg>
        <pc:spChg chg="add del">
          <ac:chgData name="Umar Bilal Rahman (2018610)" userId="S::2018610@student.uwtsd.ac.uk::babb0e42-efe3-408d-9617-55d6272d06ee" providerId="AD" clId="Web-{6E5149CE-A075-A566-5926-FE3773A7BF8F}" dt="2021-10-20T02:05:34.913" v="1080"/>
          <ac:spMkLst>
            <pc:docMk/>
            <pc:sldMk cId="3977094300" sldId="262"/>
            <ac:spMk id="6" creationId="{89CC0F1E-BAA2-47B1-8F83-7ECB9FD9E009}"/>
          </ac:spMkLst>
        </pc:spChg>
        <pc:spChg chg="add del">
          <ac:chgData name="Umar Bilal Rahman (2018610)" userId="S::2018610@student.uwtsd.ac.uk::babb0e42-efe3-408d-9617-55d6272d06ee" providerId="AD" clId="Web-{6E5149CE-A075-A566-5926-FE3773A7BF8F}" dt="2021-10-20T02:05:41.710" v="1082"/>
          <ac:spMkLst>
            <pc:docMk/>
            <pc:sldMk cId="3977094300" sldId="262"/>
            <ac:spMk id="7" creationId="{27427488-068E-4B55-AC8D-CD070B8CD46D}"/>
          </ac:spMkLst>
        </pc:spChg>
        <pc:spChg chg="add del">
          <ac:chgData name="Umar Bilal Rahman (2018610)" userId="S::2018610@student.uwtsd.ac.uk::babb0e42-efe3-408d-9617-55d6272d06ee" providerId="AD" clId="Web-{6E5149CE-A075-A566-5926-FE3773A7BF8F}" dt="2021-10-20T02:05:29.850" v="1078"/>
          <ac:spMkLst>
            <pc:docMk/>
            <pc:sldMk cId="3977094300" sldId="262"/>
            <ac:spMk id="8" creationId="{5C8908E2-EE49-44D2-9428-A28D2312A8D5}"/>
          </ac:spMkLst>
        </pc:spChg>
        <pc:spChg chg="add del">
          <ac:chgData name="Umar Bilal Rahman (2018610)" userId="S::2018610@student.uwtsd.ac.uk::babb0e42-efe3-408d-9617-55d6272d06ee" providerId="AD" clId="Web-{6E5149CE-A075-A566-5926-FE3773A7BF8F}" dt="2021-10-20T02:13:14.704" v="1157"/>
          <ac:spMkLst>
            <pc:docMk/>
            <pc:sldMk cId="3977094300" sldId="262"/>
            <ac:spMk id="11" creationId="{AD21898E-86C0-4C8A-A76C-DF33E844C87A}"/>
          </ac:spMkLst>
        </pc:spChg>
        <pc:spChg chg="add del">
          <ac:chgData name="Umar Bilal Rahman (2018610)" userId="S::2018610@student.uwtsd.ac.uk::babb0e42-efe3-408d-9617-55d6272d06ee" providerId="AD" clId="Web-{6E5149CE-A075-A566-5926-FE3773A7BF8F}" dt="2021-10-20T02:13:14.704" v="1157"/>
          <ac:spMkLst>
            <pc:docMk/>
            <pc:sldMk cId="3977094300" sldId="262"/>
            <ac:spMk id="12" creationId="{5C8F04BD-D093-45D0-B54C-50FDB308B4EE}"/>
          </ac:spMkLst>
        </pc:spChg>
        <pc:spChg chg="add del">
          <ac:chgData name="Umar Bilal Rahman (2018610)" userId="S::2018610@student.uwtsd.ac.uk::babb0e42-efe3-408d-9617-55d6272d06ee" providerId="AD" clId="Web-{6E5149CE-A075-A566-5926-FE3773A7BF8F}" dt="2021-10-20T02:05:41.710" v="1082"/>
          <ac:spMkLst>
            <pc:docMk/>
            <pc:sldMk cId="3977094300" sldId="262"/>
            <ac:spMk id="13" creationId="{6E9BF938-6ACA-48CA-84BD-64B03EA58BFA}"/>
          </ac:spMkLst>
        </pc:spChg>
        <pc:spChg chg="add del">
          <ac:chgData name="Umar Bilal Rahman (2018610)" userId="S::2018610@student.uwtsd.ac.uk::babb0e42-efe3-408d-9617-55d6272d06ee" providerId="AD" clId="Web-{6E5149CE-A075-A566-5926-FE3773A7BF8F}" dt="2021-10-20T02:05:29.850" v="1078"/>
          <ac:spMkLst>
            <pc:docMk/>
            <pc:sldMk cId="3977094300" sldId="262"/>
            <ac:spMk id="14" creationId="{BD92035A-AA2F-4CD8-A556-1CE8BDEC75BD}"/>
          </ac:spMkLst>
        </pc:spChg>
        <pc:spChg chg="add del">
          <ac:chgData name="Umar Bilal Rahman (2018610)" userId="S::2018610@student.uwtsd.ac.uk::babb0e42-efe3-408d-9617-55d6272d06ee" providerId="AD" clId="Web-{6E5149CE-A075-A566-5926-FE3773A7BF8F}" dt="2021-10-20T02:05:41.710" v="1082"/>
          <ac:spMkLst>
            <pc:docMk/>
            <pc:sldMk cId="3977094300" sldId="262"/>
            <ac:spMk id="15" creationId="{A20AF199-99C2-4569-9CAF-24514AE5E82A}"/>
          </ac:spMkLst>
        </pc:spChg>
        <pc:spChg chg="add del">
          <ac:chgData name="Umar Bilal Rahman (2018610)" userId="S::2018610@student.uwtsd.ac.uk::babb0e42-efe3-408d-9617-55d6272d06ee" providerId="AD" clId="Web-{6E5149CE-A075-A566-5926-FE3773A7BF8F}" dt="2021-10-20T02:05:29.850" v="1078"/>
          <ac:spMkLst>
            <pc:docMk/>
            <pc:sldMk cId="3977094300" sldId="262"/>
            <ac:spMk id="16" creationId="{ED888B23-07FA-482A-96DF-47E31AF1A603}"/>
          </ac:spMkLst>
        </pc:spChg>
        <pc:spChg chg="add del">
          <ac:chgData name="Umar Bilal Rahman (2018610)" userId="S::2018610@student.uwtsd.ac.uk::babb0e42-efe3-408d-9617-55d6272d06ee" providerId="AD" clId="Web-{6E5149CE-A075-A566-5926-FE3773A7BF8F}" dt="2021-10-20T02:13:14.704" v="1157"/>
          <ac:spMkLst>
            <pc:docMk/>
            <pc:sldMk cId="3977094300" sldId="262"/>
            <ac:spMk id="18" creationId="{E7F94237-0536-4DB1-8C95-39E355CED94B}"/>
          </ac:spMkLst>
        </pc:spChg>
        <pc:spChg chg="add del">
          <ac:chgData name="Umar Bilal Rahman (2018610)" userId="S::2018610@student.uwtsd.ac.uk::babb0e42-efe3-408d-9617-55d6272d06ee" providerId="AD" clId="Web-{6E5149CE-A075-A566-5926-FE3773A7BF8F}" dt="2021-10-20T02:13:14.704" v="1157"/>
          <ac:spMkLst>
            <pc:docMk/>
            <pc:sldMk cId="3977094300" sldId="262"/>
            <ac:spMk id="20" creationId="{1A3C89F8-0D2F-47FF-B903-151248265F47}"/>
          </ac:spMkLst>
        </pc:spChg>
        <pc:spChg chg="add del">
          <ac:chgData name="Umar Bilal Rahman (2018610)" userId="S::2018610@student.uwtsd.ac.uk::babb0e42-efe3-408d-9617-55d6272d06ee" providerId="AD" clId="Web-{6E5149CE-A075-A566-5926-FE3773A7BF8F}" dt="2021-10-20T02:13:14.704" v="1157"/>
          <ac:spMkLst>
            <pc:docMk/>
            <pc:sldMk cId="3977094300" sldId="262"/>
            <ac:spMk id="22" creationId="{C5CB530E-515E-412C-9DF1-5F8FFBD6F383}"/>
          </ac:spMkLst>
        </pc:spChg>
        <pc:spChg chg="add del">
          <ac:chgData name="Umar Bilal Rahman (2018610)" userId="S::2018610@student.uwtsd.ac.uk::babb0e42-efe3-408d-9617-55d6272d06ee" providerId="AD" clId="Web-{6E5149CE-A075-A566-5926-FE3773A7BF8F}" dt="2021-10-20T02:13:14.704" v="1157"/>
          <ac:spMkLst>
            <pc:docMk/>
            <pc:sldMk cId="3977094300" sldId="262"/>
            <ac:spMk id="24" creationId="{712D4376-A578-4FF1-94FC-245E7A6A489F}"/>
          </ac:spMkLst>
        </pc:spChg>
        <pc:spChg chg="add del">
          <ac:chgData name="Umar Bilal Rahman (2018610)" userId="S::2018610@student.uwtsd.ac.uk::babb0e42-efe3-408d-9617-55d6272d06ee" providerId="AD" clId="Web-{6E5149CE-A075-A566-5926-FE3773A7BF8F}" dt="2021-10-20T02:13:14.704" v="1157"/>
          <ac:spMkLst>
            <pc:docMk/>
            <pc:sldMk cId="3977094300" sldId="262"/>
            <ac:spMk id="26" creationId="{AEA7509D-F04F-40CB-A0B3-EEF16499CC9F}"/>
          </ac:spMkLst>
        </pc:spChg>
        <pc:spChg chg="add del">
          <ac:chgData name="Umar Bilal Rahman (2018610)" userId="S::2018610@student.uwtsd.ac.uk::babb0e42-efe3-408d-9617-55d6272d06ee" providerId="AD" clId="Web-{6E5149CE-A075-A566-5926-FE3773A7BF8F}" dt="2021-10-20T02:13:14.704" v="1157"/>
          <ac:spMkLst>
            <pc:docMk/>
            <pc:sldMk cId="3977094300" sldId="262"/>
            <ac:spMk id="30" creationId="{508BEF50-7B1E-49A4-BC19-5F4F1D755E64}"/>
          </ac:spMkLst>
        </pc:spChg>
        <pc:spChg chg="add del">
          <ac:chgData name="Umar Bilal Rahman (2018610)" userId="S::2018610@student.uwtsd.ac.uk::babb0e42-efe3-408d-9617-55d6272d06ee" providerId="AD" clId="Web-{6E5149CE-A075-A566-5926-FE3773A7BF8F}" dt="2021-10-20T02:13:14.704" v="1157"/>
          <ac:spMkLst>
            <pc:docMk/>
            <pc:sldMk cId="3977094300" sldId="262"/>
            <ac:spMk id="32" creationId="{3FBAD350-5664-4811-A208-657FB882D350}"/>
          </ac:spMkLst>
        </pc:spChg>
        <pc:spChg chg="add del">
          <ac:chgData name="Umar Bilal Rahman (2018610)" userId="S::2018610@student.uwtsd.ac.uk::babb0e42-efe3-408d-9617-55d6272d06ee" providerId="AD" clId="Web-{6E5149CE-A075-A566-5926-FE3773A7BF8F}" dt="2021-10-20T02:13:14.704" v="1157"/>
          <ac:spMkLst>
            <pc:docMk/>
            <pc:sldMk cId="3977094300" sldId="262"/>
            <ac:spMk id="34" creationId="{C39ADB8F-D187-49D7-BDCF-C1B6DC727068}"/>
          </ac:spMkLst>
        </pc:spChg>
        <pc:spChg chg="add del">
          <ac:chgData name="Umar Bilal Rahman (2018610)" userId="S::2018610@student.uwtsd.ac.uk::babb0e42-efe3-408d-9617-55d6272d06ee" providerId="AD" clId="Web-{6E5149CE-A075-A566-5926-FE3773A7BF8F}" dt="2021-10-20T02:11:15.545" v="1135"/>
          <ac:spMkLst>
            <pc:docMk/>
            <pc:sldMk cId="3977094300" sldId="262"/>
            <ac:spMk id="36" creationId="{0AB225BA-7412-4605-8E8D-5AED2BF56A11}"/>
          </ac:spMkLst>
        </pc:spChg>
        <pc:spChg chg="add del">
          <ac:chgData name="Umar Bilal Rahman (2018610)" userId="S::2018610@student.uwtsd.ac.uk::babb0e42-efe3-408d-9617-55d6272d06ee" providerId="AD" clId="Web-{6E5149CE-A075-A566-5926-FE3773A7BF8F}" dt="2021-10-20T02:11:15.545" v="1135"/>
          <ac:spMkLst>
            <pc:docMk/>
            <pc:sldMk cId="3977094300" sldId="262"/>
            <ac:spMk id="37" creationId="{604BB9CD-970D-4FE5-B4E3-D651735BF4FE}"/>
          </ac:spMkLst>
        </pc:spChg>
        <pc:spChg chg="add del">
          <ac:chgData name="Umar Bilal Rahman (2018610)" userId="S::2018610@student.uwtsd.ac.uk::babb0e42-efe3-408d-9617-55d6272d06ee" providerId="AD" clId="Web-{6E5149CE-A075-A566-5926-FE3773A7BF8F}" dt="2021-10-20T02:11:15.545" v="1135"/>
          <ac:spMkLst>
            <pc:docMk/>
            <pc:sldMk cId="3977094300" sldId="262"/>
            <ac:spMk id="38" creationId="{5E0D6276-8D53-4DDA-A15A-90E0831F6D61}"/>
          </ac:spMkLst>
        </pc:spChg>
        <pc:spChg chg="add del">
          <ac:chgData name="Umar Bilal Rahman (2018610)" userId="S::2018610@student.uwtsd.ac.uk::babb0e42-efe3-408d-9617-55d6272d06ee" providerId="AD" clId="Web-{6E5149CE-A075-A566-5926-FE3773A7BF8F}" dt="2021-10-20T02:11:07.654" v="1131"/>
          <ac:spMkLst>
            <pc:docMk/>
            <pc:sldMk cId="3977094300" sldId="262"/>
            <ac:spMk id="39" creationId="{37C89E4B-3C9F-44B9-8B86-D9E3D112D8EC}"/>
          </ac:spMkLst>
        </pc:spChg>
        <pc:spChg chg="add del">
          <ac:chgData name="Umar Bilal Rahman (2018610)" userId="S::2018610@student.uwtsd.ac.uk::babb0e42-efe3-408d-9617-55d6272d06ee" providerId="AD" clId="Web-{6E5149CE-A075-A566-5926-FE3773A7BF8F}" dt="2021-10-20T02:13:00.751" v="1141"/>
          <ac:spMkLst>
            <pc:docMk/>
            <pc:sldMk cId="3977094300" sldId="262"/>
            <ac:spMk id="40" creationId="{D928DD85-BB99-450D-A702-2683E0296282}"/>
          </ac:spMkLst>
        </pc:spChg>
        <pc:spChg chg="add del">
          <ac:chgData name="Umar Bilal Rahman (2018610)" userId="S::2018610@student.uwtsd.ac.uk::babb0e42-efe3-408d-9617-55d6272d06ee" providerId="AD" clId="Web-{6E5149CE-A075-A566-5926-FE3773A7BF8F}" dt="2021-10-20T02:13:00.751" v="1141"/>
          <ac:spMkLst>
            <pc:docMk/>
            <pc:sldMk cId="3977094300" sldId="262"/>
            <ac:spMk id="42" creationId="{240E5BD2-4019-4012-A1AA-628900E659E9}"/>
          </ac:spMkLst>
        </pc:spChg>
        <pc:spChg chg="add del">
          <ac:chgData name="Umar Bilal Rahman (2018610)" userId="S::2018610@student.uwtsd.ac.uk::babb0e42-efe3-408d-9617-55d6272d06ee" providerId="AD" clId="Web-{6E5149CE-A075-A566-5926-FE3773A7BF8F}" dt="2021-10-20T02:11:15.545" v="1135"/>
          <ac:spMkLst>
            <pc:docMk/>
            <pc:sldMk cId="3977094300" sldId="262"/>
            <ac:spMk id="45" creationId="{00C150C7-96FB-4EB9-BDF9-212535A6089F}"/>
          </ac:spMkLst>
        </pc:spChg>
        <pc:spChg chg="add del">
          <ac:chgData name="Umar Bilal Rahman (2018610)" userId="S::2018610@student.uwtsd.ac.uk::babb0e42-efe3-408d-9617-55d6272d06ee" providerId="AD" clId="Web-{6E5149CE-A075-A566-5926-FE3773A7BF8F}" dt="2021-10-20T02:12:53.157" v="1139"/>
          <ac:spMkLst>
            <pc:docMk/>
            <pc:sldMk cId="3977094300" sldId="262"/>
            <ac:spMk id="47" creationId="{787F4F1C-8D3D-4EC1-B72D-A0470A5A08B8}"/>
          </ac:spMkLst>
        </pc:spChg>
        <pc:grpChg chg="add del">
          <ac:chgData name="Umar Bilal Rahman (2018610)" userId="S::2018610@student.uwtsd.ac.uk::babb0e42-efe3-408d-9617-55d6272d06ee" providerId="AD" clId="Web-{6E5149CE-A075-A566-5926-FE3773A7BF8F}" dt="2021-10-20T02:05:41.710" v="1082"/>
          <ac:grpSpMkLst>
            <pc:docMk/>
            <pc:sldMk cId="3977094300" sldId="262"/>
            <ac:grpSpMk id="9" creationId="{26F04285-66B0-4456-AA85-E0585645B41A}"/>
          </ac:grpSpMkLst>
        </pc:grpChg>
        <pc:grpChg chg="add del">
          <ac:chgData name="Umar Bilal Rahman (2018610)" userId="S::2018610@student.uwtsd.ac.uk::babb0e42-efe3-408d-9617-55d6272d06ee" providerId="AD" clId="Web-{6E5149CE-A075-A566-5926-FE3773A7BF8F}" dt="2021-10-20T02:05:29.850" v="1078"/>
          <ac:grpSpMkLst>
            <pc:docMk/>
            <pc:sldMk cId="3977094300" sldId="262"/>
            <ac:grpSpMk id="10" creationId="{5D1A9D8B-3117-4D9D-BDA4-DD81895098B0}"/>
          </ac:grpSpMkLst>
        </pc:grpChg>
        <pc:grpChg chg="add del">
          <ac:chgData name="Umar Bilal Rahman (2018610)" userId="S::2018610@student.uwtsd.ac.uk::babb0e42-efe3-408d-9617-55d6272d06ee" providerId="AD" clId="Web-{6E5149CE-A075-A566-5926-FE3773A7BF8F}" dt="2021-10-20T02:12:53.157" v="1139"/>
          <ac:grpSpMkLst>
            <pc:docMk/>
            <pc:sldMk cId="3977094300" sldId="262"/>
            <ac:grpSpMk id="49" creationId="{D1E3DD61-64DB-46AD-B249-E273CD86B051}"/>
          </ac:grpSpMkLst>
        </pc:grpChg>
        <pc:picChg chg="add del mod">
          <ac:chgData name="Umar Bilal Rahman (2018610)" userId="S::2018610@student.uwtsd.ac.uk::babb0e42-efe3-408d-9617-55d6272d06ee" providerId="AD" clId="Web-{6E5149CE-A075-A566-5926-FE3773A7BF8F}" dt="2021-10-20T02:13:14.704" v="1157"/>
          <ac:picMkLst>
            <pc:docMk/>
            <pc:sldMk cId="3977094300" sldId="262"/>
            <ac:picMk id="17" creationId="{171BF731-91BF-4331-AF9B-380EFDE7E47A}"/>
          </ac:picMkLst>
        </pc:picChg>
        <pc:cxnChg chg="add del">
          <ac:chgData name="Umar Bilal Rahman (2018610)" userId="S::2018610@student.uwtsd.ac.uk::babb0e42-efe3-408d-9617-55d6272d06ee" providerId="AD" clId="Web-{6E5149CE-A075-A566-5926-FE3773A7BF8F}" dt="2021-10-20T02:13:14.704" v="1157"/>
          <ac:cxnSpMkLst>
            <pc:docMk/>
            <pc:sldMk cId="3977094300" sldId="262"/>
            <ac:cxnSpMk id="28" creationId="{56020367-4FD5-4596-8E10-C5F095CD8DBF}"/>
          </ac:cxnSpMkLst>
        </pc:cxnChg>
        <pc:cxnChg chg="add del">
          <ac:chgData name="Umar Bilal Rahman (2018610)" userId="S::2018610@student.uwtsd.ac.uk::babb0e42-efe3-408d-9617-55d6272d06ee" providerId="AD" clId="Web-{6E5149CE-A075-A566-5926-FE3773A7BF8F}" dt="2021-10-20T02:11:07.654" v="1131"/>
          <ac:cxnSpMkLst>
            <pc:docMk/>
            <pc:sldMk cId="3977094300" sldId="262"/>
            <ac:cxnSpMk id="41" creationId="{AA2EAA10-076F-46BD-8F0F-B9A2FB77A85C}"/>
          </ac:cxnSpMkLst>
        </pc:cxnChg>
        <pc:cxnChg chg="add del">
          <ac:chgData name="Umar Bilal Rahman (2018610)" userId="S::2018610@student.uwtsd.ac.uk::babb0e42-efe3-408d-9617-55d6272d06ee" providerId="AD" clId="Web-{6E5149CE-A075-A566-5926-FE3773A7BF8F}" dt="2021-10-20T02:11:07.654" v="1131"/>
          <ac:cxnSpMkLst>
            <pc:docMk/>
            <pc:sldMk cId="3977094300" sldId="262"/>
            <ac:cxnSpMk id="43" creationId="{D891E407-403B-4764-86C9-33A56D3BCAA3}"/>
          </ac:cxnSpMkLst>
        </pc:cxnChg>
      </pc:sldChg>
    </pc:docChg>
  </pc:docChgLst>
  <pc:docChgLst>
    <pc:chgData name="Umar Bilal Rahman (2018610)" userId="S::2018610@student.uwtsd.ac.uk::babb0e42-efe3-408d-9617-55d6272d06ee" providerId="AD" clId="Web-{868E43E4-607B-404D-A646-F779DFD2FD18}"/>
    <pc:docChg chg="addSld delSld modSld addMainMaster delMainMaster">
      <pc:chgData name="Umar Bilal Rahman (2018610)" userId="S::2018610@student.uwtsd.ac.uk::babb0e42-efe3-408d-9617-55d6272d06ee" providerId="AD" clId="Web-{868E43E4-607B-404D-A646-F779DFD2FD18}" dt="2021-10-17T03:31:00.489" v="572" actId="1076"/>
      <pc:docMkLst>
        <pc:docMk/>
      </pc:docMkLst>
      <pc:sldChg chg="addSp delSp modSp mod setBg modClrScheme setClrOvrMap chgLayout modNotes">
        <pc:chgData name="Umar Bilal Rahman (2018610)" userId="S::2018610@student.uwtsd.ac.uk::babb0e42-efe3-408d-9617-55d6272d06ee" providerId="AD" clId="Web-{868E43E4-607B-404D-A646-F779DFD2FD18}" dt="2021-10-17T02:11:47.409" v="110"/>
        <pc:sldMkLst>
          <pc:docMk/>
          <pc:sldMk cId="109857222" sldId="256"/>
        </pc:sldMkLst>
        <pc:spChg chg="mod ord">
          <ac:chgData name="Umar Bilal Rahman (2018610)" userId="S::2018610@student.uwtsd.ac.uk::babb0e42-efe3-408d-9617-55d6272d06ee" providerId="AD" clId="Web-{868E43E4-607B-404D-A646-F779DFD2FD18}" dt="2021-10-17T02:11:47.409" v="110"/>
          <ac:spMkLst>
            <pc:docMk/>
            <pc:sldMk cId="109857222" sldId="256"/>
            <ac:spMk id="2" creationId="{00000000-0000-0000-0000-000000000000}"/>
          </ac:spMkLst>
        </pc:spChg>
        <pc:spChg chg="add del mod ord">
          <ac:chgData name="Umar Bilal Rahman (2018610)" userId="S::2018610@student.uwtsd.ac.uk::babb0e42-efe3-408d-9617-55d6272d06ee" providerId="AD" clId="Web-{868E43E4-607B-404D-A646-F779DFD2FD18}" dt="2021-10-17T02:10:36.611" v="103"/>
          <ac:spMkLst>
            <pc:docMk/>
            <pc:sldMk cId="109857222" sldId="256"/>
            <ac:spMk id="3" creationId="{00000000-0000-0000-0000-000000000000}"/>
          </ac:spMkLst>
        </pc:spChg>
        <pc:spChg chg="add del">
          <ac:chgData name="Umar Bilal Rahman (2018610)" userId="S::2018610@student.uwtsd.ac.uk::babb0e42-efe3-408d-9617-55d6272d06ee" providerId="AD" clId="Web-{868E43E4-607B-404D-A646-F779DFD2FD18}" dt="2021-10-17T01:45:44.230" v="3"/>
          <ac:spMkLst>
            <pc:docMk/>
            <pc:sldMk cId="109857222" sldId="256"/>
            <ac:spMk id="5" creationId="{0E91F5CA-B392-444C-88E3-BF5BAAEBDEB0}"/>
          </ac:spMkLst>
        </pc:spChg>
        <pc:spChg chg="add del">
          <ac:chgData name="Umar Bilal Rahman (2018610)" userId="S::2018610@student.uwtsd.ac.uk::babb0e42-efe3-408d-9617-55d6272d06ee" providerId="AD" clId="Web-{868E43E4-607B-404D-A646-F779DFD2FD18}" dt="2021-10-17T01:45:44.230" v="3"/>
          <ac:spMkLst>
            <pc:docMk/>
            <pc:sldMk cId="109857222" sldId="256"/>
            <ac:spMk id="7" creationId="{9752D771-2D72-4B2C-B816-121D10C38ED0}"/>
          </ac:spMkLst>
        </pc:spChg>
        <pc:spChg chg="add del">
          <ac:chgData name="Umar Bilal Rahman (2018610)" userId="S::2018610@student.uwtsd.ac.uk::babb0e42-efe3-408d-9617-55d6272d06ee" providerId="AD" clId="Web-{868E43E4-607B-404D-A646-F779DFD2FD18}" dt="2021-10-17T02:10:29.204" v="98"/>
          <ac:spMkLst>
            <pc:docMk/>
            <pc:sldMk cId="109857222" sldId="256"/>
            <ac:spMk id="8" creationId="{66B332A4-D438-4773-A77F-5ED49A448D9D}"/>
          </ac:spMkLst>
        </pc:spChg>
        <pc:spChg chg="add del">
          <ac:chgData name="Umar Bilal Rahman (2018610)" userId="S::2018610@student.uwtsd.ac.uk::babb0e42-efe3-408d-9617-55d6272d06ee" providerId="AD" clId="Web-{868E43E4-607B-404D-A646-F779DFD2FD18}" dt="2021-10-17T01:43:46.383" v="1"/>
          <ac:spMkLst>
            <pc:docMk/>
            <pc:sldMk cId="109857222" sldId="256"/>
            <ac:spMk id="9" creationId="{007891EC-4501-44ED-A8C8-B11B6DB767AB}"/>
          </ac:spMkLst>
        </pc:spChg>
        <pc:spChg chg="add del">
          <ac:chgData name="Umar Bilal Rahman (2018610)" userId="S::2018610@student.uwtsd.ac.uk::babb0e42-efe3-408d-9617-55d6272d06ee" providerId="AD" clId="Web-{868E43E4-607B-404D-A646-F779DFD2FD18}" dt="2021-10-17T02:10:29.204" v="98"/>
          <ac:spMkLst>
            <pc:docMk/>
            <pc:sldMk cId="109857222" sldId="256"/>
            <ac:spMk id="10" creationId="{DF9AD32D-FF05-44F4-BD4D-9CEE89B71EB9}"/>
          </ac:spMkLst>
        </pc:spChg>
        <pc:spChg chg="add del">
          <ac:chgData name="Umar Bilal Rahman (2018610)" userId="S::2018610@student.uwtsd.ac.uk::babb0e42-efe3-408d-9617-55d6272d06ee" providerId="AD" clId="Web-{868E43E4-607B-404D-A646-F779DFD2FD18}" dt="2021-10-17T02:10:33.064" v="100"/>
          <ac:spMkLst>
            <pc:docMk/>
            <pc:sldMk cId="109857222" sldId="256"/>
            <ac:spMk id="12" creationId="{081E4A58-353D-44AE-B2FC-2A74E2E400F7}"/>
          </ac:spMkLst>
        </pc:spChg>
        <pc:spChg chg="add del">
          <ac:chgData name="Umar Bilal Rahman (2018610)" userId="S::2018610@student.uwtsd.ac.uk::babb0e42-efe3-408d-9617-55d6272d06ee" providerId="AD" clId="Web-{868E43E4-607B-404D-A646-F779DFD2FD18}" dt="2021-10-17T01:45:44.230" v="3"/>
          <ac:spMkLst>
            <pc:docMk/>
            <pc:sldMk cId="109857222" sldId="256"/>
            <ac:spMk id="13" creationId="{58D2EC0A-5E54-424F-BE02-26DFFEBD6F9D}"/>
          </ac:spMkLst>
        </pc:spChg>
        <pc:spChg chg="add del">
          <ac:chgData name="Umar Bilal Rahman (2018610)" userId="S::2018610@student.uwtsd.ac.uk::babb0e42-efe3-408d-9617-55d6272d06ee" providerId="AD" clId="Web-{868E43E4-607B-404D-A646-F779DFD2FD18}" dt="2021-10-17T02:10:33.064" v="100"/>
          <ac:spMkLst>
            <pc:docMk/>
            <pc:sldMk cId="109857222" sldId="256"/>
            <ac:spMk id="14" creationId="{907EF6B7-1338-4443-8C46-6A318D952DFD}"/>
          </ac:spMkLst>
        </pc:spChg>
        <pc:spChg chg="add del">
          <ac:chgData name="Umar Bilal Rahman (2018610)" userId="S::2018610@student.uwtsd.ac.uk::babb0e42-efe3-408d-9617-55d6272d06ee" providerId="AD" clId="Web-{868E43E4-607B-404D-A646-F779DFD2FD18}" dt="2021-10-17T01:45:44.230" v="3"/>
          <ac:spMkLst>
            <pc:docMk/>
            <pc:sldMk cId="109857222" sldId="256"/>
            <ac:spMk id="15" creationId="{DDCE5572-4319-4D42-813F-C8C69C08CAA8}"/>
          </ac:spMkLst>
        </pc:spChg>
        <pc:spChg chg="add del">
          <ac:chgData name="Umar Bilal Rahman (2018610)" userId="S::2018610@student.uwtsd.ac.uk::babb0e42-efe3-408d-9617-55d6272d06ee" providerId="AD" clId="Web-{868E43E4-607B-404D-A646-F779DFD2FD18}" dt="2021-10-17T02:10:33.064" v="100"/>
          <ac:spMkLst>
            <pc:docMk/>
            <pc:sldMk cId="109857222" sldId="256"/>
            <ac:spMk id="16" creationId="{DAAE4CDD-124C-4DCF-9584-B6033B545DD5}"/>
          </ac:spMkLst>
        </pc:spChg>
        <pc:spChg chg="add del">
          <ac:chgData name="Umar Bilal Rahman (2018610)" userId="S::2018610@student.uwtsd.ac.uk::babb0e42-efe3-408d-9617-55d6272d06ee" providerId="AD" clId="Web-{868E43E4-607B-404D-A646-F779DFD2FD18}" dt="2021-10-17T02:10:36.579" v="102"/>
          <ac:spMkLst>
            <pc:docMk/>
            <pc:sldMk cId="109857222" sldId="256"/>
            <ac:spMk id="17" creationId="{C6D09588-9668-4D38-8AD4-C27CF2B2D41C}"/>
          </ac:spMkLst>
        </pc:spChg>
        <pc:spChg chg="add del">
          <ac:chgData name="Umar Bilal Rahman (2018610)" userId="S::2018610@student.uwtsd.ac.uk::babb0e42-efe3-408d-9617-55d6272d06ee" providerId="AD" clId="Web-{868E43E4-607B-404D-A646-F779DFD2FD18}" dt="2021-10-17T02:11:47.409" v="110"/>
          <ac:spMkLst>
            <pc:docMk/>
            <pc:sldMk cId="109857222" sldId="256"/>
            <ac:spMk id="19" creationId="{787F4F1C-8D3D-4EC1-B72D-A0470A5A08B8}"/>
          </ac:spMkLst>
        </pc:spChg>
        <pc:spChg chg="add">
          <ac:chgData name="Umar Bilal Rahman (2018610)" userId="S::2018610@student.uwtsd.ac.uk::babb0e42-efe3-408d-9617-55d6272d06ee" providerId="AD" clId="Web-{868E43E4-607B-404D-A646-F779DFD2FD18}" dt="2021-10-17T02:11:47.409" v="110"/>
          <ac:spMkLst>
            <pc:docMk/>
            <pc:sldMk cId="109857222" sldId="256"/>
            <ac:spMk id="31" creationId="{3677BAFB-3BD3-41BB-9107-FAE224AE21C4}"/>
          </ac:spMkLst>
        </pc:spChg>
        <pc:spChg chg="add">
          <ac:chgData name="Umar Bilal Rahman (2018610)" userId="S::2018610@student.uwtsd.ac.uk::babb0e42-efe3-408d-9617-55d6272d06ee" providerId="AD" clId="Web-{868E43E4-607B-404D-A646-F779DFD2FD18}" dt="2021-10-17T02:11:47.409" v="110"/>
          <ac:spMkLst>
            <pc:docMk/>
            <pc:sldMk cId="109857222" sldId="256"/>
            <ac:spMk id="33" creationId="{E6823A9B-C188-42D4-847C-3AD928DB145C}"/>
          </ac:spMkLst>
        </pc:spChg>
        <pc:spChg chg="add">
          <ac:chgData name="Umar Bilal Rahman (2018610)" userId="S::2018610@student.uwtsd.ac.uk::babb0e42-efe3-408d-9617-55d6272d06ee" providerId="AD" clId="Web-{868E43E4-607B-404D-A646-F779DFD2FD18}" dt="2021-10-17T02:11:47.409" v="110"/>
          <ac:spMkLst>
            <pc:docMk/>
            <pc:sldMk cId="109857222" sldId="256"/>
            <ac:spMk id="35" creationId="{34B557F3-1A0C-4749-A6DB-EAC082DF390B}"/>
          </ac:spMkLst>
        </pc:spChg>
        <pc:spChg chg="add">
          <ac:chgData name="Umar Bilal Rahman (2018610)" userId="S::2018610@student.uwtsd.ac.uk::babb0e42-efe3-408d-9617-55d6272d06ee" providerId="AD" clId="Web-{868E43E4-607B-404D-A646-F779DFD2FD18}" dt="2021-10-17T02:11:47.409" v="110"/>
          <ac:spMkLst>
            <pc:docMk/>
            <pc:sldMk cId="109857222" sldId="256"/>
            <ac:spMk id="37" creationId="{55D55AA6-3751-494F-868A-DCEDC5CE82BF}"/>
          </ac:spMkLst>
        </pc:spChg>
        <pc:spChg chg="add">
          <ac:chgData name="Umar Bilal Rahman (2018610)" userId="S::2018610@student.uwtsd.ac.uk::babb0e42-efe3-408d-9617-55d6272d06ee" providerId="AD" clId="Web-{868E43E4-607B-404D-A646-F779DFD2FD18}" dt="2021-10-17T02:11:47.409" v="110"/>
          <ac:spMkLst>
            <pc:docMk/>
            <pc:sldMk cId="109857222" sldId="256"/>
            <ac:spMk id="39" creationId="{4D4C00DC-4DC6-4CD2-9E31-F17E6CEBC5A6}"/>
          </ac:spMkLst>
        </pc:spChg>
        <pc:spChg chg="add">
          <ac:chgData name="Umar Bilal Rahman (2018610)" userId="S::2018610@student.uwtsd.ac.uk::babb0e42-efe3-408d-9617-55d6272d06ee" providerId="AD" clId="Web-{868E43E4-607B-404D-A646-F779DFD2FD18}" dt="2021-10-17T02:11:47.409" v="110"/>
          <ac:spMkLst>
            <pc:docMk/>
            <pc:sldMk cId="109857222" sldId="256"/>
            <ac:spMk id="41" creationId="{D82AB1B2-7970-42CF-8BF5-567C69E9FFFB}"/>
          </ac:spMkLst>
        </pc:spChg>
        <pc:spChg chg="add">
          <ac:chgData name="Umar Bilal Rahman (2018610)" userId="S::2018610@student.uwtsd.ac.uk::babb0e42-efe3-408d-9617-55d6272d06ee" providerId="AD" clId="Web-{868E43E4-607B-404D-A646-F779DFD2FD18}" dt="2021-10-17T02:11:47.409" v="110"/>
          <ac:spMkLst>
            <pc:docMk/>
            <pc:sldMk cId="109857222" sldId="256"/>
            <ac:spMk id="47" creationId="{C10FB9CA-E7FA-462C-B537-F1224ED1ACF4}"/>
          </ac:spMkLst>
        </pc:spChg>
        <pc:spChg chg="add">
          <ac:chgData name="Umar Bilal Rahman (2018610)" userId="S::2018610@student.uwtsd.ac.uk::babb0e42-efe3-408d-9617-55d6272d06ee" providerId="AD" clId="Web-{868E43E4-607B-404D-A646-F779DFD2FD18}" dt="2021-10-17T02:11:47.409" v="110"/>
          <ac:spMkLst>
            <pc:docMk/>
            <pc:sldMk cId="109857222" sldId="256"/>
            <ac:spMk id="49" creationId="{D8469AE7-A75B-4F37-850B-EF5974ABED2C}"/>
          </ac:spMkLst>
        </pc:spChg>
        <pc:grpChg chg="add del">
          <ac:chgData name="Umar Bilal Rahman (2018610)" userId="S::2018610@student.uwtsd.ac.uk::babb0e42-efe3-408d-9617-55d6272d06ee" providerId="AD" clId="Web-{868E43E4-607B-404D-A646-F779DFD2FD18}" dt="2021-10-17T02:10:36.579" v="102"/>
          <ac:grpSpMkLst>
            <pc:docMk/>
            <pc:sldMk cId="109857222" sldId="256"/>
            <ac:grpSpMk id="18" creationId="{95A28492-272D-4814-AE2C-61575C989EA3}"/>
          </ac:grpSpMkLst>
        </pc:grpChg>
        <pc:grpChg chg="add del">
          <ac:chgData name="Umar Bilal Rahman (2018610)" userId="S::2018610@student.uwtsd.ac.uk::babb0e42-efe3-408d-9617-55d6272d06ee" providerId="AD" clId="Web-{868E43E4-607B-404D-A646-F779DFD2FD18}" dt="2021-10-17T02:11:47.409" v="110"/>
          <ac:grpSpMkLst>
            <pc:docMk/>
            <pc:sldMk cId="109857222" sldId="256"/>
            <ac:grpSpMk id="20" creationId="{D1E3DD61-64DB-46AD-B249-E273CD86B051}"/>
          </ac:grpSpMkLst>
        </pc:grpChg>
        <pc:grpChg chg="add">
          <ac:chgData name="Umar Bilal Rahman (2018610)" userId="S::2018610@student.uwtsd.ac.uk::babb0e42-efe3-408d-9617-55d6272d06ee" providerId="AD" clId="Web-{868E43E4-607B-404D-A646-F779DFD2FD18}" dt="2021-10-17T02:11:47.409" v="110"/>
          <ac:grpSpMkLst>
            <pc:docMk/>
            <pc:sldMk cId="109857222" sldId="256"/>
            <ac:grpSpMk id="43" creationId="{66FB5A75-BDE2-4F12-A95B-C48788A7685C}"/>
          </ac:grpSpMkLst>
        </pc:grpChg>
        <pc:grpChg chg="add">
          <ac:chgData name="Umar Bilal Rahman (2018610)" userId="S::2018610@student.uwtsd.ac.uk::babb0e42-efe3-408d-9617-55d6272d06ee" providerId="AD" clId="Web-{868E43E4-607B-404D-A646-F779DFD2FD18}" dt="2021-10-17T02:11:47.409" v="110"/>
          <ac:grpSpMkLst>
            <pc:docMk/>
            <pc:sldMk cId="109857222" sldId="256"/>
            <ac:grpSpMk id="51" creationId="{63301095-70B2-49AA-8DA9-A35629AD621C}"/>
          </ac:grpSpMkLst>
        </pc:grpChg>
        <pc:picChg chg="add del">
          <ac:chgData name="Umar Bilal Rahman (2018610)" userId="S::2018610@student.uwtsd.ac.uk::babb0e42-efe3-408d-9617-55d6272d06ee" providerId="AD" clId="Web-{868E43E4-607B-404D-A646-F779DFD2FD18}" dt="2021-10-17T01:43:46.383" v="1"/>
          <ac:picMkLst>
            <pc:docMk/>
            <pc:sldMk cId="109857222" sldId="256"/>
            <ac:picMk id="4" creationId="{ADF2E888-6147-4D46-A371-30556BBE5923}"/>
          </ac:picMkLst>
        </pc:picChg>
        <pc:picChg chg="add del">
          <ac:chgData name="Umar Bilal Rahman (2018610)" userId="S::2018610@student.uwtsd.ac.uk::babb0e42-efe3-408d-9617-55d6272d06ee" providerId="AD" clId="Web-{868E43E4-607B-404D-A646-F779DFD2FD18}" dt="2021-10-17T01:45:44.230" v="3"/>
          <ac:picMkLst>
            <pc:docMk/>
            <pc:sldMk cId="109857222" sldId="256"/>
            <ac:picMk id="6" creationId="{E5B60FBC-9990-491C-B868-DA004DBBC8EA}"/>
          </ac:picMkLst>
        </pc:picChg>
        <pc:cxnChg chg="add del">
          <ac:chgData name="Umar Bilal Rahman (2018610)" userId="S::2018610@student.uwtsd.ac.uk::babb0e42-efe3-408d-9617-55d6272d06ee" providerId="AD" clId="Web-{868E43E4-607B-404D-A646-F779DFD2FD18}" dt="2021-10-17T01:43:46.383" v="1"/>
          <ac:cxnSpMkLst>
            <pc:docMk/>
            <pc:sldMk cId="109857222" sldId="256"/>
            <ac:cxnSpMk id="11" creationId="{34E5597F-CE67-4085-9548-E6A8036DA3BB}"/>
          </ac:cxnSpMkLst>
        </pc:cxnChg>
      </pc:sldChg>
      <pc:sldChg chg="addSp delSp modSp new mod setBg setClrOvrMap modNotes">
        <pc:chgData name="Umar Bilal Rahman (2018610)" userId="S::2018610@student.uwtsd.ac.uk::babb0e42-efe3-408d-9617-55d6272d06ee" providerId="AD" clId="Web-{868E43E4-607B-404D-A646-F779DFD2FD18}" dt="2021-10-17T02:21:40.645" v="215"/>
        <pc:sldMkLst>
          <pc:docMk/>
          <pc:sldMk cId="623810396" sldId="257"/>
        </pc:sldMkLst>
        <pc:spChg chg="mod">
          <ac:chgData name="Umar Bilal Rahman (2018610)" userId="S::2018610@student.uwtsd.ac.uk::babb0e42-efe3-408d-9617-55d6272d06ee" providerId="AD" clId="Web-{868E43E4-607B-404D-A646-F779DFD2FD18}" dt="2021-10-17T02:17:33.045" v="173"/>
          <ac:spMkLst>
            <pc:docMk/>
            <pc:sldMk cId="623810396" sldId="257"/>
            <ac:spMk id="2" creationId="{A79631F7-9049-4BE4-8C93-CC3A2D09D785}"/>
          </ac:spMkLst>
        </pc:spChg>
        <pc:spChg chg="del">
          <ac:chgData name="Umar Bilal Rahman (2018610)" userId="S::2018610@student.uwtsd.ac.uk::babb0e42-efe3-408d-9617-55d6272d06ee" providerId="AD" clId="Web-{868E43E4-607B-404D-A646-F779DFD2FD18}" dt="2021-10-17T02:17:33.045" v="173"/>
          <ac:spMkLst>
            <pc:docMk/>
            <pc:sldMk cId="623810396" sldId="257"/>
            <ac:spMk id="3" creationId="{9A275DAE-2D25-4585-A61C-397AD6792CED}"/>
          </ac:spMkLst>
        </pc:spChg>
        <pc:spChg chg="add">
          <ac:chgData name="Umar Bilal Rahman (2018610)" userId="S::2018610@student.uwtsd.ac.uk::babb0e42-efe3-408d-9617-55d6272d06ee" providerId="AD" clId="Web-{868E43E4-607B-404D-A646-F779DFD2FD18}" dt="2021-10-17T02:17:33.045" v="173"/>
          <ac:spMkLst>
            <pc:docMk/>
            <pc:sldMk cId="623810396" sldId="257"/>
            <ac:spMk id="9" creationId="{0671A8AE-40A1-4631-A6B8-581AFF065482}"/>
          </ac:spMkLst>
        </pc:spChg>
        <pc:spChg chg="add">
          <ac:chgData name="Umar Bilal Rahman (2018610)" userId="S::2018610@student.uwtsd.ac.uk::babb0e42-efe3-408d-9617-55d6272d06ee" providerId="AD" clId="Web-{868E43E4-607B-404D-A646-F779DFD2FD18}" dt="2021-10-17T02:17:33.045" v="173"/>
          <ac:spMkLst>
            <pc:docMk/>
            <pc:sldMk cId="623810396" sldId="257"/>
            <ac:spMk id="11" creationId="{AB58EF07-17C2-48CF-ABB0-EEF1F17CB8F0}"/>
          </ac:spMkLst>
        </pc:spChg>
        <pc:spChg chg="add">
          <ac:chgData name="Umar Bilal Rahman (2018610)" userId="S::2018610@student.uwtsd.ac.uk::babb0e42-efe3-408d-9617-55d6272d06ee" providerId="AD" clId="Web-{868E43E4-607B-404D-A646-F779DFD2FD18}" dt="2021-10-17T02:17:33.045" v="173"/>
          <ac:spMkLst>
            <pc:docMk/>
            <pc:sldMk cId="623810396" sldId="257"/>
            <ac:spMk id="13" creationId="{AF2F604E-43BE-4DC3-B983-E071523364F8}"/>
          </ac:spMkLst>
        </pc:spChg>
        <pc:spChg chg="add">
          <ac:chgData name="Umar Bilal Rahman (2018610)" userId="S::2018610@student.uwtsd.ac.uk::babb0e42-efe3-408d-9617-55d6272d06ee" providerId="AD" clId="Web-{868E43E4-607B-404D-A646-F779DFD2FD18}" dt="2021-10-17T02:17:33.045" v="173"/>
          <ac:spMkLst>
            <pc:docMk/>
            <pc:sldMk cId="623810396" sldId="257"/>
            <ac:spMk id="15" creationId="{08C9B587-E65E-4B52-B37C-ABEBB6E87928}"/>
          </ac:spMkLst>
        </pc:spChg>
        <pc:picChg chg="add">
          <ac:chgData name="Umar Bilal Rahman (2018610)" userId="S::2018610@student.uwtsd.ac.uk::babb0e42-efe3-408d-9617-55d6272d06ee" providerId="AD" clId="Web-{868E43E4-607B-404D-A646-F779DFD2FD18}" dt="2021-10-17T02:17:33.045" v="173"/>
          <ac:picMkLst>
            <pc:docMk/>
            <pc:sldMk cId="623810396" sldId="257"/>
            <ac:picMk id="5" creationId="{44802F6B-89BB-42CD-B5E5-0AEB7EBC26A0}"/>
          </ac:picMkLst>
        </pc:picChg>
      </pc:sldChg>
      <pc:sldChg chg="new del mod modClrScheme modShow chgLayout">
        <pc:chgData name="Umar Bilal Rahman (2018610)" userId="S::2018610@student.uwtsd.ac.uk::babb0e42-efe3-408d-9617-55d6272d06ee" providerId="AD" clId="Web-{868E43E4-607B-404D-A646-F779DFD2FD18}" dt="2021-10-17T02:02:32.751" v="57"/>
        <pc:sldMkLst>
          <pc:docMk/>
          <pc:sldMk cId="3986130969" sldId="257"/>
        </pc:sldMkLst>
      </pc:sldChg>
      <pc:sldChg chg="addSp delSp modSp new mod setBg setClrOvrMap modNotes">
        <pc:chgData name="Umar Bilal Rahman (2018610)" userId="S::2018610@student.uwtsd.ac.uk::babb0e42-efe3-408d-9617-55d6272d06ee" providerId="AD" clId="Web-{868E43E4-607B-404D-A646-F779DFD2FD18}" dt="2021-10-17T03:31:00.489" v="572" actId="1076"/>
        <pc:sldMkLst>
          <pc:docMk/>
          <pc:sldMk cId="1724981643" sldId="258"/>
        </pc:sldMkLst>
        <pc:spChg chg="mod">
          <ac:chgData name="Umar Bilal Rahman (2018610)" userId="S::2018610@student.uwtsd.ac.uk::babb0e42-efe3-408d-9617-55d6272d06ee" providerId="AD" clId="Web-{868E43E4-607B-404D-A646-F779DFD2FD18}" dt="2021-10-17T03:20:46.210" v="481"/>
          <ac:spMkLst>
            <pc:docMk/>
            <pc:sldMk cId="1724981643" sldId="258"/>
            <ac:spMk id="2" creationId="{EAE2C976-C99F-40CF-820D-A28CA70A47EF}"/>
          </ac:spMkLst>
        </pc:spChg>
        <pc:spChg chg="add del mod">
          <ac:chgData name="Umar Bilal Rahman (2018610)" userId="S::2018610@student.uwtsd.ac.uk::babb0e42-efe3-408d-9617-55d6272d06ee" providerId="AD" clId="Web-{868E43E4-607B-404D-A646-F779DFD2FD18}" dt="2021-10-17T02:48:23.694" v="318"/>
          <ac:spMkLst>
            <pc:docMk/>
            <pc:sldMk cId="1724981643" sldId="258"/>
            <ac:spMk id="3" creationId="{00C0082F-57F6-40E4-BCA3-8C9AB3C5A12E}"/>
          </ac:spMkLst>
        </pc:spChg>
        <pc:spChg chg="add del">
          <ac:chgData name="Umar Bilal Rahman (2018610)" userId="S::2018610@student.uwtsd.ac.uk::babb0e42-efe3-408d-9617-55d6272d06ee" providerId="AD" clId="Web-{868E43E4-607B-404D-A646-F779DFD2FD18}" dt="2021-10-17T02:50:01.603" v="322"/>
          <ac:spMkLst>
            <pc:docMk/>
            <pc:sldMk cId="1724981643" sldId="258"/>
            <ac:spMk id="8" creationId="{A2679492-7988-4050-9056-542444452411}"/>
          </ac:spMkLst>
        </pc:spChg>
        <pc:spChg chg="add del">
          <ac:chgData name="Umar Bilal Rahman (2018610)" userId="S::2018610@student.uwtsd.ac.uk::babb0e42-efe3-408d-9617-55d6272d06ee" providerId="AD" clId="Web-{868E43E4-607B-404D-A646-F779DFD2FD18}" dt="2021-10-17T02:50:01.603" v="322"/>
          <ac:spMkLst>
            <pc:docMk/>
            <pc:sldMk cId="1724981643" sldId="258"/>
            <ac:spMk id="10" creationId="{B091B163-7D61-4891-ABCF-5C13D9C418D0}"/>
          </ac:spMkLst>
        </pc:spChg>
        <pc:spChg chg="add mod ord">
          <ac:chgData name="Umar Bilal Rahman (2018610)" userId="S::2018610@student.uwtsd.ac.uk::babb0e42-efe3-408d-9617-55d6272d06ee" providerId="AD" clId="Web-{868E43E4-607B-404D-A646-F779DFD2FD18}" dt="2021-10-17T03:20:46.210" v="481"/>
          <ac:spMkLst>
            <pc:docMk/>
            <pc:sldMk cId="1724981643" sldId="258"/>
            <ac:spMk id="55" creationId="{175B415D-6380-49A1-B808-05497B3A50E7}"/>
          </ac:spMkLst>
        </pc:spChg>
        <pc:spChg chg="add mod">
          <ac:chgData name="Umar Bilal Rahman (2018610)" userId="S::2018610@student.uwtsd.ac.uk::babb0e42-efe3-408d-9617-55d6272d06ee" providerId="AD" clId="Web-{868E43E4-607B-404D-A646-F779DFD2FD18}" dt="2021-10-17T03:08:55.116" v="344"/>
          <ac:spMkLst>
            <pc:docMk/>
            <pc:sldMk cId="1724981643" sldId="258"/>
            <ac:spMk id="58" creationId="{5B1D33C5-103F-4B55-B476-B56676786E8B}"/>
          </ac:spMkLst>
        </pc:spChg>
        <pc:spChg chg="add del">
          <ac:chgData name="Umar Bilal Rahman (2018610)" userId="S::2018610@student.uwtsd.ac.uk::babb0e42-efe3-408d-9617-55d6272d06ee" providerId="AD" clId="Web-{868E43E4-607B-404D-A646-F779DFD2FD18}" dt="2021-10-17T02:57:03.785" v="331"/>
          <ac:spMkLst>
            <pc:docMk/>
            <pc:sldMk cId="1724981643" sldId="258"/>
            <ac:spMk id="60" creationId="{2C6334C2-F73F-4B3B-A626-DD5F69DF6ED0}"/>
          </ac:spMkLst>
        </pc:spChg>
        <pc:spChg chg="add del">
          <ac:chgData name="Umar Bilal Rahman (2018610)" userId="S::2018610@student.uwtsd.ac.uk::babb0e42-efe3-408d-9617-55d6272d06ee" providerId="AD" clId="Web-{868E43E4-607B-404D-A646-F779DFD2FD18}" dt="2021-10-17T02:57:03.769" v="330"/>
          <ac:spMkLst>
            <pc:docMk/>
            <pc:sldMk cId="1724981643" sldId="258"/>
            <ac:spMk id="62" creationId="{327D73B4-9F5C-4A64-A179-51B9500CB8B5}"/>
          </ac:spMkLst>
        </pc:spChg>
        <pc:spChg chg="add del">
          <ac:chgData name="Umar Bilal Rahman (2018610)" userId="S::2018610@student.uwtsd.ac.uk::babb0e42-efe3-408d-9617-55d6272d06ee" providerId="AD" clId="Web-{868E43E4-607B-404D-A646-F779DFD2FD18}" dt="2021-10-17T02:57:03.769" v="330"/>
          <ac:spMkLst>
            <pc:docMk/>
            <pc:sldMk cId="1724981643" sldId="258"/>
            <ac:spMk id="63" creationId="{5821552E-4BA2-4CF2-9549-5E423EA1A65D}"/>
          </ac:spMkLst>
        </pc:spChg>
        <pc:spChg chg="add del">
          <ac:chgData name="Umar Bilal Rahman (2018610)" userId="S::2018610@student.uwtsd.ac.uk::babb0e42-efe3-408d-9617-55d6272d06ee" providerId="AD" clId="Web-{868E43E4-607B-404D-A646-F779DFD2FD18}" dt="2021-10-17T02:56:50.941" v="328"/>
          <ac:spMkLst>
            <pc:docMk/>
            <pc:sldMk cId="1724981643" sldId="258"/>
            <ac:spMk id="64" creationId="{F6B103DC-08CE-462D-94AD-26CC82A166D8}"/>
          </ac:spMkLst>
        </pc:spChg>
        <pc:spChg chg="add del">
          <ac:chgData name="Umar Bilal Rahman (2018610)" userId="S::2018610@student.uwtsd.ac.uk::babb0e42-efe3-408d-9617-55d6272d06ee" providerId="AD" clId="Web-{868E43E4-607B-404D-A646-F779DFD2FD18}" dt="2021-10-17T02:57:03.769" v="330"/>
          <ac:spMkLst>
            <pc:docMk/>
            <pc:sldMk cId="1724981643" sldId="258"/>
            <ac:spMk id="65" creationId="{D0F14822-B1F1-4730-A131-C3416A790B0D}"/>
          </ac:spMkLst>
        </pc:spChg>
        <pc:spChg chg="add del">
          <ac:chgData name="Umar Bilal Rahman (2018610)" userId="S::2018610@student.uwtsd.ac.uk::babb0e42-efe3-408d-9617-55d6272d06ee" providerId="AD" clId="Web-{868E43E4-607B-404D-A646-F779DFD2FD18}" dt="2021-10-17T02:57:03.769" v="330"/>
          <ac:spMkLst>
            <pc:docMk/>
            <pc:sldMk cId="1724981643" sldId="258"/>
            <ac:spMk id="66" creationId="{063F1D6B-3845-4F68-9803-39000080ECE7}"/>
          </ac:spMkLst>
        </pc:spChg>
        <pc:spChg chg="add del">
          <ac:chgData name="Umar Bilal Rahman (2018610)" userId="S::2018610@student.uwtsd.ac.uk::babb0e42-efe3-408d-9617-55d6272d06ee" providerId="AD" clId="Web-{868E43E4-607B-404D-A646-F779DFD2FD18}" dt="2021-10-17T02:56:50.941" v="328"/>
          <ac:spMkLst>
            <pc:docMk/>
            <pc:sldMk cId="1724981643" sldId="258"/>
            <ac:spMk id="67" creationId="{02E612C7-B066-4023-9D0A-7C54D1E33070}"/>
          </ac:spMkLst>
        </pc:spChg>
        <pc:spChg chg="add del">
          <ac:chgData name="Umar Bilal Rahman (2018610)" userId="S::2018610@student.uwtsd.ac.uk::babb0e42-efe3-408d-9617-55d6272d06ee" providerId="AD" clId="Web-{868E43E4-607B-404D-A646-F779DFD2FD18}" dt="2021-10-17T03:08:55.116" v="344"/>
          <ac:spMkLst>
            <pc:docMk/>
            <pc:sldMk cId="1724981643" sldId="258"/>
            <ac:spMk id="68" creationId="{91F32EBA-ED97-466E-8CFA-8382584155D0}"/>
          </ac:spMkLst>
        </pc:spChg>
        <pc:spChg chg="add del">
          <ac:chgData name="Umar Bilal Rahman (2018610)" userId="S::2018610@student.uwtsd.ac.uk::babb0e42-efe3-408d-9617-55d6272d06ee" providerId="AD" clId="Web-{868E43E4-607B-404D-A646-F779DFD2FD18}" dt="2021-10-17T02:56:50.941" v="328"/>
          <ac:spMkLst>
            <pc:docMk/>
            <pc:sldMk cId="1724981643" sldId="258"/>
            <ac:spMk id="69" creationId="{6B0D130E-005A-4A8B-AE4A-4F9E6A10E807}"/>
          </ac:spMkLst>
        </pc:spChg>
        <pc:spChg chg="add del">
          <ac:chgData name="Umar Bilal Rahman (2018610)" userId="S::2018610@student.uwtsd.ac.uk::babb0e42-efe3-408d-9617-55d6272d06ee" providerId="AD" clId="Web-{868E43E4-607B-404D-A646-F779DFD2FD18}" dt="2021-10-17T03:08:55.116" v="344"/>
          <ac:spMkLst>
            <pc:docMk/>
            <pc:sldMk cId="1724981643" sldId="258"/>
            <ac:spMk id="70" creationId="{912C5E87-CB8A-4EB6-9DF9-90164F54C680}"/>
          </ac:spMkLst>
        </pc:spChg>
        <pc:spChg chg="add del">
          <ac:chgData name="Umar Bilal Rahman (2018610)" userId="S::2018610@student.uwtsd.ac.uk::babb0e42-efe3-408d-9617-55d6272d06ee" providerId="AD" clId="Web-{868E43E4-607B-404D-A646-F779DFD2FD18}" dt="2021-10-17T02:56:50.941" v="328"/>
          <ac:spMkLst>
            <pc:docMk/>
            <pc:sldMk cId="1724981643" sldId="258"/>
            <ac:spMk id="71" creationId="{4DE0FBC4-76C2-4FA1-A14B-AF5A773FF09E}"/>
          </ac:spMkLst>
        </pc:spChg>
        <pc:spChg chg="add del">
          <ac:chgData name="Umar Bilal Rahman (2018610)" userId="S::2018610@student.uwtsd.ac.uk::babb0e42-efe3-408d-9617-55d6272d06ee" providerId="AD" clId="Web-{868E43E4-607B-404D-A646-F779DFD2FD18}" dt="2021-10-17T03:02:46.073" v="332"/>
          <ac:spMkLst>
            <pc:docMk/>
            <pc:sldMk cId="1724981643" sldId="258"/>
            <ac:spMk id="72" creationId="{9A8370BC-D97F-49D1-BC76-12D4EF615C5B}"/>
          </ac:spMkLst>
        </pc:spChg>
        <pc:spChg chg="add mod">
          <ac:chgData name="Umar Bilal Rahman (2018610)" userId="S::2018610@student.uwtsd.ac.uk::babb0e42-efe3-408d-9617-55d6272d06ee" providerId="AD" clId="Web-{868E43E4-607B-404D-A646-F779DFD2FD18}" dt="2021-10-17T03:20:46.210" v="481"/>
          <ac:spMkLst>
            <pc:docMk/>
            <pc:sldMk cId="1724981643" sldId="258"/>
            <ac:spMk id="77" creationId="{39561B7D-B010-433E-A3B2-292CAC56B1A2}"/>
          </ac:spMkLst>
        </pc:spChg>
        <pc:spChg chg="add mod">
          <ac:chgData name="Umar Bilal Rahman (2018610)" userId="S::2018610@student.uwtsd.ac.uk::babb0e42-efe3-408d-9617-55d6272d06ee" providerId="AD" clId="Web-{868E43E4-607B-404D-A646-F779DFD2FD18}" dt="2021-10-17T03:20:46.210" v="481"/>
          <ac:spMkLst>
            <pc:docMk/>
            <pc:sldMk cId="1724981643" sldId="258"/>
            <ac:spMk id="81" creationId="{2A9E5FFA-057B-45CF-B95C-24DA2E76F608}"/>
          </ac:spMkLst>
        </pc:spChg>
        <pc:spChg chg="add del">
          <ac:chgData name="Umar Bilal Rahman (2018610)" userId="S::2018610@student.uwtsd.ac.uk::babb0e42-efe3-408d-9617-55d6272d06ee" providerId="AD" clId="Web-{868E43E4-607B-404D-A646-F779DFD2FD18}" dt="2021-10-17T03:08:55.101" v="343"/>
          <ac:spMkLst>
            <pc:docMk/>
            <pc:sldMk cId="1724981643" sldId="258"/>
            <ac:spMk id="83" creationId="{9584E7D4-A2F5-41A9-A4AE-B84BD1346A6E}"/>
          </ac:spMkLst>
        </pc:spChg>
        <pc:spChg chg="add del">
          <ac:chgData name="Umar Bilal Rahman (2018610)" userId="S::2018610@student.uwtsd.ac.uk::babb0e42-efe3-408d-9617-55d6272d06ee" providerId="AD" clId="Web-{868E43E4-607B-404D-A646-F779DFD2FD18}" dt="2021-10-17T03:08:55.101" v="343"/>
          <ac:spMkLst>
            <pc:docMk/>
            <pc:sldMk cId="1724981643" sldId="258"/>
            <ac:spMk id="84" creationId="{912531D6-F318-49BD-859A-0B2B7159485B}"/>
          </ac:spMkLst>
        </pc:spChg>
        <pc:spChg chg="add del">
          <ac:chgData name="Umar Bilal Rahman (2018610)" userId="S::2018610@student.uwtsd.ac.uk::babb0e42-efe3-408d-9617-55d6272d06ee" providerId="AD" clId="Web-{868E43E4-607B-404D-A646-F779DFD2FD18}" dt="2021-10-17T03:08:55.101" v="343"/>
          <ac:spMkLst>
            <pc:docMk/>
            <pc:sldMk cId="1724981643" sldId="258"/>
            <ac:spMk id="85" creationId="{C3A78525-353D-47EB-B839-E380DBD7DE18}"/>
          </ac:spMkLst>
        </pc:spChg>
        <pc:spChg chg="add del">
          <ac:chgData name="Umar Bilal Rahman (2018610)" userId="S::2018610@student.uwtsd.ac.uk::babb0e42-efe3-408d-9617-55d6272d06ee" providerId="AD" clId="Web-{868E43E4-607B-404D-A646-F779DFD2FD18}" dt="2021-10-17T03:08:12.080" v="341"/>
          <ac:spMkLst>
            <pc:docMk/>
            <pc:sldMk cId="1724981643" sldId="258"/>
            <ac:spMk id="86" creationId="{20CB0AEA-B839-46AC-B480-2175561FBD98}"/>
          </ac:spMkLst>
        </pc:spChg>
        <pc:spChg chg="add del">
          <ac:chgData name="Umar Bilal Rahman (2018610)" userId="S::2018610@student.uwtsd.ac.uk::babb0e42-efe3-408d-9617-55d6272d06ee" providerId="AD" clId="Web-{868E43E4-607B-404D-A646-F779DFD2FD18}" dt="2021-10-17T03:08:55.101" v="343"/>
          <ac:spMkLst>
            <pc:docMk/>
            <pc:sldMk cId="1724981643" sldId="258"/>
            <ac:spMk id="87" creationId="{6436C932-B8B8-4A70-8A0D-1A4AD0A9F20E}"/>
          </ac:spMkLst>
        </pc:spChg>
        <pc:spChg chg="add del">
          <ac:chgData name="Umar Bilal Rahman (2018610)" userId="S::2018610@student.uwtsd.ac.uk::babb0e42-efe3-408d-9617-55d6272d06ee" providerId="AD" clId="Web-{868E43E4-607B-404D-A646-F779DFD2FD18}" dt="2021-10-17T03:08:12.080" v="341"/>
          <ac:spMkLst>
            <pc:docMk/>
            <pc:sldMk cId="1724981643" sldId="258"/>
            <ac:spMk id="88" creationId="{BC3318E7-A970-4403-9682-E7D4299768B2}"/>
          </ac:spMkLst>
        </pc:spChg>
        <pc:spChg chg="add del">
          <ac:chgData name="Umar Bilal Rahman (2018610)" userId="S::2018610@student.uwtsd.ac.uk::babb0e42-efe3-408d-9617-55d6272d06ee" providerId="AD" clId="Web-{868E43E4-607B-404D-A646-F779DFD2FD18}" dt="2021-10-17T03:08:12.080" v="341"/>
          <ac:spMkLst>
            <pc:docMk/>
            <pc:sldMk cId="1724981643" sldId="258"/>
            <ac:spMk id="90" creationId="{3B50BB8F-1CF3-4420-A246-F2AE47F1770B}"/>
          </ac:spMkLst>
        </pc:spChg>
        <pc:spChg chg="add del">
          <ac:chgData name="Umar Bilal Rahman (2018610)" userId="S::2018610@student.uwtsd.ac.uk::babb0e42-efe3-408d-9617-55d6272d06ee" providerId="AD" clId="Web-{868E43E4-607B-404D-A646-F779DFD2FD18}" dt="2021-10-17T03:08:55.101" v="343"/>
          <ac:spMkLst>
            <pc:docMk/>
            <pc:sldMk cId="1724981643" sldId="258"/>
            <ac:spMk id="91" creationId="{BEC760C0-2D8A-4DE5-9990-FA96D59E535F}"/>
          </ac:spMkLst>
        </pc:spChg>
        <pc:spChg chg="add del">
          <ac:chgData name="Umar Bilal Rahman (2018610)" userId="S::2018610@student.uwtsd.ac.uk::babb0e42-efe3-408d-9617-55d6272d06ee" providerId="AD" clId="Web-{868E43E4-607B-404D-A646-F779DFD2FD18}" dt="2021-10-17T03:08:12.080" v="341"/>
          <ac:spMkLst>
            <pc:docMk/>
            <pc:sldMk cId="1724981643" sldId="258"/>
            <ac:spMk id="92" creationId="{7F871D6D-54EF-4FAA-A4E3-1F4D4F8D61CD}"/>
          </ac:spMkLst>
        </pc:spChg>
        <pc:spChg chg="add del">
          <ac:chgData name="Umar Bilal Rahman (2018610)" userId="S::2018610@student.uwtsd.ac.uk::babb0e42-efe3-408d-9617-55d6272d06ee" providerId="AD" clId="Web-{868E43E4-607B-404D-A646-F779DFD2FD18}" dt="2021-10-17T03:20:46.210" v="481"/>
          <ac:spMkLst>
            <pc:docMk/>
            <pc:sldMk cId="1724981643" sldId="258"/>
            <ac:spMk id="93" creationId="{0855A890-B60B-4670-9DC2-69DC05015AB3}"/>
          </ac:spMkLst>
        </pc:spChg>
        <pc:spChg chg="add del">
          <ac:chgData name="Umar Bilal Rahman (2018610)" userId="S::2018610@student.uwtsd.ac.uk::babb0e42-efe3-408d-9617-55d6272d06ee" providerId="AD" clId="Web-{868E43E4-607B-404D-A646-F779DFD2FD18}" dt="2021-10-17T03:08:12.080" v="341"/>
          <ac:spMkLst>
            <pc:docMk/>
            <pc:sldMk cId="1724981643" sldId="258"/>
            <ac:spMk id="94" creationId="{6E6E2C1E-E9BB-473F-9B15-9231E36D85BD}"/>
          </ac:spMkLst>
        </pc:spChg>
        <pc:spChg chg="add del">
          <ac:chgData name="Umar Bilal Rahman (2018610)" userId="S::2018610@student.uwtsd.ac.uk::babb0e42-efe3-408d-9617-55d6272d06ee" providerId="AD" clId="Web-{868E43E4-607B-404D-A646-F779DFD2FD18}" dt="2021-10-17T03:20:46.210" v="481"/>
          <ac:spMkLst>
            <pc:docMk/>
            <pc:sldMk cId="1724981643" sldId="258"/>
            <ac:spMk id="95" creationId="{90F533E9-6690-41A8-A372-4C6C622D028D}"/>
          </ac:spMkLst>
        </pc:spChg>
        <pc:spChg chg="add del">
          <ac:chgData name="Umar Bilal Rahman (2018610)" userId="S::2018610@student.uwtsd.ac.uk::babb0e42-efe3-408d-9617-55d6272d06ee" providerId="AD" clId="Web-{868E43E4-607B-404D-A646-F779DFD2FD18}" dt="2021-10-17T03:08:12.080" v="341"/>
          <ac:spMkLst>
            <pc:docMk/>
            <pc:sldMk cId="1724981643" sldId="258"/>
            <ac:spMk id="96" creationId="{3864C5F7-9C3C-44B2-B562-3C9187F97FBD}"/>
          </ac:spMkLst>
        </pc:spChg>
        <pc:spChg chg="add del">
          <ac:chgData name="Umar Bilal Rahman (2018610)" userId="S::2018610@student.uwtsd.ac.uk::babb0e42-efe3-408d-9617-55d6272d06ee" providerId="AD" clId="Web-{868E43E4-607B-404D-A646-F779DFD2FD18}" dt="2021-10-17T03:20:46.210" v="481"/>
          <ac:spMkLst>
            <pc:docMk/>
            <pc:sldMk cId="1724981643" sldId="258"/>
            <ac:spMk id="97" creationId="{99413ED5-9ED4-4772-BCE4-2BCAE6B12E35}"/>
          </ac:spMkLst>
        </pc:spChg>
        <pc:spChg chg="add del">
          <ac:chgData name="Umar Bilal Rahman (2018610)" userId="S::2018610@student.uwtsd.ac.uk::babb0e42-efe3-408d-9617-55d6272d06ee" providerId="AD" clId="Web-{868E43E4-607B-404D-A646-F779DFD2FD18}" dt="2021-10-17T03:08:12.080" v="341"/>
          <ac:spMkLst>
            <pc:docMk/>
            <pc:sldMk cId="1724981643" sldId="258"/>
            <ac:spMk id="98" creationId="{1C633F89-CD86-4B32-ACC7-76B3DFFBF0AA}"/>
          </ac:spMkLst>
        </pc:spChg>
        <pc:spChg chg="add del">
          <ac:chgData name="Umar Bilal Rahman (2018610)" userId="S::2018610@student.uwtsd.ac.uk::babb0e42-efe3-408d-9617-55d6272d06ee" providerId="AD" clId="Web-{868E43E4-607B-404D-A646-F779DFD2FD18}" dt="2021-10-17T03:20:46.210" v="481"/>
          <ac:spMkLst>
            <pc:docMk/>
            <pc:sldMk cId="1724981643" sldId="258"/>
            <ac:spMk id="99" creationId="{04357C93-F0CB-4A1C-8F77-4E9063789819}"/>
          </ac:spMkLst>
        </pc:spChg>
        <pc:spChg chg="add del">
          <ac:chgData name="Umar Bilal Rahman (2018610)" userId="S::2018610@student.uwtsd.ac.uk::babb0e42-efe3-408d-9617-55d6272d06ee" providerId="AD" clId="Web-{868E43E4-607B-404D-A646-F779DFD2FD18}" dt="2021-10-17T03:08:12.080" v="341"/>
          <ac:spMkLst>
            <pc:docMk/>
            <pc:sldMk cId="1724981643" sldId="258"/>
            <ac:spMk id="100" creationId="{C684BB5A-9B2C-40C0-A8F4-C812CDB97C0E}"/>
          </ac:spMkLst>
        </pc:spChg>
        <pc:spChg chg="add">
          <ac:chgData name="Umar Bilal Rahman (2018610)" userId="S::2018610@student.uwtsd.ac.uk::babb0e42-efe3-408d-9617-55d6272d06ee" providerId="AD" clId="Web-{868E43E4-607B-404D-A646-F779DFD2FD18}" dt="2021-10-17T03:20:46.210" v="481"/>
          <ac:spMkLst>
            <pc:docMk/>
            <pc:sldMk cId="1724981643" sldId="258"/>
            <ac:spMk id="104" creationId="{20CB0AEA-B839-46AC-B480-2175561FBD98}"/>
          </ac:spMkLst>
        </pc:spChg>
        <pc:spChg chg="add">
          <ac:chgData name="Umar Bilal Rahman (2018610)" userId="S::2018610@student.uwtsd.ac.uk::babb0e42-efe3-408d-9617-55d6272d06ee" providerId="AD" clId="Web-{868E43E4-607B-404D-A646-F779DFD2FD18}" dt="2021-10-17T03:20:46.210" v="481"/>
          <ac:spMkLst>
            <pc:docMk/>
            <pc:sldMk cId="1724981643" sldId="258"/>
            <ac:spMk id="106" creationId="{BC3318E7-A970-4403-9682-E7D4299768B2}"/>
          </ac:spMkLst>
        </pc:spChg>
        <pc:spChg chg="add">
          <ac:chgData name="Umar Bilal Rahman (2018610)" userId="S::2018610@student.uwtsd.ac.uk::babb0e42-efe3-408d-9617-55d6272d06ee" providerId="AD" clId="Web-{868E43E4-607B-404D-A646-F779DFD2FD18}" dt="2021-10-17T03:20:46.210" v="481"/>
          <ac:spMkLst>
            <pc:docMk/>
            <pc:sldMk cId="1724981643" sldId="258"/>
            <ac:spMk id="108" creationId="{3B50BB8F-1CF3-4420-A246-F2AE47F1770B}"/>
          </ac:spMkLst>
        </pc:spChg>
        <pc:spChg chg="add">
          <ac:chgData name="Umar Bilal Rahman (2018610)" userId="S::2018610@student.uwtsd.ac.uk::babb0e42-efe3-408d-9617-55d6272d06ee" providerId="AD" clId="Web-{868E43E4-607B-404D-A646-F779DFD2FD18}" dt="2021-10-17T03:20:46.210" v="481"/>
          <ac:spMkLst>
            <pc:docMk/>
            <pc:sldMk cId="1724981643" sldId="258"/>
            <ac:spMk id="110" creationId="{7F871D6D-54EF-4FAA-A4E3-1F4D4F8D61CD}"/>
          </ac:spMkLst>
        </pc:spChg>
        <pc:spChg chg="add">
          <ac:chgData name="Umar Bilal Rahman (2018610)" userId="S::2018610@student.uwtsd.ac.uk::babb0e42-efe3-408d-9617-55d6272d06ee" providerId="AD" clId="Web-{868E43E4-607B-404D-A646-F779DFD2FD18}" dt="2021-10-17T03:20:46.210" v="481"/>
          <ac:spMkLst>
            <pc:docMk/>
            <pc:sldMk cId="1724981643" sldId="258"/>
            <ac:spMk id="112" creationId="{6E6E2C1E-E9BB-473F-9B15-9231E36D85BD}"/>
          </ac:spMkLst>
        </pc:spChg>
        <pc:spChg chg="add">
          <ac:chgData name="Umar Bilal Rahman (2018610)" userId="S::2018610@student.uwtsd.ac.uk::babb0e42-efe3-408d-9617-55d6272d06ee" providerId="AD" clId="Web-{868E43E4-607B-404D-A646-F779DFD2FD18}" dt="2021-10-17T03:20:46.210" v="481"/>
          <ac:spMkLst>
            <pc:docMk/>
            <pc:sldMk cId="1724981643" sldId="258"/>
            <ac:spMk id="114" creationId="{3864C5F7-9C3C-44B2-B562-3C9187F97FBD}"/>
          </ac:spMkLst>
        </pc:spChg>
        <pc:spChg chg="add">
          <ac:chgData name="Umar Bilal Rahman (2018610)" userId="S::2018610@student.uwtsd.ac.uk::babb0e42-efe3-408d-9617-55d6272d06ee" providerId="AD" clId="Web-{868E43E4-607B-404D-A646-F779DFD2FD18}" dt="2021-10-17T03:20:46.210" v="481"/>
          <ac:spMkLst>
            <pc:docMk/>
            <pc:sldMk cId="1724981643" sldId="258"/>
            <ac:spMk id="116" creationId="{1C633F89-CD86-4B32-ACC7-76B3DFFBF0AA}"/>
          </ac:spMkLst>
        </pc:spChg>
        <pc:spChg chg="add">
          <ac:chgData name="Umar Bilal Rahman (2018610)" userId="S::2018610@student.uwtsd.ac.uk::babb0e42-efe3-408d-9617-55d6272d06ee" providerId="AD" clId="Web-{868E43E4-607B-404D-A646-F779DFD2FD18}" dt="2021-10-17T03:20:46.210" v="481"/>
          <ac:spMkLst>
            <pc:docMk/>
            <pc:sldMk cId="1724981643" sldId="258"/>
            <ac:spMk id="118" creationId="{C684BB5A-9B2C-40C0-A8F4-C812CDB97C0E}"/>
          </ac:spMkLst>
        </pc:spChg>
        <pc:grpChg chg="add del">
          <ac:chgData name="Umar Bilal Rahman (2018610)" userId="S::2018610@student.uwtsd.ac.uk::babb0e42-efe3-408d-9617-55d6272d06ee" providerId="AD" clId="Web-{868E43E4-607B-404D-A646-F779DFD2FD18}" dt="2021-10-17T02:50:01.603" v="322"/>
          <ac:grpSpMkLst>
            <pc:docMk/>
            <pc:sldMk cId="1724981643" sldId="258"/>
            <ac:grpSpMk id="12" creationId="{0474DF76-993E-44DE-AFB0-C416182ACECF}"/>
          </ac:grpSpMkLst>
        </pc:grpChg>
        <pc:grpChg chg="add del">
          <ac:chgData name="Umar Bilal Rahman (2018610)" userId="S::2018610@student.uwtsd.ac.uk::babb0e42-efe3-408d-9617-55d6272d06ee" providerId="AD" clId="Web-{868E43E4-607B-404D-A646-F779DFD2FD18}" dt="2021-10-17T02:57:03.769" v="330"/>
          <ac:grpSpMkLst>
            <pc:docMk/>
            <pc:sldMk cId="1724981643" sldId="258"/>
            <ac:grpSpMk id="73" creationId="{C6C6FA52-B664-419A-A212-125E50579D98}"/>
          </ac:grpSpMkLst>
        </pc:grpChg>
        <pc:graphicFrameChg chg="add del mod ord modGraphic">
          <ac:chgData name="Umar Bilal Rahman (2018610)" userId="S::2018610@student.uwtsd.ac.uk::babb0e42-efe3-408d-9617-55d6272d06ee" providerId="AD" clId="Web-{868E43E4-607B-404D-A646-F779DFD2FD18}" dt="2021-10-17T02:43:34.376" v="311"/>
          <ac:graphicFrameMkLst>
            <pc:docMk/>
            <pc:sldMk cId="1724981643" sldId="258"/>
            <ac:graphicFrameMk id="4" creationId="{A247EAE1-58D8-4366-BE57-0CBBB8D5B66C}"/>
          </ac:graphicFrameMkLst>
        </pc:graphicFrameChg>
        <pc:picChg chg="add mod ord">
          <ac:chgData name="Umar Bilal Rahman (2018610)" userId="S::2018610@student.uwtsd.ac.uk::babb0e42-efe3-408d-9617-55d6272d06ee" providerId="AD" clId="Web-{868E43E4-607B-404D-A646-F779DFD2FD18}" dt="2021-10-17T03:31:00.489" v="572" actId="1076"/>
          <ac:picMkLst>
            <pc:docMk/>
            <pc:sldMk cId="1724981643" sldId="258"/>
            <ac:picMk id="54" creationId="{E525B0D2-18D9-45BB-90B3-CEE81C463A05}"/>
          </ac:picMkLst>
        </pc:picChg>
        <pc:picChg chg="add mod ord">
          <ac:chgData name="Umar Bilal Rahman (2018610)" userId="S::2018610@student.uwtsd.ac.uk::babb0e42-efe3-408d-9617-55d6272d06ee" providerId="AD" clId="Web-{868E43E4-607B-404D-A646-F779DFD2FD18}" dt="2021-10-17T03:20:46.210" v="481"/>
          <ac:picMkLst>
            <pc:docMk/>
            <pc:sldMk cId="1724981643" sldId="258"/>
            <ac:picMk id="57" creationId="{7C0611BC-F9D5-4E23-8322-41F71E9D56E4}"/>
          </ac:picMkLst>
        </pc:picChg>
        <pc:picChg chg="add mod ord">
          <ac:chgData name="Umar Bilal Rahman (2018610)" userId="S::2018610@student.uwtsd.ac.uk::babb0e42-efe3-408d-9617-55d6272d06ee" providerId="AD" clId="Web-{868E43E4-607B-404D-A646-F779DFD2FD18}" dt="2021-10-17T03:20:46.210" v="481"/>
          <ac:picMkLst>
            <pc:docMk/>
            <pc:sldMk cId="1724981643" sldId="258"/>
            <ac:picMk id="61" creationId="{289944C5-5535-451C-A897-91CC878B33A1}"/>
          </ac:picMkLst>
        </pc:picChg>
        <pc:picChg chg="add mod ord">
          <ac:chgData name="Umar Bilal Rahman (2018610)" userId="S::2018610@student.uwtsd.ac.uk::babb0e42-efe3-408d-9617-55d6272d06ee" providerId="AD" clId="Web-{868E43E4-607B-404D-A646-F779DFD2FD18}" dt="2021-10-17T03:20:46.210" v="481"/>
          <ac:picMkLst>
            <pc:docMk/>
            <pc:sldMk cId="1724981643" sldId="258"/>
            <ac:picMk id="80" creationId="{0030F59A-20EC-49D3-AC17-2C52D1CBAFA8}"/>
          </ac:picMkLst>
        </pc:picChg>
        <pc:cxnChg chg="add del">
          <ac:chgData name="Umar Bilal Rahman (2018610)" userId="S::2018610@student.uwtsd.ac.uk::babb0e42-efe3-408d-9617-55d6272d06ee" providerId="AD" clId="Web-{868E43E4-607B-404D-A646-F779DFD2FD18}" dt="2021-10-17T02:50:01.603" v="322"/>
          <ac:cxnSpMkLst>
            <pc:docMk/>
            <pc:sldMk cId="1724981643" sldId="258"/>
            <ac:cxnSpMk id="17" creationId="{C49DA8F6-BCC1-4447-B54C-57856834B94B}"/>
          </ac:cxnSpMkLst>
        </pc:cxnChg>
        <pc:cxnChg chg="add del">
          <ac:chgData name="Umar Bilal Rahman (2018610)" userId="S::2018610@student.uwtsd.ac.uk::babb0e42-efe3-408d-9617-55d6272d06ee" providerId="AD" clId="Web-{868E43E4-607B-404D-A646-F779DFD2FD18}" dt="2021-10-17T02:57:03.769" v="330"/>
          <ac:cxnSpMkLst>
            <pc:docMk/>
            <pc:sldMk cId="1724981643" sldId="258"/>
            <ac:cxnSpMk id="78" creationId="{C49DA8F6-BCC1-4447-B54C-57856834B94B}"/>
          </ac:cxnSpMkLst>
        </pc:cxnChg>
        <pc:cxnChg chg="add del">
          <ac:chgData name="Umar Bilal Rahman (2018610)" userId="S::2018610@student.uwtsd.ac.uk::babb0e42-efe3-408d-9617-55d6272d06ee" providerId="AD" clId="Web-{868E43E4-607B-404D-A646-F779DFD2FD18}" dt="2021-10-17T03:08:55.101" v="343"/>
          <ac:cxnSpMkLst>
            <pc:docMk/>
            <pc:sldMk cId="1724981643" sldId="258"/>
            <ac:cxnSpMk id="89" creationId="{02AD82C0-24F3-4083-849D-D281174AF259}"/>
          </ac:cxnSpMkLst>
        </pc:cxnChg>
      </pc:sldChg>
      <pc:sldChg chg="new del">
        <pc:chgData name="Umar Bilal Rahman (2018610)" userId="S::2018610@student.uwtsd.ac.uk::babb0e42-efe3-408d-9617-55d6272d06ee" providerId="AD" clId="Web-{868E43E4-607B-404D-A646-F779DFD2FD18}" dt="2021-10-17T02:02:14.219" v="52"/>
        <pc:sldMkLst>
          <pc:docMk/>
          <pc:sldMk cId="3431781728" sldId="258"/>
        </pc:sldMkLst>
      </pc:sldChg>
      <pc:sldChg chg="new del">
        <pc:chgData name="Umar Bilal Rahman (2018610)" userId="S::2018610@student.uwtsd.ac.uk::babb0e42-efe3-408d-9617-55d6272d06ee" providerId="AD" clId="Web-{868E43E4-607B-404D-A646-F779DFD2FD18}" dt="2021-10-17T02:02:11.610" v="51"/>
        <pc:sldMkLst>
          <pc:docMk/>
          <pc:sldMk cId="2538150967" sldId="259"/>
        </pc:sldMkLst>
      </pc:sldChg>
      <pc:sldMasterChg chg="add del addSldLayout delSldLayout">
        <pc:chgData name="Umar Bilal Rahman (2018610)" userId="S::2018610@student.uwtsd.ac.uk::babb0e42-efe3-408d-9617-55d6272d06ee" providerId="AD" clId="Web-{868E43E4-607B-404D-A646-F779DFD2FD18}" dt="2021-10-17T02:02:26.923" v="56"/>
        <pc:sldMasterMkLst>
          <pc:docMk/>
          <pc:sldMasterMk cId="2460954070" sldId="2147483660"/>
        </pc:sldMasterMkLst>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2385387890" sldId="2147483661"/>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949138452" sldId="2147483662"/>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2591524520" sldId="2147483663"/>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1203092039" sldId="2147483664"/>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3733172339" sldId="2147483665"/>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3210312558" sldId="2147483666"/>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3146388984" sldId="2147483667"/>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3171841454" sldId="2147483668"/>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1718958274" sldId="2147483669"/>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2202905451" sldId="2147483670"/>
          </pc:sldLayoutMkLst>
        </pc:sldLayoutChg>
        <pc:sldLayoutChg chg="add del">
          <pc:chgData name="Umar Bilal Rahman (2018610)" userId="S::2018610@student.uwtsd.ac.uk::babb0e42-efe3-408d-9617-55d6272d06ee" providerId="AD" clId="Web-{868E43E4-607B-404D-A646-F779DFD2FD18}" dt="2021-10-17T02:02:26.923" v="56"/>
          <pc:sldLayoutMkLst>
            <pc:docMk/>
            <pc:sldMasterMk cId="2460954070" sldId="2147483660"/>
            <pc:sldLayoutMk cId="3479445657" sldId="2147483671"/>
          </pc:sldLayoutMkLst>
        </pc:sldLayoutChg>
      </pc:sldMasterChg>
      <pc:sldMasterChg chg="add del replId addSldLayout delSldLayout">
        <pc:chgData name="Umar Bilal Rahman (2018610)" userId="S::2018610@student.uwtsd.ac.uk::babb0e42-efe3-408d-9617-55d6272d06ee" providerId="AD" clId="Web-{868E43E4-607B-404D-A646-F779DFD2FD18}" dt="2021-10-17T01:43:46.383" v="1"/>
        <pc:sldMasterMkLst>
          <pc:docMk/>
          <pc:sldMasterMk cId="224022543" sldId="2147483672"/>
        </pc:sldMasterMkLst>
        <pc:sldLayoutChg chg="add del">
          <pc:chgData name="Umar Bilal Rahman (2018610)" userId="S::2018610@student.uwtsd.ac.uk::babb0e42-efe3-408d-9617-55d6272d06ee" providerId="AD" clId="Web-{868E43E4-607B-404D-A646-F779DFD2FD18}" dt="2021-10-17T01:43:46.383" v="1"/>
          <pc:sldLayoutMkLst>
            <pc:docMk/>
            <pc:sldMasterMk cId="224022543" sldId="2147483672"/>
            <pc:sldLayoutMk cId="2793534260" sldId="2147483673"/>
          </pc:sldLayoutMkLst>
        </pc:sldLayoutChg>
        <pc:sldLayoutChg chg="add del">
          <pc:chgData name="Umar Bilal Rahman (2018610)" userId="S::2018610@student.uwtsd.ac.uk::babb0e42-efe3-408d-9617-55d6272d06ee" providerId="AD" clId="Web-{868E43E4-607B-404D-A646-F779DFD2FD18}" dt="2021-10-17T01:43:46.383" v="1"/>
          <pc:sldLayoutMkLst>
            <pc:docMk/>
            <pc:sldMasterMk cId="224022543" sldId="2147483672"/>
            <pc:sldLayoutMk cId="3577191483" sldId="2147483674"/>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2485202100" sldId="2147483675"/>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3255850467" sldId="2147483676"/>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83790322" sldId="2147483677"/>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1334246415" sldId="2147483678"/>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3867293460" sldId="2147483679"/>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92699994" sldId="2147483680"/>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1521133690" sldId="2147483681"/>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1233927423" sldId="2147483682"/>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1727693032" sldId="2147483683"/>
          </pc:sldLayoutMkLst>
        </pc:sldLayoutChg>
        <pc:sldLayoutChg chg="add del replId">
          <pc:chgData name="Umar Bilal Rahman (2018610)" userId="S::2018610@student.uwtsd.ac.uk::babb0e42-efe3-408d-9617-55d6272d06ee" providerId="AD" clId="Web-{868E43E4-607B-404D-A646-F779DFD2FD18}" dt="2021-10-17T01:43:46.383" v="1"/>
          <pc:sldLayoutMkLst>
            <pc:docMk/>
            <pc:sldMasterMk cId="224022543" sldId="2147483672"/>
            <pc:sldLayoutMk cId="1770674016" sldId="2147483684"/>
          </pc:sldLayoutMkLst>
        </pc:sldLayoutChg>
      </pc:sldMasterChg>
      <pc:sldMasterChg chg="add del addSldLayout delSldLayout modSldLayout">
        <pc:chgData name="Umar Bilal Rahman (2018610)" userId="S::2018610@student.uwtsd.ac.uk::babb0e42-efe3-408d-9617-55d6272d06ee" providerId="AD" clId="Web-{868E43E4-607B-404D-A646-F779DFD2FD18}" dt="2021-10-17T02:02:26.923" v="56"/>
        <pc:sldMasterMkLst>
          <pc:docMk/>
          <pc:sldMasterMk cId="2073295728" sldId="2147483672"/>
        </pc:sldMasterMkLst>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3138805336" sldId="2147483673"/>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3184569322" sldId="2147483674"/>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1253076758" sldId="2147483675"/>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1702790642" sldId="2147483676"/>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3029675668" sldId="2147483677"/>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3797440451" sldId="2147483678"/>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1856386768" sldId="2147483679"/>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1685982354" sldId="2147483680"/>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2711914939" sldId="2147483681"/>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828617233" sldId="2147483682"/>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1988829193" sldId="2147483683"/>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1893260384" sldId="2147483684"/>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3931544888" sldId="2147483685"/>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2930962635" sldId="2147483686"/>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204091747" sldId="2147483687"/>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1429033994" sldId="2147483688"/>
          </pc:sldLayoutMkLst>
        </pc:sldLayoutChg>
        <pc:sldLayoutChg chg="add del mod replId">
          <pc:chgData name="Umar Bilal Rahman (2018610)" userId="S::2018610@student.uwtsd.ac.uk::babb0e42-efe3-408d-9617-55d6272d06ee" providerId="AD" clId="Web-{868E43E4-607B-404D-A646-F779DFD2FD18}" dt="2021-10-17T02:02:26.923" v="56"/>
          <pc:sldLayoutMkLst>
            <pc:docMk/>
            <pc:sldMasterMk cId="2073295728" sldId="2147483672"/>
            <pc:sldLayoutMk cId="1398468000" sldId="2147483689"/>
          </pc:sldLayoutMkLst>
        </pc:sldLayoutChg>
      </pc:sldMasterChg>
      <pc:sldMasterChg chg="add del addSldLayout delSldLayout modSldLayout">
        <pc:chgData name="Umar Bilal Rahman (2018610)" userId="S::2018610@student.uwtsd.ac.uk::babb0e42-efe3-408d-9617-55d6272d06ee" providerId="AD" clId="Web-{868E43E4-607B-404D-A646-F779DFD2FD18}" dt="2021-10-17T02:02:23.767" v="55"/>
        <pc:sldMasterMkLst>
          <pc:docMk/>
          <pc:sldMasterMk cId="2391743480" sldId="2147483690"/>
        </pc:sldMasterMkLst>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1127165969" sldId="2147483691"/>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3958895088" sldId="2147483692"/>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2010571617" sldId="2147483693"/>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4059886739" sldId="2147483694"/>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3744028316" sldId="2147483695"/>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2912034544" sldId="2147483696"/>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3701338012" sldId="2147483697"/>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501931514" sldId="2147483698"/>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3630180086" sldId="2147483699"/>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1476815156" sldId="2147483700"/>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4081773396" sldId="2147483701"/>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1644973243" sldId="2147483702"/>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539212803" sldId="2147483703"/>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2687432290" sldId="2147483704"/>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4112913998" sldId="2147483705"/>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699809030" sldId="2147483706"/>
          </pc:sldLayoutMkLst>
        </pc:sldLayoutChg>
        <pc:sldLayoutChg chg="add del mod replId">
          <pc:chgData name="Umar Bilal Rahman (2018610)" userId="S::2018610@student.uwtsd.ac.uk::babb0e42-efe3-408d-9617-55d6272d06ee" providerId="AD" clId="Web-{868E43E4-607B-404D-A646-F779DFD2FD18}" dt="2021-10-17T02:02:23.767" v="55"/>
          <pc:sldLayoutMkLst>
            <pc:docMk/>
            <pc:sldMasterMk cId="2391743480" sldId="2147483690"/>
            <pc:sldLayoutMk cId="3848578693" sldId="2147483707"/>
          </pc:sldLayoutMkLst>
        </pc:sldLayoutChg>
      </pc:sldMasterChg>
      <pc:sldMasterChg chg="add del addSldLayout delSldLayout modSldLayout">
        <pc:chgData name="Umar Bilal Rahman (2018610)" userId="S::2018610@student.uwtsd.ac.uk::babb0e42-efe3-408d-9617-55d6272d06ee" providerId="AD" clId="Web-{868E43E4-607B-404D-A646-F779DFD2FD18}" dt="2021-10-17T02:02:20.704" v="54"/>
        <pc:sldMasterMkLst>
          <pc:docMk/>
          <pc:sldMasterMk cId="1277880239" sldId="2147483708"/>
        </pc:sldMasterMkLst>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3630568736" sldId="2147483709"/>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71327500" sldId="2147483710"/>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245078431" sldId="2147483711"/>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4263751656" sldId="2147483712"/>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4017324467" sldId="2147483713"/>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3326379849" sldId="2147483714"/>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1773861258" sldId="2147483715"/>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3733014907" sldId="2147483716"/>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1229562507" sldId="2147483717"/>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2230577993" sldId="2147483718"/>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601401240" sldId="2147483719"/>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962132277" sldId="2147483720"/>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2694669569" sldId="2147483721"/>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864418767" sldId="2147483722"/>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2535175146" sldId="2147483723"/>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3597726480" sldId="2147483724"/>
          </pc:sldLayoutMkLst>
        </pc:sldLayoutChg>
        <pc:sldLayoutChg chg="add del mod replId">
          <pc:chgData name="Umar Bilal Rahman (2018610)" userId="S::2018610@student.uwtsd.ac.uk::babb0e42-efe3-408d-9617-55d6272d06ee" providerId="AD" clId="Web-{868E43E4-607B-404D-A646-F779DFD2FD18}" dt="2021-10-17T02:02:20.704" v="54"/>
          <pc:sldLayoutMkLst>
            <pc:docMk/>
            <pc:sldMasterMk cId="1277880239" sldId="2147483708"/>
            <pc:sldLayoutMk cId="1202965893" sldId="2147483725"/>
          </pc:sldLayoutMkLst>
        </pc:sldLayoutChg>
      </pc:sldMasterChg>
      <pc:sldMasterChg chg="add del addSldLayout delSldLayout">
        <pc:chgData name="Umar Bilal Rahman (2018610)" userId="S::2018610@student.uwtsd.ac.uk::babb0e42-efe3-408d-9617-55d6272d06ee" providerId="AD" clId="Web-{868E43E4-607B-404D-A646-F779DFD2FD18}" dt="2021-10-17T01:45:44.230" v="3"/>
        <pc:sldMasterMkLst>
          <pc:docMk/>
          <pc:sldMasterMk cId="3361832420" sldId="2147483763"/>
        </pc:sldMasterMkLst>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3604835601" sldId="2147483752"/>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3656516358" sldId="2147483753"/>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1239049432" sldId="2147483754"/>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388451006" sldId="2147483755"/>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577913699" sldId="2147483756"/>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2949138541" sldId="2147483757"/>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4246083298" sldId="2147483758"/>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2887719843" sldId="2147483759"/>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831384530" sldId="2147483760"/>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3463694879" sldId="2147483761"/>
          </pc:sldLayoutMkLst>
        </pc:sldLayoutChg>
        <pc:sldLayoutChg chg="add del">
          <pc:chgData name="Umar Bilal Rahman (2018610)" userId="S::2018610@student.uwtsd.ac.uk::babb0e42-efe3-408d-9617-55d6272d06ee" providerId="AD" clId="Web-{868E43E4-607B-404D-A646-F779DFD2FD18}" dt="2021-10-17T01:45:44.230" v="3"/>
          <pc:sldLayoutMkLst>
            <pc:docMk/>
            <pc:sldMasterMk cId="3361832420" sldId="2147483763"/>
            <pc:sldLayoutMk cId="2699537515" sldId="2147483762"/>
          </pc:sldLayoutMkLst>
        </pc:sldLayoutChg>
      </pc:sldMasterChg>
    </pc:docChg>
  </pc:docChgLst>
  <pc:docChgLst>
    <pc:chgData name="Umar Bilal Rahman (2018610)" userId="S::2018610@student.uwtsd.ac.uk::babb0e42-efe3-408d-9617-55d6272d06ee" providerId="AD" clId="Web-{F869494A-6E96-EF88-6B78-53A070D99980}"/>
    <pc:docChg chg="addSld modSld">
      <pc:chgData name="Umar Bilal Rahman (2018610)" userId="S::2018610@student.uwtsd.ac.uk::babb0e42-efe3-408d-9617-55d6272d06ee" providerId="AD" clId="Web-{F869494A-6E96-EF88-6B78-53A070D99980}" dt="2021-10-18T03:05:05.863" v="1268"/>
      <pc:docMkLst>
        <pc:docMk/>
      </pc:docMkLst>
      <pc:sldChg chg="addSp delSp modSp new mod setBg setClrOvrMap modNotes">
        <pc:chgData name="Umar Bilal Rahman (2018610)" userId="S::2018610@student.uwtsd.ac.uk::babb0e42-efe3-408d-9617-55d6272d06ee" providerId="AD" clId="Web-{F869494A-6E96-EF88-6B78-53A070D99980}" dt="2021-10-18T01:51:29.071" v="655"/>
        <pc:sldMkLst>
          <pc:docMk/>
          <pc:sldMk cId="3350935482" sldId="259"/>
        </pc:sldMkLst>
        <pc:spChg chg="mod">
          <ac:chgData name="Umar Bilal Rahman (2018610)" userId="S::2018610@student.uwtsd.ac.uk::babb0e42-efe3-408d-9617-55d6272d06ee" providerId="AD" clId="Web-{F869494A-6E96-EF88-6B78-53A070D99980}" dt="2021-10-18T01:09:09.283" v="158" actId="14100"/>
          <ac:spMkLst>
            <pc:docMk/>
            <pc:sldMk cId="3350935482" sldId="259"/>
            <ac:spMk id="2" creationId="{EDBD760B-68FC-4094-A62E-AAC9B07F2926}"/>
          </ac:spMkLst>
        </pc:spChg>
        <pc:spChg chg="add del mod ord">
          <ac:chgData name="Umar Bilal Rahman (2018610)" userId="S::2018610@student.uwtsd.ac.uk::babb0e42-efe3-408d-9617-55d6272d06ee" providerId="AD" clId="Web-{F869494A-6E96-EF88-6B78-53A070D99980}" dt="2021-10-18T01:08:58.642" v="156" actId="14100"/>
          <ac:spMkLst>
            <pc:docMk/>
            <pc:sldMk cId="3350935482" sldId="259"/>
            <ac:spMk id="3" creationId="{73F68B9B-84E1-4A4B-ACF5-5964530454AC}"/>
          </ac:spMkLst>
        </pc:spChg>
        <pc:spChg chg="add del">
          <ac:chgData name="Umar Bilal Rahman (2018610)" userId="S::2018610@student.uwtsd.ac.uk::babb0e42-efe3-408d-9617-55d6272d06ee" providerId="AD" clId="Web-{F869494A-6E96-EF88-6B78-53A070D99980}" dt="2021-10-18T01:08:28.798" v="153"/>
          <ac:spMkLst>
            <pc:docMk/>
            <pc:sldMk cId="3350935482" sldId="259"/>
            <ac:spMk id="5" creationId="{4DE0FBC4-76C2-4FA1-A14B-AF5A773FF09E}"/>
          </ac:spMkLst>
        </pc:spChg>
        <pc:spChg chg="add del">
          <ac:chgData name="Umar Bilal Rahman (2018610)" userId="S::2018610@student.uwtsd.ac.uk::babb0e42-efe3-408d-9617-55d6272d06ee" providerId="AD" clId="Web-{F869494A-6E96-EF88-6B78-53A070D99980}" dt="2021-10-18T01:08:28.798" v="153"/>
          <ac:spMkLst>
            <pc:docMk/>
            <pc:sldMk cId="3350935482" sldId="259"/>
            <ac:spMk id="8" creationId="{7BB7F823-6636-48BA-941D-E64678636AFC}"/>
          </ac:spMkLst>
        </pc:spChg>
        <pc:spChg chg="add del">
          <ac:chgData name="Umar Bilal Rahman (2018610)" userId="S::2018610@student.uwtsd.ac.uk::babb0e42-efe3-408d-9617-55d6272d06ee" providerId="AD" clId="Web-{F869494A-6E96-EF88-6B78-53A070D99980}" dt="2021-10-18T01:08:28.798" v="153"/>
          <ac:spMkLst>
            <pc:docMk/>
            <pc:sldMk cId="3350935482" sldId="259"/>
            <ac:spMk id="10" creationId="{A87B67E4-C0EB-443E-9F52-71057ADE6C17}"/>
          </ac:spMkLst>
        </pc:spChg>
        <pc:spChg chg="add del">
          <ac:chgData name="Umar Bilal Rahman (2018610)" userId="S::2018610@student.uwtsd.ac.uk::babb0e42-efe3-408d-9617-55d6272d06ee" providerId="AD" clId="Web-{F869494A-6E96-EF88-6B78-53A070D99980}" dt="2021-10-18T01:08:28.798" v="153"/>
          <ac:spMkLst>
            <pc:docMk/>
            <pc:sldMk cId="3350935482" sldId="259"/>
            <ac:spMk id="14" creationId="{44D1819B-21EB-4EB0-8BD9-B686574AD96B}"/>
          </ac:spMkLst>
        </pc:spChg>
        <pc:spChg chg="add">
          <ac:chgData name="Umar Bilal Rahman (2018610)" userId="S::2018610@student.uwtsd.ac.uk::babb0e42-efe3-408d-9617-55d6272d06ee" providerId="AD" clId="Web-{F869494A-6E96-EF88-6B78-53A070D99980}" dt="2021-10-18T01:08:28.798" v="153"/>
          <ac:spMkLst>
            <pc:docMk/>
            <pc:sldMk cId="3350935482" sldId="259"/>
            <ac:spMk id="16" creationId="{867D4867-5BA7-4462-B2F6-A23F4A622AA7}"/>
          </ac:spMkLst>
        </pc:spChg>
        <pc:spChg chg="add del">
          <ac:chgData name="Umar Bilal Rahman (2018610)" userId="S::2018610@student.uwtsd.ac.uk::babb0e42-efe3-408d-9617-55d6272d06ee" providerId="AD" clId="Web-{F869494A-6E96-EF88-6B78-53A070D99980}" dt="2021-10-18T01:08:28.782" v="152"/>
          <ac:spMkLst>
            <pc:docMk/>
            <pc:sldMk cId="3350935482" sldId="259"/>
            <ac:spMk id="19" creationId="{3AFE8227-C443-417B-BA91-520EB1EF4559}"/>
          </ac:spMkLst>
        </pc:spChg>
        <pc:spChg chg="add del">
          <ac:chgData name="Umar Bilal Rahman (2018610)" userId="S::2018610@student.uwtsd.ac.uk::babb0e42-efe3-408d-9617-55d6272d06ee" providerId="AD" clId="Web-{F869494A-6E96-EF88-6B78-53A070D99980}" dt="2021-10-18T01:08:28.782" v="152"/>
          <ac:spMkLst>
            <pc:docMk/>
            <pc:sldMk cId="3350935482" sldId="259"/>
            <ac:spMk id="21" creationId="{907741FC-B544-4A6E-B831-6789D042333D}"/>
          </ac:spMkLst>
        </pc:spChg>
        <pc:spChg chg="add del">
          <ac:chgData name="Umar Bilal Rahman (2018610)" userId="S::2018610@student.uwtsd.ac.uk::babb0e42-efe3-408d-9617-55d6272d06ee" providerId="AD" clId="Web-{F869494A-6E96-EF88-6B78-53A070D99980}" dt="2021-10-18T01:08:28.782" v="152"/>
          <ac:spMkLst>
            <pc:docMk/>
            <pc:sldMk cId="3350935482" sldId="259"/>
            <ac:spMk id="23" creationId="{3F0BE7ED-7814-4273-B18A-F26CC0380380}"/>
          </ac:spMkLst>
        </pc:spChg>
        <pc:graphicFrameChg chg="add del mod ord modGraphic">
          <ac:chgData name="Umar Bilal Rahman (2018610)" userId="S::2018610@student.uwtsd.ac.uk::babb0e42-efe3-408d-9617-55d6272d06ee" providerId="AD" clId="Web-{F869494A-6E96-EF88-6B78-53A070D99980}" dt="2021-10-18T00:36:27.965" v="142"/>
          <ac:graphicFrameMkLst>
            <pc:docMk/>
            <pc:sldMk cId="3350935482" sldId="259"/>
            <ac:graphicFrameMk id="4" creationId="{D45A4890-8A50-4883-A650-7C96330CA046}"/>
          </ac:graphicFrameMkLst>
        </pc:graphicFrameChg>
        <pc:picChg chg="add del mod">
          <ac:chgData name="Umar Bilal Rahman (2018610)" userId="S::2018610@student.uwtsd.ac.uk::babb0e42-efe3-408d-9617-55d6272d06ee" providerId="AD" clId="Web-{F869494A-6E96-EF88-6B78-53A070D99980}" dt="2021-10-18T00:54:30.107" v="146"/>
          <ac:picMkLst>
            <pc:docMk/>
            <pc:sldMk cId="3350935482" sldId="259"/>
            <ac:picMk id="11" creationId="{A35B7211-7C57-4550-A44B-45106C506DB7}"/>
          </ac:picMkLst>
        </pc:picChg>
        <pc:picChg chg="add del mod">
          <ac:chgData name="Umar Bilal Rahman (2018610)" userId="S::2018610@student.uwtsd.ac.uk::babb0e42-efe3-408d-9617-55d6272d06ee" providerId="AD" clId="Web-{F869494A-6E96-EF88-6B78-53A070D99980}" dt="2021-10-18T01:04:09.353" v="148"/>
          <ac:picMkLst>
            <pc:docMk/>
            <pc:sldMk cId="3350935482" sldId="259"/>
            <ac:picMk id="12" creationId="{577F6710-E1AB-4F16-B97A-6B190703636D}"/>
          </ac:picMkLst>
        </pc:picChg>
        <pc:picChg chg="add mod">
          <ac:chgData name="Umar Bilal Rahman (2018610)" userId="S::2018610@student.uwtsd.ac.uk::babb0e42-efe3-408d-9617-55d6272d06ee" providerId="AD" clId="Web-{F869494A-6E96-EF88-6B78-53A070D99980}" dt="2021-10-18T01:08:28.798" v="153"/>
          <ac:picMkLst>
            <pc:docMk/>
            <pc:sldMk cId="3350935482" sldId="259"/>
            <ac:picMk id="13" creationId="{BB1A431F-49B1-4269-982E-95A3B88B3CA7}"/>
          </ac:picMkLst>
        </pc:picChg>
      </pc:sldChg>
      <pc:sldChg chg="addSp delSp modSp new mod setBg addAnim delAnim setClrOvrMap modNotes">
        <pc:chgData name="Umar Bilal Rahman (2018610)" userId="S::2018610@student.uwtsd.ac.uk::babb0e42-efe3-408d-9617-55d6272d06ee" providerId="AD" clId="Web-{F869494A-6E96-EF88-6B78-53A070D99980}" dt="2021-10-18T03:04:52.144" v="1266"/>
        <pc:sldMkLst>
          <pc:docMk/>
          <pc:sldMk cId="3106872014" sldId="260"/>
        </pc:sldMkLst>
        <pc:spChg chg="mod">
          <ac:chgData name="Umar Bilal Rahman (2018610)" userId="S::2018610@student.uwtsd.ac.uk::babb0e42-efe3-408d-9617-55d6272d06ee" providerId="AD" clId="Web-{F869494A-6E96-EF88-6B78-53A070D99980}" dt="2021-10-18T02:27:30.456" v="824"/>
          <ac:spMkLst>
            <pc:docMk/>
            <pc:sldMk cId="3106872014" sldId="260"/>
            <ac:spMk id="2" creationId="{86A56A76-0CC8-42F3-AB17-0DC8D4B9EF5C}"/>
          </ac:spMkLst>
        </pc:spChg>
        <pc:spChg chg="del">
          <ac:chgData name="Umar Bilal Rahman (2018610)" userId="S::2018610@student.uwtsd.ac.uk::babb0e42-efe3-408d-9617-55d6272d06ee" providerId="AD" clId="Web-{F869494A-6E96-EF88-6B78-53A070D99980}" dt="2021-10-18T02:02:24.190" v="693"/>
          <ac:spMkLst>
            <pc:docMk/>
            <pc:sldMk cId="3106872014" sldId="260"/>
            <ac:spMk id="3" creationId="{8260149A-EA0E-400B-B216-E1C5864AA027}"/>
          </ac:spMkLst>
        </pc:spChg>
        <pc:spChg chg="add del">
          <ac:chgData name="Umar Bilal Rahman (2018610)" userId="S::2018610@student.uwtsd.ac.uk::babb0e42-efe3-408d-9617-55d6272d06ee" providerId="AD" clId="Web-{F869494A-6E96-EF88-6B78-53A070D99980}" dt="2021-10-18T02:27:30.456" v="824"/>
          <ac:spMkLst>
            <pc:docMk/>
            <pc:sldMk cId="3106872014" sldId="260"/>
            <ac:spMk id="9" creationId="{71B2258F-86CA-4D4D-8270-BC05FCDEBFB3}"/>
          </ac:spMkLst>
        </pc:spChg>
        <pc:picChg chg="add mod">
          <ac:chgData name="Umar Bilal Rahman (2018610)" userId="S::2018610@student.uwtsd.ac.uk::babb0e42-efe3-408d-9617-55d6272d06ee" providerId="AD" clId="Web-{F869494A-6E96-EF88-6B78-53A070D99980}" dt="2021-10-18T02:27:30.456" v="824"/>
          <ac:picMkLst>
            <pc:docMk/>
            <pc:sldMk cId="3106872014" sldId="260"/>
            <ac:picMk id="5" creationId="{30166F50-9CF5-4837-AF1F-D1A162C10CAD}"/>
          </ac:picMkLst>
        </pc:picChg>
      </pc:sldChg>
      <pc:sldChg chg="addSp modSp new mod setBg setClrOvrMap">
        <pc:chgData name="Umar Bilal Rahman (2018610)" userId="S::2018610@student.uwtsd.ac.uk::babb0e42-efe3-408d-9617-55d6272d06ee" providerId="AD" clId="Web-{F869494A-6E96-EF88-6B78-53A070D99980}" dt="2021-10-18T03:05:05.863" v="1268"/>
        <pc:sldMkLst>
          <pc:docMk/>
          <pc:sldMk cId="2734226178" sldId="261"/>
        </pc:sldMkLst>
        <pc:spChg chg="mod">
          <ac:chgData name="Umar Bilal Rahman (2018610)" userId="S::2018610@student.uwtsd.ac.uk::babb0e42-efe3-408d-9617-55d6272d06ee" providerId="AD" clId="Web-{F869494A-6E96-EF88-6B78-53A070D99980}" dt="2021-10-18T03:05:05.863" v="1268"/>
          <ac:spMkLst>
            <pc:docMk/>
            <pc:sldMk cId="2734226178" sldId="261"/>
            <ac:spMk id="2" creationId="{A50CC6FD-C680-4A66-A5AA-C28BA9CA9324}"/>
          </ac:spMkLst>
        </pc:spChg>
        <pc:spChg chg="mod">
          <ac:chgData name="Umar Bilal Rahman (2018610)" userId="S::2018610@student.uwtsd.ac.uk::babb0e42-efe3-408d-9617-55d6272d06ee" providerId="AD" clId="Web-{F869494A-6E96-EF88-6B78-53A070D99980}" dt="2021-10-18T03:05:05.863" v="1268"/>
          <ac:spMkLst>
            <pc:docMk/>
            <pc:sldMk cId="2734226178" sldId="261"/>
            <ac:spMk id="3" creationId="{DA6461BB-DF3C-405A-96F5-FA3D138D8B77}"/>
          </ac:spMkLst>
        </pc:spChg>
        <pc:spChg chg="add">
          <ac:chgData name="Umar Bilal Rahman (2018610)" userId="S::2018610@student.uwtsd.ac.uk::babb0e42-efe3-408d-9617-55d6272d06ee" providerId="AD" clId="Web-{F869494A-6E96-EF88-6B78-53A070D99980}" dt="2021-10-18T03:05:05.863" v="1268"/>
          <ac:spMkLst>
            <pc:docMk/>
            <pc:sldMk cId="2734226178" sldId="261"/>
            <ac:spMk id="8" creationId="{9264D464-898B-4908-88FD-33A83D6ED64E}"/>
          </ac:spMkLst>
        </pc:spChg>
        <pc:spChg chg="add">
          <ac:chgData name="Umar Bilal Rahman (2018610)" userId="S::2018610@student.uwtsd.ac.uk::babb0e42-efe3-408d-9617-55d6272d06ee" providerId="AD" clId="Web-{F869494A-6E96-EF88-6B78-53A070D99980}" dt="2021-10-18T03:05:05.863" v="1268"/>
          <ac:spMkLst>
            <pc:docMk/>
            <pc:sldMk cId="2734226178" sldId="261"/>
            <ac:spMk id="10" creationId="{F0BC1D9E-4401-4EC0-88FD-ED103CB570EA}"/>
          </ac:spMkLst>
        </pc:spChg>
        <pc:spChg chg="add">
          <ac:chgData name="Umar Bilal Rahman (2018610)" userId="S::2018610@student.uwtsd.ac.uk::babb0e42-efe3-408d-9617-55d6272d06ee" providerId="AD" clId="Web-{F869494A-6E96-EF88-6B78-53A070D99980}" dt="2021-10-18T03:05:05.863" v="1268"/>
          <ac:spMkLst>
            <pc:docMk/>
            <pc:sldMk cId="2734226178" sldId="261"/>
            <ac:spMk id="12" creationId="{B0AAF7C9-094E-400C-A428-F6C2262F6527}"/>
          </ac:spMkLst>
        </pc:spChg>
        <pc:spChg chg="add">
          <ac:chgData name="Umar Bilal Rahman (2018610)" userId="S::2018610@student.uwtsd.ac.uk::babb0e42-efe3-408d-9617-55d6272d06ee" providerId="AD" clId="Web-{F869494A-6E96-EF88-6B78-53A070D99980}" dt="2021-10-18T03:05:05.863" v="1268"/>
          <ac:spMkLst>
            <pc:docMk/>
            <pc:sldMk cId="2734226178" sldId="261"/>
            <ac:spMk id="14" creationId="{6200B311-3585-4069-AAC6-CD443FA5B8A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92E66-7AEA-4DF3-979C-F662A249A9AF}" type="datetimeFigureOut">
              <a:rPr lang="en-GB"/>
              <a:t>19/10/2021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9DA408-2ABF-4B4E-9650-B5CFD1331EE0}" type="slidenum">
              <a:rPr lang="en-GB"/>
              <a:t>‹#›</a:t>
            </a:fld>
            <a:endParaRPr lang="en-GB"/>
          </a:p>
        </p:txBody>
      </p:sp>
    </p:spTree>
    <p:extLst>
      <p:ext uri="{BB962C8B-B14F-4D97-AF65-F5344CB8AC3E}">
        <p14:creationId xmlns:p14="http://schemas.microsoft.com/office/powerpoint/2010/main" val="2637549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shows my name and my student number with my module code.</a:t>
            </a:r>
          </a:p>
        </p:txBody>
      </p:sp>
      <p:sp>
        <p:nvSpPr>
          <p:cNvPr id="4" name="Slide Number Placeholder 3"/>
          <p:cNvSpPr>
            <a:spLocks noGrp="1"/>
          </p:cNvSpPr>
          <p:nvPr>
            <p:ph type="sldNum" sz="quarter" idx="5"/>
          </p:nvPr>
        </p:nvSpPr>
        <p:spPr/>
        <p:txBody>
          <a:bodyPr/>
          <a:lstStyle/>
          <a:p>
            <a:fld id="{CE9DA408-2ABF-4B4E-9650-B5CFD1331EE0}" type="slidenum">
              <a:rPr lang="en-GB"/>
              <a:t>1</a:t>
            </a:fld>
            <a:endParaRPr lang="en-GB"/>
          </a:p>
        </p:txBody>
      </p:sp>
    </p:spTree>
    <p:extLst>
      <p:ext uri="{BB962C8B-B14F-4D97-AF65-F5344CB8AC3E}">
        <p14:creationId xmlns:p14="http://schemas.microsoft.com/office/powerpoint/2010/main" val="3490704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is my title slide with a picture of a teddy bear.</a:t>
            </a:r>
          </a:p>
        </p:txBody>
      </p:sp>
      <p:sp>
        <p:nvSpPr>
          <p:cNvPr id="4" name="Slide Number Placeholder 3"/>
          <p:cNvSpPr>
            <a:spLocks noGrp="1"/>
          </p:cNvSpPr>
          <p:nvPr>
            <p:ph type="sldNum" sz="quarter" idx="5"/>
          </p:nvPr>
        </p:nvSpPr>
        <p:spPr/>
        <p:txBody>
          <a:bodyPr/>
          <a:lstStyle/>
          <a:p>
            <a:fld id="{CE9DA408-2ABF-4B4E-9650-B5CFD1331EE0}" type="slidenum">
              <a:rPr lang="en-GB"/>
              <a:t>2</a:t>
            </a:fld>
            <a:endParaRPr lang="en-GB"/>
          </a:p>
        </p:txBody>
      </p:sp>
    </p:spTree>
    <p:extLst>
      <p:ext uri="{BB962C8B-B14F-4D97-AF65-F5344CB8AC3E}">
        <p14:creationId xmlns:p14="http://schemas.microsoft.com/office/powerpoint/2010/main" val="2304087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shows a picture of Sigmund </a:t>
            </a:r>
            <a:r>
              <a:rPr lang="en-US" dirty="0" err="1">
                <a:cs typeface="Calibri"/>
              </a:rPr>
              <a:t>freud</a:t>
            </a:r>
            <a:r>
              <a:rPr lang="en-US" dirty="0">
                <a:cs typeface="Calibri"/>
              </a:rPr>
              <a:t> and Erikson who's theory I will be discussing about lifespan development and psychosexual development. There is an animated picture relating to both theories. My presentation will be highlighting a child experience between the ages of 0-5 years can affect the rest of their lives. The presentation will also be looking at how parents can support their Childs development. </a:t>
            </a:r>
          </a:p>
        </p:txBody>
      </p:sp>
      <p:sp>
        <p:nvSpPr>
          <p:cNvPr id="4" name="Slide Number Placeholder 3"/>
          <p:cNvSpPr>
            <a:spLocks noGrp="1"/>
          </p:cNvSpPr>
          <p:nvPr>
            <p:ph type="sldNum" sz="quarter" idx="5"/>
          </p:nvPr>
        </p:nvSpPr>
        <p:spPr/>
        <p:txBody>
          <a:bodyPr/>
          <a:lstStyle/>
          <a:p>
            <a:fld id="{CE9DA408-2ABF-4B4E-9650-B5CFD1331EE0}" type="slidenum">
              <a:rPr lang="en-GB"/>
              <a:t>3</a:t>
            </a:fld>
            <a:endParaRPr lang="en-GB"/>
          </a:p>
        </p:txBody>
      </p:sp>
    </p:spTree>
    <p:extLst>
      <p:ext uri="{BB962C8B-B14F-4D97-AF65-F5344CB8AC3E}">
        <p14:creationId xmlns:p14="http://schemas.microsoft.com/office/powerpoint/2010/main" val="844936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(1905) Freud came to a conclusion that life was built around tension and pleasure. His theory was a bit controversial but Freud also believed that all tension was due to build-up of libido (sexual energy) with all that pleasure arriving from discharge as we mature the 5 stages are oral or mouth </a:t>
            </a:r>
            <a:r>
              <a:rPr lang="en-GB" dirty="0">
                <a:cs typeface="Calibri"/>
              </a:rPr>
              <a:t>orientated such as sucking biting and breastfeeding this stage is from  birth to one year. Anal stage at this development point a child derives great pleasure from defecating. Next is phallic stage spanning the ages of three to six years old and becoming aware of different sexes. Next is the latency stage which is 6 years to puberty. During this stage the libido is dormant latent means hidden. A child can make friends or immerse in there hobbies or school work. Last is the genital stage this is from puberty to adulthood. In this development begins the puberty and ones personality will begin to develop start to settle down and have one to one relationships. Sexual experimentation will also start to take hold. In this slide one would only consider the first two stages as development for a child who is from the age of zero to five after that the stages become a bit controversial and the other three stages would not be appropriate for parents who's children are under five years of age.</a:t>
            </a:r>
            <a:endParaRPr lang="en-GB" dirty="0"/>
          </a:p>
        </p:txBody>
      </p:sp>
      <p:sp>
        <p:nvSpPr>
          <p:cNvPr id="4" name="Slide Number Placeholder 3"/>
          <p:cNvSpPr>
            <a:spLocks noGrp="1"/>
          </p:cNvSpPr>
          <p:nvPr>
            <p:ph type="sldNum" sz="quarter" idx="5"/>
          </p:nvPr>
        </p:nvSpPr>
        <p:spPr/>
        <p:txBody>
          <a:bodyPr/>
          <a:lstStyle/>
          <a:p>
            <a:fld id="{CE9DA408-2ABF-4B4E-9650-B5CFD1331EE0}" type="slidenum">
              <a:rPr lang="en-GB"/>
              <a:t>4</a:t>
            </a:fld>
            <a:endParaRPr lang="en-GB"/>
          </a:p>
        </p:txBody>
      </p:sp>
    </p:spTree>
    <p:extLst>
      <p:ext uri="{BB962C8B-B14F-4D97-AF65-F5344CB8AC3E}">
        <p14:creationId xmlns:p14="http://schemas.microsoft.com/office/powerpoint/2010/main" val="814931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eight stages of psychosocial development focus on resolution off specific crisis that one encounters in stages of development as a person. Conflict must be resolved for child to develop into a healthy and well adjusted adult to become a contributing member of society. This is called the ego strength or ego quality. first is infancy ( from birth - 12 months of age) trust vs mistrust if needs are met at this stage and the parents are consistent in providing the infant with a secure environment including satisfaction of the infant basic needs such as food love and trust. Early childhood (ages 1 to 3 years) autonomy vs shame and doubt the child begins to explore the world and discover and learn that he or she can control their actions. Preference begin and interest into things such as clothes and toys. Next is preschool (ages 3-6 years) initiative vs guilt assert control over the environment through social interactions and play. School-age (6-12 years) industry vs inferiority pride in their ability and accomplishments. The fifth stage is adolescence (ages 12-18) identity vs Role confusion explore the independence and develop a sense of self. Young adulthood (20s-early 40s) intimacy vs isolation ready to share his or her life with others. Middle adulthood (40s – mid 60s) generativity vs stagnation raising a family or engaging in productive work that contributes positively to society. Maturity ( from mid-60s to end of life) ego integrity be despair to contemplate ones accomplishments and feel a sense of integrity. Just to be clear the First two stages or up to third stage in Erikson's theory are relevant to a child's development  and would be considered in this presentation.</a:t>
            </a:r>
          </a:p>
        </p:txBody>
      </p:sp>
      <p:sp>
        <p:nvSpPr>
          <p:cNvPr id="4" name="Slide Number Placeholder 3"/>
          <p:cNvSpPr>
            <a:spLocks noGrp="1"/>
          </p:cNvSpPr>
          <p:nvPr>
            <p:ph type="sldNum" sz="quarter" idx="5"/>
          </p:nvPr>
        </p:nvSpPr>
        <p:spPr/>
        <p:txBody>
          <a:bodyPr/>
          <a:lstStyle/>
          <a:p>
            <a:fld id="{CE9DA408-2ABF-4B4E-9650-B5CFD1331EE0}" type="slidenum">
              <a:rPr lang="en-GB"/>
              <a:t>5</a:t>
            </a:fld>
            <a:endParaRPr lang="en-GB"/>
          </a:p>
        </p:txBody>
      </p:sp>
    </p:spTree>
    <p:extLst>
      <p:ext uri="{BB962C8B-B14F-4D97-AF65-F5344CB8AC3E}">
        <p14:creationId xmlns:p14="http://schemas.microsoft.com/office/powerpoint/2010/main" val="1313429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will be discussing two activities parents could do for development of there child. First is for toddlers who are up to eight months old its called the mummy and daddy test. This test is to understand who is more considered the baby's favorite and which of the two parents needs to bond more with the baby especially in today's age with both parents working full time to make ends meet and not spending enough time with the toddler or family. Both parents need to put the toddler in the middle and in a baby walker then start to call out the baby's name or just make baby sounds whoever the baby approaches will show the other parent they need to bond more with the baby so in the future development in the relationship can take priority. Next is for children who are of the ages 4-5 give them an understanding of monetary values start by giving little tasks like Pick up the rubbish in the front or back garden and give a reward as in money help tidy up the room or help with the younger siblings every time you reward the child it will make them under stand the value of work ethics and build their development in understanding money and its value for the future. I have personally did the first experiment with my granddaughter and their parents she will only come by me if I bribe her with a toy or her favorite cartoon on the phone otherwise she is a daddy's girl which upsets her mother but she's working on building there bond and getting closer.</a:t>
            </a:r>
          </a:p>
        </p:txBody>
      </p:sp>
      <p:sp>
        <p:nvSpPr>
          <p:cNvPr id="4" name="Slide Number Placeholder 3"/>
          <p:cNvSpPr>
            <a:spLocks noGrp="1"/>
          </p:cNvSpPr>
          <p:nvPr>
            <p:ph type="sldNum" sz="quarter" idx="5"/>
          </p:nvPr>
        </p:nvSpPr>
        <p:spPr/>
        <p:txBody>
          <a:bodyPr/>
          <a:lstStyle/>
          <a:p>
            <a:fld id="{CE9DA408-2ABF-4B4E-9650-B5CFD1331EE0}" type="slidenum">
              <a:rPr lang="en-GB"/>
              <a:t>6</a:t>
            </a:fld>
            <a:endParaRPr lang="en-GB"/>
          </a:p>
        </p:txBody>
      </p:sp>
    </p:spTree>
    <p:extLst>
      <p:ext uri="{BB962C8B-B14F-4D97-AF65-F5344CB8AC3E}">
        <p14:creationId xmlns:p14="http://schemas.microsoft.com/office/powerpoint/2010/main" val="3326217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ifyouhaveagardenandalibrary.blogspot.com/2016/05/confessions-of-book-blogger-1.html" TargetMode="External"/><Relationship Id="rId13" Type="http://schemas.openxmlformats.org/officeDocument/2006/relationships/hyperlink" Target="https://creativecommons.org/licenses/by-nc-sa/3.0/" TargetMode="External"/><Relationship Id="rId3" Type="http://schemas.openxmlformats.org/officeDocument/2006/relationships/image" Target="../media/image2.jpeg"/><Relationship Id="rId7" Type="http://schemas.openxmlformats.org/officeDocument/2006/relationships/image" Target="../media/image4.jpeg"/><Relationship Id="rId12" Type="http://schemas.openxmlformats.org/officeDocument/2006/relationships/hyperlink" Target="https://creativecommons.org/licenses/by-nc-nd/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brewminate.com/the-story-and-mind-of-sigmund-freud/" TargetMode="External"/><Relationship Id="rId11" Type="http://schemas.openxmlformats.org/officeDocument/2006/relationships/hyperlink" Target="https://creativecommons.org/licenses/by/3.0/" TargetMode="External"/><Relationship Id="rId5" Type="http://schemas.openxmlformats.org/officeDocument/2006/relationships/image" Target="../media/image3.jpeg"/><Relationship Id="rId10" Type="http://schemas.openxmlformats.org/officeDocument/2006/relationships/hyperlink" Target="https://open.baypath.edu/psy321book/chapter/c8p1/" TargetMode="External"/><Relationship Id="rId4" Type="http://schemas.openxmlformats.org/officeDocument/2006/relationships/hyperlink" Target="https://austria-forum.org/web-books/freudschriften00deisds" TargetMode="External"/><Relationship Id="rId9"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image" Target="../media/image9.jpeg"/><Relationship Id="rId4" Type="http://schemas.openxmlformats.org/officeDocument/2006/relationships/hyperlink" Target="https://www.teacherspayteachers.com/Product/Leisure-Schedule-Board-Freebie-Autism-Special-Education-729063"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www.bannerhealth.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37" name="Oval 36">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4200" kern="1200">
                <a:solidFill>
                  <a:schemeClr val="bg1"/>
                </a:solidFill>
                <a:latin typeface="+mj-lt"/>
                <a:ea typeface="+mj-ea"/>
                <a:cs typeface="+mj-cs"/>
              </a:rPr>
              <a:t>Umar Bilal Rahman</a:t>
            </a:r>
            <a:br>
              <a:rPr lang="en-US" sz="4200" kern="1200">
                <a:solidFill>
                  <a:schemeClr val="bg1"/>
                </a:solidFill>
                <a:latin typeface="+mj-lt"/>
                <a:ea typeface="+mj-ea"/>
                <a:cs typeface="+mj-cs"/>
              </a:rPr>
            </a:br>
            <a:r>
              <a:rPr lang="en-US" sz="4200" kern="1200">
                <a:solidFill>
                  <a:schemeClr val="bg1"/>
                </a:solidFill>
                <a:latin typeface="+mj-lt"/>
                <a:ea typeface="+mj-ea"/>
                <a:cs typeface="+mj-cs"/>
              </a:rPr>
              <a:t>(2018610)</a:t>
            </a:r>
            <a:br>
              <a:rPr lang="en-US" sz="4200" kern="1200">
                <a:solidFill>
                  <a:schemeClr val="bg1"/>
                </a:solidFill>
                <a:latin typeface="+mj-lt"/>
                <a:ea typeface="+mj-ea"/>
                <a:cs typeface="+mj-cs"/>
              </a:rPr>
            </a:br>
            <a:r>
              <a:rPr lang="en-US" sz="4200" kern="1200">
                <a:solidFill>
                  <a:schemeClr val="bg1"/>
                </a:solidFill>
                <a:latin typeface="+mj-lt"/>
                <a:ea typeface="+mj-ea"/>
                <a:cs typeface="+mj-cs"/>
              </a:rPr>
              <a:t>BMHP4019</a:t>
            </a:r>
            <a:br>
              <a:rPr lang="en-US" sz="4200" kern="1200">
                <a:solidFill>
                  <a:schemeClr val="bg1"/>
                </a:solidFill>
                <a:latin typeface="+mj-lt"/>
                <a:ea typeface="+mj-ea"/>
                <a:cs typeface="+mj-cs"/>
              </a:rPr>
            </a:br>
            <a:br>
              <a:rPr lang="en-US" sz="4200" kern="1200">
                <a:solidFill>
                  <a:schemeClr val="bg1"/>
                </a:solidFill>
                <a:latin typeface="+mj-lt"/>
                <a:ea typeface="+mj-ea"/>
                <a:cs typeface="+mj-cs"/>
              </a:rPr>
            </a:br>
            <a:endParaRPr lang="en-US" sz="4200" kern="1200">
              <a:solidFill>
                <a:schemeClr val="bg1"/>
              </a:solidFill>
              <a:latin typeface="+mj-lt"/>
              <a:ea typeface="+mj-ea"/>
              <a:cs typeface="+mj-cs"/>
            </a:endParaRPr>
          </a:p>
        </p:txBody>
      </p:sp>
      <p:sp>
        <p:nvSpPr>
          <p:cNvPr id="39"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41"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43"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44" name="Freeform: Shape 43">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47" name="Oval 46">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9" name="Oval 48">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51"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52" name="Freeform: Shape 51">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eddy bear">
            <a:extLst>
              <a:ext uri="{FF2B5EF4-FFF2-40B4-BE49-F238E27FC236}">
                <a16:creationId xmlns:a16="http://schemas.microsoft.com/office/drawing/2014/main" id="{44802F6B-89BB-42CD-B5E5-0AEB7EBC26A0}"/>
              </a:ext>
            </a:extLst>
          </p:cNvPr>
          <p:cNvPicPr>
            <a:picLocks noChangeAspect="1"/>
          </p:cNvPicPr>
          <p:nvPr/>
        </p:nvPicPr>
        <p:blipFill rotWithShape="1">
          <a:blip r:embed="rId3"/>
          <a:srcRect l="23411" t="9090" r="8" b="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9631F7-9049-4BE4-8C93-CC3A2D09D78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700"/>
              <a:t>”A child's experience between the ages of 0-5 years can affect the rest of their lives”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381039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2C976-C99F-40CF-820D-A28CA70A47EF}"/>
              </a:ext>
            </a:extLst>
          </p:cNvPr>
          <p:cNvSpPr>
            <a:spLocks noGrp="1"/>
          </p:cNvSpPr>
          <p:nvPr>
            <p:ph type="title"/>
          </p:nvPr>
        </p:nvSpPr>
        <p:spPr>
          <a:xfrm>
            <a:off x="993174" y="4522156"/>
            <a:ext cx="6541471" cy="1363215"/>
          </a:xfrm>
        </p:spPr>
        <p:txBody>
          <a:bodyPr vert="horz" lIns="91440" tIns="45720" rIns="91440" bIns="45720" rtlCol="0" anchor="t">
            <a:normAutofit fontScale="90000"/>
          </a:bodyPr>
          <a:lstStyle/>
          <a:p>
            <a:r>
              <a:rPr lang="en-US" sz="2400" u="sng" dirty="0"/>
              <a:t>Introduction</a:t>
            </a:r>
            <a:br>
              <a:rPr lang="en-US" sz="2300" dirty="0"/>
            </a:br>
            <a:br>
              <a:rPr lang="en-US" sz="2300" dirty="0"/>
            </a:br>
            <a:r>
              <a:rPr lang="en-US" sz="2300" dirty="0"/>
              <a:t>Erikson's theory of lifespan development &amp; Freud's theory of psychosexual development </a:t>
            </a:r>
          </a:p>
        </p:txBody>
      </p:sp>
      <p:sp>
        <p:nvSpPr>
          <p:cNvPr id="104" name="Freeform: Shape 103">
            <a:extLst>
              <a:ext uri="{FF2B5EF4-FFF2-40B4-BE49-F238E27FC236}">
                <a16:creationId xmlns:a16="http://schemas.microsoft.com/office/drawing/2014/main" id="{20CB0AEA-B839-46AC-B480-2175561FB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156092" cy="3442494"/>
          </a:xfrm>
          <a:custGeom>
            <a:avLst/>
            <a:gdLst>
              <a:gd name="connsiteX0" fmla="*/ 0 w 3156092"/>
              <a:gd name="connsiteY0" fmla="*/ 0 h 3442494"/>
              <a:gd name="connsiteX1" fmla="*/ 2765641 w 3156092"/>
              <a:gd name="connsiteY1" fmla="*/ 0 h 3442494"/>
              <a:gd name="connsiteX2" fmla="*/ 2781296 w 3156092"/>
              <a:gd name="connsiteY2" fmla="*/ 20935 h 3442494"/>
              <a:gd name="connsiteX3" fmla="*/ 3156092 w 3156092"/>
              <a:gd name="connsiteY3" fmla="*/ 1247934 h 3442494"/>
              <a:gd name="connsiteX4" fmla="*/ 961532 w 3156092"/>
              <a:gd name="connsiteY4" fmla="*/ 3442494 h 3442494"/>
              <a:gd name="connsiteX5" fmla="*/ 107310 w 3156092"/>
              <a:gd name="connsiteY5" fmla="*/ 3270035 h 3442494"/>
              <a:gd name="connsiteX6" fmla="*/ 0 w 3156092"/>
              <a:gd name="connsiteY6" fmla="*/ 3218341 h 344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6092" h="3442494">
                <a:moveTo>
                  <a:pt x="0" y="0"/>
                </a:moveTo>
                <a:lnTo>
                  <a:pt x="2765641" y="0"/>
                </a:lnTo>
                <a:lnTo>
                  <a:pt x="2781296" y="20935"/>
                </a:lnTo>
                <a:cubicBezTo>
                  <a:pt x="3017923" y="371189"/>
                  <a:pt x="3156092" y="793426"/>
                  <a:pt x="3156092" y="1247934"/>
                </a:cubicBezTo>
                <a:cubicBezTo>
                  <a:pt x="3156092" y="2459956"/>
                  <a:pt x="2173554" y="3442494"/>
                  <a:pt x="961532" y="3442494"/>
                </a:cubicBezTo>
                <a:cubicBezTo>
                  <a:pt x="658527" y="3442494"/>
                  <a:pt x="369864" y="3381086"/>
                  <a:pt x="107310" y="3270035"/>
                </a:cubicBezTo>
                <a:lnTo>
                  <a:pt x="0" y="3218341"/>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6" name="Freeform: Shape 105">
            <a:extLst>
              <a:ext uri="{FF2B5EF4-FFF2-40B4-BE49-F238E27FC236}">
                <a16:creationId xmlns:a16="http://schemas.microsoft.com/office/drawing/2014/main" id="{BC3318E7-A970-4403-9682-E7D429976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1"/>
            <a:ext cx="3005349" cy="3291750"/>
          </a:xfrm>
          <a:custGeom>
            <a:avLst/>
            <a:gdLst>
              <a:gd name="connsiteX0" fmla="*/ 0 w 3005349"/>
              <a:gd name="connsiteY0" fmla="*/ 0 h 3291750"/>
              <a:gd name="connsiteX1" fmla="*/ 2577617 w 3005349"/>
              <a:gd name="connsiteY1" fmla="*/ 0 h 3291750"/>
              <a:gd name="connsiteX2" fmla="*/ 2656297 w 3005349"/>
              <a:gd name="connsiteY2" fmla="*/ 105217 h 3291750"/>
              <a:gd name="connsiteX3" fmla="*/ 3005349 w 3005349"/>
              <a:gd name="connsiteY3" fmla="*/ 1247934 h 3291750"/>
              <a:gd name="connsiteX4" fmla="*/ 961533 w 3005349"/>
              <a:gd name="connsiteY4" fmla="*/ 3291750 h 3291750"/>
              <a:gd name="connsiteX5" fmla="*/ 165988 w 3005349"/>
              <a:gd name="connsiteY5" fmla="*/ 3131137 h 3291750"/>
              <a:gd name="connsiteX6" fmla="*/ 0 w 3005349"/>
              <a:gd name="connsiteY6" fmla="*/ 3051176 h 3291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5349" h="3291750">
                <a:moveTo>
                  <a:pt x="0" y="0"/>
                </a:moveTo>
                <a:lnTo>
                  <a:pt x="2577617" y="0"/>
                </a:lnTo>
                <a:lnTo>
                  <a:pt x="2656297" y="105217"/>
                </a:lnTo>
                <a:cubicBezTo>
                  <a:pt x="2876670" y="431412"/>
                  <a:pt x="3005349" y="824646"/>
                  <a:pt x="3005349" y="1247934"/>
                </a:cubicBezTo>
                <a:cubicBezTo>
                  <a:pt x="3005349" y="2376702"/>
                  <a:pt x="2090301" y="3291750"/>
                  <a:pt x="961533" y="3291750"/>
                </a:cubicBezTo>
                <a:cubicBezTo>
                  <a:pt x="679341" y="3291750"/>
                  <a:pt x="410507" y="3234560"/>
                  <a:pt x="165988" y="3131137"/>
                </a:cubicBezTo>
                <a:lnTo>
                  <a:pt x="0" y="3051176"/>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7" name="Picture 57" descr="A picture containing text, person, suit&#10;&#10;Description automatically generated">
            <a:extLst>
              <a:ext uri="{FF2B5EF4-FFF2-40B4-BE49-F238E27FC236}">
                <a16:creationId xmlns:a16="http://schemas.microsoft.com/office/drawing/2014/main" id="{7C0611BC-F9D5-4E23-8322-41F71E9D56E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90545" y="312385"/>
            <a:ext cx="1712396" cy="2216694"/>
          </a:xfrm>
          <a:prstGeom prst="rect">
            <a:avLst/>
          </a:prstGeom>
        </p:spPr>
      </p:pic>
      <p:sp>
        <p:nvSpPr>
          <p:cNvPr id="108" name="Oval 107">
            <a:extLst>
              <a:ext uri="{FF2B5EF4-FFF2-40B4-BE49-F238E27FC236}">
                <a16:creationId xmlns:a16="http://schemas.microsoft.com/office/drawing/2014/main" id="{3B50BB8F-1CF3-4420-A246-F2AE47F17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141" y="459337"/>
            <a:ext cx="3163824" cy="3163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0" name="Freeform: Shape 109">
            <a:extLst>
              <a:ext uri="{FF2B5EF4-FFF2-40B4-BE49-F238E27FC236}">
                <a16:creationId xmlns:a16="http://schemas.microsoft.com/office/drawing/2014/main" id="{7F871D6D-54EF-4FAA-A4E3-1F4D4F8D6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733" y="623929"/>
            <a:ext cx="2834640" cy="2834640"/>
          </a:xfrm>
          <a:custGeom>
            <a:avLst/>
            <a:gdLst>
              <a:gd name="connsiteX0" fmla="*/ 1417320 w 2834640"/>
              <a:gd name="connsiteY0" fmla="*/ 0 h 2834640"/>
              <a:gd name="connsiteX1" fmla="*/ 2834640 w 2834640"/>
              <a:gd name="connsiteY1" fmla="*/ 1417320 h 2834640"/>
              <a:gd name="connsiteX2" fmla="*/ 1417320 w 2834640"/>
              <a:gd name="connsiteY2" fmla="*/ 2834640 h 2834640"/>
              <a:gd name="connsiteX3" fmla="*/ 0 w 2834640"/>
              <a:gd name="connsiteY3" fmla="*/ 1417320 h 2834640"/>
              <a:gd name="connsiteX4" fmla="*/ 1417320 w 2834640"/>
              <a:gd name="connsiteY4" fmla="*/ 0 h 2834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0" name="Picture 80" descr="Timeline&#10;&#10;Description automatically generated">
            <a:extLst>
              <a:ext uri="{FF2B5EF4-FFF2-40B4-BE49-F238E27FC236}">
                <a16:creationId xmlns:a16="http://schemas.microsoft.com/office/drawing/2014/main" id="{0030F59A-20EC-49D3-AC17-2C52D1CBAFA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149384" y="-10768"/>
            <a:ext cx="3803866" cy="4538632"/>
          </a:xfrm>
          <a:prstGeom prst="rect">
            <a:avLst/>
          </a:prstGeom>
        </p:spPr>
      </p:pic>
      <p:sp>
        <p:nvSpPr>
          <p:cNvPr id="112" name="Freeform: Shape 111">
            <a:extLst>
              <a:ext uri="{FF2B5EF4-FFF2-40B4-BE49-F238E27FC236}">
                <a16:creationId xmlns:a16="http://schemas.microsoft.com/office/drawing/2014/main" id="{6E6E2C1E-E9BB-473F-9B15-9231E36D8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6150" y="2364552"/>
            <a:ext cx="3835850" cy="4493449"/>
          </a:xfrm>
          <a:custGeom>
            <a:avLst/>
            <a:gdLst>
              <a:gd name="connsiteX0" fmla="*/ 2839212 w 3835850"/>
              <a:gd name="connsiteY0" fmla="*/ 0 h 4493449"/>
              <a:gd name="connsiteX1" fmla="*/ 3683507 w 3835850"/>
              <a:gd name="connsiteY1" fmla="*/ 127646 h 4493449"/>
              <a:gd name="connsiteX2" fmla="*/ 3835850 w 3835850"/>
              <a:gd name="connsiteY2" fmla="*/ 183404 h 4493449"/>
              <a:gd name="connsiteX3" fmla="*/ 3835850 w 3835850"/>
              <a:gd name="connsiteY3" fmla="*/ 4493449 h 4493449"/>
              <a:gd name="connsiteX4" fmla="*/ 534850 w 3835850"/>
              <a:gd name="connsiteY4" fmla="*/ 4493449 h 4493449"/>
              <a:gd name="connsiteX5" fmla="*/ 484893 w 3835850"/>
              <a:gd name="connsiteY5" fmla="*/ 4426642 h 4493449"/>
              <a:gd name="connsiteX6" fmla="*/ 0 w 3835850"/>
              <a:gd name="connsiteY6" fmla="*/ 2839212 h 4493449"/>
              <a:gd name="connsiteX7" fmla="*/ 2839212 w 3835850"/>
              <a:gd name="connsiteY7" fmla="*/ 0 h 4493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5850" h="4493449">
                <a:moveTo>
                  <a:pt x="2839212" y="0"/>
                </a:moveTo>
                <a:cubicBezTo>
                  <a:pt x="3133222" y="0"/>
                  <a:pt x="3416794" y="44689"/>
                  <a:pt x="3683507" y="127646"/>
                </a:cubicBezTo>
                <a:lnTo>
                  <a:pt x="3835850" y="183404"/>
                </a:lnTo>
                <a:lnTo>
                  <a:pt x="3835850" y="4493449"/>
                </a:lnTo>
                <a:lnTo>
                  <a:pt x="534850" y="4493449"/>
                </a:lnTo>
                <a:lnTo>
                  <a:pt x="484893" y="4426642"/>
                </a:lnTo>
                <a:cubicBezTo>
                  <a:pt x="178757" y="3973501"/>
                  <a:pt x="0" y="3427232"/>
                  <a:pt x="0" y="2839212"/>
                </a:cubicBezTo>
                <a:cubicBezTo>
                  <a:pt x="0" y="1271159"/>
                  <a:pt x="1271159" y="0"/>
                  <a:pt x="283921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Freeform: Shape 113">
            <a:extLst>
              <a:ext uri="{FF2B5EF4-FFF2-40B4-BE49-F238E27FC236}">
                <a16:creationId xmlns:a16="http://schemas.microsoft.com/office/drawing/2014/main" id="{3864C5F7-9C3C-44B2-B562-3C9187F97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7371" y="1"/>
            <a:ext cx="3986784" cy="2427765"/>
          </a:xfrm>
          <a:custGeom>
            <a:avLst/>
            <a:gdLst>
              <a:gd name="connsiteX0" fmla="*/ 48890 w 3986784"/>
              <a:gd name="connsiteY0" fmla="*/ 0 h 2427765"/>
              <a:gd name="connsiteX1" fmla="*/ 3937894 w 3986784"/>
              <a:gd name="connsiteY1" fmla="*/ 0 h 2427765"/>
              <a:gd name="connsiteX2" fmla="*/ 3946285 w 3986784"/>
              <a:gd name="connsiteY2" fmla="*/ 32635 h 2427765"/>
              <a:gd name="connsiteX3" fmla="*/ 3986784 w 3986784"/>
              <a:gd name="connsiteY3" fmla="*/ 434373 h 2427765"/>
              <a:gd name="connsiteX4" fmla="*/ 1993392 w 3986784"/>
              <a:gd name="connsiteY4" fmla="*/ 2427765 h 2427765"/>
              <a:gd name="connsiteX5" fmla="*/ 0 w 3986784"/>
              <a:gd name="connsiteY5" fmla="*/ 434373 h 2427765"/>
              <a:gd name="connsiteX6" fmla="*/ 40499 w 3986784"/>
              <a:gd name="connsiteY6" fmla="*/ 32635 h 2427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6784" h="2427765">
                <a:moveTo>
                  <a:pt x="48890" y="0"/>
                </a:moveTo>
                <a:lnTo>
                  <a:pt x="3937894" y="0"/>
                </a:lnTo>
                <a:lnTo>
                  <a:pt x="3946285" y="32635"/>
                </a:lnTo>
                <a:cubicBezTo>
                  <a:pt x="3972839" y="162400"/>
                  <a:pt x="3986784" y="296758"/>
                  <a:pt x="3986784" y="434373"/>
                </a:cubicBezTo>
                <a:cubicBezTo>
                  <a:pt x="3986784" y="1535293"/>
                  <a:pt x="3094312" y="2427765"/>
                  <a:pt x="1993392" y="2427765"/>
                </a:cubicBezTo>
                <a:cubicBezTo>
                  <a:pt x="892472" y="2427765"/>
                  <a:pt x="0" y="1535293"/>
                  <a:pt x="0" y="434373"/>
                </a:cubicBezTo>
                <a:cubicBezTo>
                  <a:pt x="0" y="296758"/>
                  <a:pt x="13945" y="162400"/>
                  <a:pt x="40499" y="32635"/>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6" name="Freeform: Shape 115">
            <a:extLst>
              <a:ext uri="{FF2B5EF4-FFF2-40B4-BE49-F238E27FC236}">
                <a16:creationId xmlns:a16="http://schemas.microsoft.com/office/drawing/2014/main" id="{1C633F89-CD86-4B32-ACC7-76B3DFFBF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962" y="3"/>
            <a:ext cx="3657600" cy="2263173"/>
          </a:xfrm>
          <a:custGeom>
            <a:avLst/>
            <a:gdLst>
              <a:gd name="connsiteX0" fmla="*/ 54075 w 3657600"/>
              <a:gd name="connsiteY0" fmla="*/ 0 h 2263173"/>
              <a:gd name="connsiteX1" fmla="*/ 3603525 w 3657600"/>
              <a:gd name="connsiteY1" fmla="*/ 0 h 2263173"/>
              <a:gd name="connsiteX2" fmla="*/ 3620445 w 3657600"/>
              <a:gd name="connsiteY2" fmla="*/ 65806 h 2263173"/>
              <a:gd name="connsiteX3" fmla="*/ 3657600 w 3657600"/>
              <a:gd name="connsiteY3" fmla="*/ 434373 h 2263173"/>
              <a:gd name="connsiteX4" fmla="*/ 1828800 w 3657600"/>
              <a:gd name="connsiteY4" fmla="*/ 2263173 h 2263173"/>
              <a:gd name="connsiteX5" fmla="*/ 0 w 3657600"/>
              <a:gd name="connsiteY5" fmla="*/ 434373 h 2263173"/>
              <a:gd name="connsiteX6" fmla="*/ 37155 w 3657600"/>
              <a:gd name="connsiteY6" fmla="*/ 65806 h 2263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57600" h="2263173">
                <a:moveTo>
                  <a:pt x="54075" y="0"/>
                </a:moveTo>
                <a:lnTo>
                  <a:pt x="3603525" y="0"/>
                </a:lnTo>
                <a:lnTo>
                  <a:pt x="3620445" y="65806"/>
                </a:lnTo>
                <a:cubicBezTo>
                  <a:pt x="3644807" y="184856"/>
                  <a:pt x="3657600" y="308121"/>
                  <a:pt x="3657600" y="434373"/>
                </a:cubicBezTo>
                <a:cubicBezTo>
                  <a:pt x="3657600" y="1444391"/>
                  <a:pt x="2838818" y="2263173"/>
                  <a:pt x="1828800" y="2263173"/>
                </a:cubicBezTo>
                <a:cubicBezTo>
                  <a:pt x="818782" y="2263173"/>
                  <a:pt x="0" y="1444391"/>
                  <a:pt x="0" y="434373"/>
                </a:cubicBezTo>
                <a:cubicBezTo>
                  <a:pt x="0" y="308121"/>
                  <a:pt x="12794" y="184856"/>
                  <a:pt x="37155" y="6580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 name="Picture 76">
            <a:extLst>
              <a:ext uri="{FF2B5EF4-FFF2-40B4-BE49-F238E27FC236}">
                <a16:creationId xmlns:a16="http://schemas.microsoft.com/office/drawing/2014/main" id="{289944C5-5535-451C-A897-91CC878B33A1}"/>
              </a:ext>
            </a:extLst>
          </p:cNvPr>
          <p:cNvPicPr>
            <a:picLocks noGrp="1" noChangeAspect="1"/>
          </p:cNvPicPr>
          <p:nvPr>
            <p:ph idx="1"/>
          </p:nvPr>
        </p:nvPicPr>
        <p:blipFill>
          <a:blip r:embed="rId7">
            <a:extLst>
              <a:ext uri="{837473B0-CC2E-450A-ABE3-18F120FF3D39}">
                <a1611:picAttrSrcUrl xmlns:a1611="http://schemas.microsoft.com/office/drawing/2016/11/main" r:id="rId8"/>
              </a:ext>
            </a:extLst>
          </a:blip>
          <a:stretch>
            <a:fillRect/>
          </a:stretch>
        </p:blipFill>
        <p:spPr>
          <a:xfrm>
            <a:off x="7877176" y="253388"/>
            <a:ext cx="2261496" cy="1379512"/>
          </a:xfrm>
          <a:prstGeom prst="rect">
            <a:avLst/>
          </a:prstGeom>
        </p:spPr>
      </p:pic>
      <p:sp>
        <p:nvSpPr>
          <p:cNvPr id="118" name="Freeform: Shape 117">
            <a:extLst>
              <a:ext uri="{FF2B5EF4-FFF2-40B4-BE49-F238E27FC236}">
                <a16:creationId xmlns:a16="http://schemas.microsoft.com/office/drawing/2014/main" id="{C684BB5A-9B2C-40C0-A8F4-C812CDB9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0674" y="2529078"/>
            <a:ext cx="3671324" cy="4328922"/>
          </a:xfrm>
          <a:custGeom>
            <a:avLst/>
            <a:gdLst>
              <a:gd name="connsiteX0" fmla="*/ 2674686 w 3671324"/>
              <a:gd name="connsiteY0" fmla="*/ 0 h 4328922"/>
              <a:gd name="connsiteX1" fmla="*/ 3470056 w 3671324"/>
              <a:gd name="connsiteY1" fmla="*/ 120249 h 4328922"/>
              <a:gd name="connsiteX2" fmla="*/ 3671324 w 3671324"/>
              <a:gd name="connsiteY2" fmla="*/ 193914 h 4328922"/>
              <a:gd name="connsiteX3" fmla="*/ 3671324 w 3671324"/>
              <a:gd name="connsiteY3" fmla="*/ 4328922 h 4328922"/>
              <a:gd name="connsiteX4" fmla="*/ 575538 w 3671324"/>
              <a:gd name="connsiteY4" fmla="*/ 4328922 h 4328922"/>
              <a:gd name="connsiteX5" fmla="*/ 456795 w 3671324"/>
              <a:gd name="connsiteY5" fmla="*/ 4170129 h 4328922"/>
              <a:gd name="connsiteX6" fmla="*/ 0 w 3671324"/>
              <a:gd name="connsiteY6" fmla="*/ 2674686 h 4328922"/>
              <a:gd name="connsiteX7" fmla="*/ 2674686 w 3671324"/>
              <a:gd name="connsiteY7" fmla="*/ 0 h 432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1324" h="4328922">
                <a:moveTo>
                  <a:pt x="2674686" y="0"/>
                </a:moveTo>
                <a:cubicBezTo>
                  <a:pt x="2951659" y="0"/>
                  <a:pt x="3218799" y="42100"/>
                  <a:pt x="3470056" y="120249"/>
                </a:cubicBezTo>
                <a:lnTo>
                  <a:pt x="3671324" y="193914"/>
                </a:lnTo>
                <a:lnTo>
                  <a:pt x="3671324" y="4328922"/>
                </a:lnTo>
                <a:lnTo>
                  <a:pt x="575538" y="4328922"/>
                </a:lnTo>
                <a:lnTo>
                  <a:pt x="456795" y="4170129"/>
                </a:lnTo>
                <a:cubicBezTo>
                  <a:pt x="168398" y="3743246"/>
                  <a:pt x="0" y="3228632"/>
                  <a:pt x="0" y="2674686"/>
                </a:cubicBezTo>
                <a:cubicBezTo>
                  <a:pt x="0" y="1197498"/>
                  <a:pt x="1197498" y="0"/>
                  <a:pt x="2674686"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4" name="Picture 54" descr="A picture containing person, person, suit, old&#10;&#10;Description automatically generated">
            <a:extLst>
              <a:ext uri="{FF2B5EF4-FFF2-40B4-BE49-F238E27FC236}">
                <a16:creationId xmlns:a16="http://schemas.microsoft.com/office/drawing/2014/main" id="{E525B0D2-18D9-45BB-90B3-CEE81C463A05}"/>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r="-2" b="20900"/>
          <a:stretch/>
        </p:blipFill>
        <p:spPr>
          <a:xfrm>
            <a:off x="9437146" y="3420755"/>
            <a:ext cx="2500092" cy="2966300"/>
          </a:xfrm>
          <a:prstGeom prst="rect">
            <a:avLst/>
          </a:prstGeom>
        </p:spPr>
      </p:pic>
      <p:sp>
        <p:nvSpPr>
          <p:cNvPr id="55" name="TextBox 54">
            <a:extLst>
              <a:ext uri="{FF2B5EF4-FFF2-40B4-BE49-F238E27FC236}">
                <a16:creationId xmlns:a16="http://schemas.microsoft.com/office/drawing/2014/main" id="{175B415D-6380-49A1-B808-05497B3A50E7}"/>
              </a:ext>
            </a:extLst>
          </p:cNvPr>
          <p:cNvSpPr txBox="1"/>
          <p:nvPr/>
        </p:nvSpPr>
        <p:spPr>
          <a:xfrm>
            <a:off x="9735994" y="6389406"/>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1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58" name="TextBox 57">
            <a:extLst>
              <a:ext uri="{FF2B5EF4-FFF2-40B4-BE49-F238E27FC236}">
                <a16:creationId xmlns:a16="http://schemas.microsoft.com/office/drawing/2014/main" id="{5B1D33C5-103F-4B55-B476-B56676786E8B}"/>
              </a:ext>
            </a:extLst>
          </p:cNvPr>
          <p:cNvSpPr txBox="1"/>
          <p:nvPr/>
        </p:nvSpPr>
        <p:spPr>
          <a:xfrm>
            <a:off x="9718246"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2">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77" name="TextBox 76">
            <a:extLst>
              <a:ext uri="{FF2B5EF4-FFF2-40B4-BE49-F238E27FC236}">
                <a16:creationId xmlns:a16="http://schemas.microsoft.com/office/drawing/2014/main" id="{39561B7D-B010-433E-A3B2-292CAC56B1A2}"/>
              </a:ext>
            </a:extLst>
          </p:cNvPr>
          <p:cNvSpPr txBox="1"/>
          <p:nvPr/>
        </p:nvSpPr>
        <p:spPr>
          <a:xfrm>
            <a:off x="4783810"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3">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81" name="TextBox 80">
            <a:extLst>
              <a:ext uri="{FF2B5EF4-FFF2-40B4-BE49-F238E27FC236}">
                <a16:creationId xmlns:a16="http://schemas.microsoft.com/office/drawing/2014/main" id="{2A9E5FFA-057B-45CF-B95C-24DA2E76F608}"/>
              </a:ext>
            </a:extLst>
          </p:cNvPr>
          <p:cNvSpPr txBox="1"/>
          <p:nvPr/>
        </p:nvSpPr>
        <p:spPr>
          <a:xfrm>
            <a:off x="7251028"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3">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72498164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6"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BD760B-68FC-4094-A62E-AAC9B07F2926}"/>
              </a:ext>
            </a:extLst>
          </p:cNvPr>
          <p:cNvSpPr>
            <a:spLocks noGrp="1"/>
          </p:cNvSpPr>
          <p:nvPr>
            <p:ph type="title"/>
          </p:nvPr>
        </p:nvSpPr>
        <p:spPr>
          <a:xfrm>
            <a:off x="530278" y="16501"/>
            <a:ext cx="3363974" cy="6750558"/>
          </a:xfrm>
          <a:noFill/>
          <a:ln w="19050">
            <a:solidFill>
              <a:schemeClr val="tx1"/>
            </a:solidFill>
          </a:ln>
        </p:spPr>
        <p:txBody>
          <a:bodyPr wrap="square" anchor="ctr">
            <a:normAutofit/>
          </a:bodyPr>
          <a:lstStyle/>
          <a:p>
            <a:pPr algn="ctr"/>
            <a:r>
              <a:rPr lang="en-GB" sz="2400" u="sng" dirty="0">
                <a:cs typeface="Calibri Light"/>
              </a:rPr>
              <a:t>Freud's 5 Psychosexual stages</a:t>
            </a:r>
            <a:br>
              <a:rPr lang="en-GB" sz="2400" u="sng" dirty="0">
                <a:cs typeface="Calibri Light"/>
              </a:rPr>
            </a:br>
            <a:r>
              <a:rPr lang="en-GB" sz="1800" dirty="0">
                <a:cs typeface="Calibri Light"/>
              </a:rPr>
              <a:t>Oral stage (Birth to 1 year)</a:t>
            </a:r>
            <a:br>
              <a:rPr lang="en-GB" sz="1800" dirty="0">
                <a:cs typeface="Calibri Light"/>
              </a:rPr>
            </a:br>
            <a:r>
              <a:rPr lang="en-GB" sz="1800" dirty="0">
                <a:cs typeface="Calibri Light"/>
              </a:rPr>
              <a:t>Anal stage (1 to 3 years)</a:t>
            </a:r>
            <a:br>
              <a:rPr lang="en-GB" sz="1800" dirty="0">
                <a:cs typeface="Calibri Light"/>
              </a:rPr>
            </a:br>
            <a:r>
              <a:rPr lang="en-GB" sz="1800" dirty="0">
                <a:cs typeface="Calibri Light"/>
              </a:rPr>
              <a:t>Phallic stage (3 to 6 years)</a:t>
            </a:r>
            <a:br>
              <a:rPr lang="en-GB" sz="1800" dirty="0">
                <a:cs typeface="Calibri Light"/>
              </a:rPr>
            </a:br>
            <a:r>
              <a:rPr lang="en-GB" sz="1800" dirty="0">
                <a:cs typeface="Calibri Light"/>
              </a:rPr>
              <a:t>Latency stage (6 to puberty)</a:t>
            </a:r>
            <a:br>
              <a:rPr lang="en-GB" sz="1800" dirty="0">
                <a:cs typeface="Calibri Light"/>
              </a:rPr>
            </a:br>
            <a:r>
              <a:rPr lang="en-GB" sz="1800" dirty="0">
                <a:cs typeface="Calibri Light"/>
              </a:rPr>
              <a:t>Genital stage (puberty to adult)</a:t>
            </a:r>
            <a:endParaRPr lang="en-GB" sz="1800" dirty="0"/>
          </a:p>
        </p:txBody>
      </p:sp>
      <p:sp>
        <p:nvSpPr>
          <p:cNvPr id="3" name="Content Placeholder 2">
            <a:extLst>
              <a:ext uri="{FF2B5EF4-FFF2-40B4-BE49-F238E27FC236}">
                <a16:creationId xmlns:a16="http://schemas.microsoft.com/office/drawing/2014/main" id="{73F68B9B-84E1-4A4B-ACF5-5964530454AC}"/>
              </a:ext>
            </a:extLst>
          </p:cNvPr>
          <p:cNvSpPr>
            <a:spLocks noGrp="1"/>
          </p:cNvSpPr>
          <p:nvPr>
            <p:ph idx="1"/>
          </p:nvPr>
        </p:nvSpPr>
        <p:spPr>
          <a:xfrm>
            <a:off x="429156" y="625888"/>
            <a:ext cx="3363974" cy="2820310"/>
          </a:xfrm>
        </p:spPr>
        <p:txBody>
          <a:bodyPr vert="horz" lIns="91440" tIns="45720" rIns="91440" bIns="45720" rtlCol="0">
            <a:normAutofit/>
          </a:bodyPr>
          <a:lstStyle/>
          <a:p>
            <a:endParaRPr lang="en-GB" sz="2000">
              <a:cs typeface="Calibri"/>
            </a:endParaRPr>
          </a:p>
          <a:p>
            <a:pPr marL="0" indent="0">
              <a:buNone/>
            </a:pPr>
            <a:endParaRPr lang="en-GB" sz="2000">
              <a:cs typeface="Calibri"/>
            </a:endParaRPr>
          </a:p>
        </p:txBody>
      </p:sp>
      <p:pic>
        <p:nvPicPr>
          <p:cNvPr id="13" name="Picture 14" descr="Timeline&#10;&#10;Description automatically generated">
            <a:extLst>
              <a:ext uri="{FF2B5EF4-FFF2-40B4-BE49-F238E27FC236}">
                <a16:creationId xmlns:a16="http://schemas.microsoft.com/office/drawing/2014/main" id="{BB1A431F-49B1-4269-982E-95A3B88B3CA7}"/>
              </a:ext>
            </a:extLst>
          </p:cNvPr>
          <p:cNvPicPr>
            <a:picLocks noChangeAspect="1"/>
          </p:cNvPicPr>
          <p:nvPr/>
        </p:nvPicPr>
        <p:blipFill>
          <a:blip r:embed="rId3"/>
          <a:stretch>
            <a:fillRect/>
          </a:stretch>
        </p:blipFill>
        <p:spPr>
          <a:xfrm>
            <a:off x="5297763" y="1017337"/>
            <a:ext cx="6250769" cy="4662458"/>
          </a:xfrm>
          <a:prstGeom prst="rect">
            <a:avLst/>
          </a:prstGeom>
        </p:spPr>
      </p:pic>
    </p:spTree>
    <p:extLst>
      <p:ext uri="{BB962C8B-B14F-4D97-AF65-F5344CB8AC3E}">
        <p14:creationId xmlns:p14="http://schemas.microsoft.com/office/powerpoint/2010/main" val="33509354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lant growing in a concrete crack">
            <a:extLst>
              <a:ext uri="{FF2B5EF4-FFF2-40B4-BE49-F238E27FC236}">
                <a16:creationId xmlns:a16="http://schemas.microsoft.com/office/drawing/2014/main" id="{30166F50-9CF5-4837-AF1F-D1A162C10CAD}"/>
              </a:ext>
            </a:extLst>
          </p:cNvPr>
          <p:cNvPicPr>
            <a:picLocks noChangeAspect="1"/>
          </p:cNvPicPr>
          <p:nvPr/>
        </p:nvPicPr>
        <p:blipFill rotWithShape="1">
          <a:blip r:embed="rId3">
            <a:alphaModFix amt="4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86A56A76-0CC8-42F3-AB17-0DC8D4B9EF5C}"/>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7200">
                <a:ln w="22225">
                  <a:solidFill>
                    <a:schemeClr val="tx1"/>
                  </a:solidFill>
                  <a:miter lim="800000"/>
                </a:ln>
                <a:noFill/>
              </a:rPr>
              <a:t>Erik Erikson's </a:t>
            </a:r>
            <a:br>
              <a:rPr lang="en-US" sz="7200">
                <a:ln w="22225">
                  <a:solidFill>
                    <a:schemeClr val="tx1"/>
                  </a:solidFill>
                  <a:miter lim="800000"/>
                </a:ln>
                <a:noFill/>
              </a:rPr>
            </a:br>
            <a:r>
              <a:rPr lang="en-US" sz="7200">
                <a:ln w="22225">
                  <a:solidFill>
                    <a:schemeClr val="tx1"/>
                  </a:solidFill>
                  <a:miter lim="800000"/>
                </a:ln>
                <a:noFill/>
              </a:rPr>
              <a:t>The lifespan development </a:t>
            </a:r>
            <a:br>
              <a:rPr lang="en-US" sz="7200">
                <a:ln w="22225">
                  <a:solidFill>
                    <a:schemeClr val="tx1"/>
                  </a:solidFill>
                  <a:miter lim="800000"/>
                </a:ln>
                <a:noFill/>
              </a:rPr>
            </a:br>
            <a:endParaRPr lang="en-US" sz="7200">
              <a:ln w="22225">
                <a:solidFill>
                  <a:schemeClr val="tx1"/>
                </a:solidFill>
                <a:miter lim="800000"/>
              </a:ln>
              <a:noFill/>
            </a:endParaRPr>
          </a:p>
        </p:txBody>
      </p:sp>
    </p:spTree>
    <p:extLst>
      <p:ext uri="{BB962C8B-B14F-4D97-AF65-F5344CB8AC3E}">
        <p14:creationId xmlns:p14="http://schemas.microsoft.com/office/powerpoint/2010/main" val="31068720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CC6FD-C680-4A66-A5AA-C28BA9CA9324}"/>
              </a:ext>
            </a:extLst>
          </p:cNvPr>
          <p:cNvSpPr>
            <a:spLocks noGrp="1"/>
          </p:cNvSpPr>
          <p:nvPr>
            <p:ph type="title"/>
          </p:nvPr>
        </p:nvSpPr>
        <p:spPr>
          <a:xfrm>
            <a:off x="546351" y="433545"/>
            <a:ext cx="11139854" cy="930447"/>
          </a:xfrm>
          <a:prstGeom prst="ellipse">
            <a:avLst/>
          </a:prstGeom>
        </p:spPr>
        <p:txBody>
          <a:bodyPr vert="horz" lIns="91440" tIns="45720" rIns="91440" bIns="45720" rtlCol="0" anchor="b">
            <a:normAutofit/>
          </a:bodyPr>
          <a:lstStyle/>
          <a:p>
            <a:pPr algn="ctr"/>
            <a:r>
              <a:rPr lang="en-US" sz="2600" u="sng">
                <a:solidFill>
                  <a:srgbClr val="FFFFFF"/>
                </a:solidFill>
              </a:rPr>
              <a:t>Development activities for parents and their children</a:t>
            </a:r>
            <a:r>
              <a:rPr lang="en-US" sz="2600">
                <a:solidFill>
                  <a:srgbClr val="FFFFFF"/>
                </a:solidFill>
              </a:rPr>
              <a:t>  </a:t>
            </a:r>
          </a:p>
        </p:txBody>
      </p:sp>
      <p:cxnSp>
        <p:nvCxnSpPr>
          <p:cNvPr id="28" name="Straight Connector 27">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4" descr="Logo, company name&#10;&#10;Description automatically generated">
            <a:extLst>
              <a:ext uri="{FF2B5EF4-FFF2-40B4-BE49-F238E27FC236}">
                <a16:creationId xmlns:a16="http://schemas.microsoft.com/office/drawing/2014/main" id="{A9987A97-C34F-4169-818C-F14D55DD12F0}"/>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399501" y="2426818"/>
            <a:ext cx="5320049" cy="3997637"/>
          </a:xfrm>
          <a:prstGeom prst="rect">
            <a:avLst/>
          </a:prstGeom>
        </p:spPr>
      </p:pic>
      <p:cxnSp>
        <p:nvCxnSpPr>
          <p:cNvPr id="30" name="Straight Connector 29">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Picture 8" descr="Family Of Three Free Stock Photo - Public Domain Pictures">
            <a:extLst>
              <a:ext uri="{FF2B5EF4-FFF2-40B4-BE49-F238E27FC236}">
                <a16:creationId xmlns:a16="http://schemas.microsoft.com/office/drawing/2014/main" id="{CA67799A-51A5-4D26-BDA6-D7DF8AF6C9A1}"/>
              </a:ext>
            </a:extLst>
          </p:cNvPr>
          <p:cNvPicPr>
            <a:picLocks noChangeAspect="1"/>
          </p:cNvPicPr>
          <p:nvPr/>
        </p:nvPicPr>
        <p:blipFill>
          <a:blip r:embed="rId5"/>
          <a:stretch>
            <a:fillRect/>
          </a:stretch>
        </p:blipFill>
        <p:spPr>
          <a:xfrm>
            <a:off x="6445073" y="2604724"/>
            <a:ext cx="5455917" cy="3641824"/>
          </a:xfrm>
          <a:prstGeom prst="rect">
            <a:avLst/>
          </a:prstGeom>
        </p:spPr>
      </p:pic>
      <p:sp>
        <p:nvSpPr>
          <p:cNvPr id="5" name="TextBox 4">
            <a:extLst>
              <a:ext uri="{FF2B5EF4-FFF2-40B4-BE49-F238E27FC236}">
                <a16:creationId xmlns:a16="http://schemas.microsoft.com/office/drawing/2014/main" id="{A9F59630-977D-4433-8D28-747D6B914466}"/>
              </a:ext>
            </a:extLst>
          </p:cNvPr>
          <p:cNvSpPr txBox="1"/>
          <p:nvPr/>
        </p:nvSpPr>
        <p:spPr>
          <a:xfrm>
            <a:off x="3245796" y="62244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734226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F245C9-E2FD-4B16-9D62-FB75F30DD699}"/>
              </a:ext>
            </a:extLst>
          </p:cNvPr>
          <p:cNvSpPr>
            <a:spLocks noGrp="1"/>
          </p:cNvSpPr>
          <p:nvPr>
            <p:ph type="title"/>
          </p:nvPr>
        </p:nvSpPr>
        <p:spPr>
          <a:xfrm>
            <a:off x="2582544" y="650204"/>
            <a:ext cx="5377652" cy="672376"/>
          </a:xfrm>
        </p:spPr>
        <p:txBody>
          <a:bodyPr anchor="ctr">
            <a:normAutofit fontScale="90000"/>
          </a:bodyPr>
          <a:lstStyle/>
          <a:p>
            <a:pPr algn="ctr"/>
            <a:r>
              <a:rPr lang="en-GB" dirty="0">
                <a:cs typeface="Calibri Light"/>
              </a:rPr>
              <a:t>                   </a:t>
            </a:r>
            <a:br>
              <a:rPr lang="en-GB" dirty="0">
                <a:cs typeface="Calibri Light"/>
              </a:rPr>
            </a:br>
            <a:r>
              <a:rPr lang="en-GB" dirty="0">
                <a:cs typeface="Calibri Light"/>
              </a:rPr>
              <a:t>                    References  </a:t>
            </a:r>
            <a:br>
              <a:rPr lang="en-GB" dirty="0">
                <a:cs typeface="Calibri Light"/>
              </a:rPr>
            </a:br>
            <a:br>
              <a:rPr lang="en-GB" dirty="0">
                <a:cs typeface="Calibri Light"/>
              </a:rPr>
            </a:br>
            <a:r>
              <a:rPr lang="en-GB" dirty="0">
                <a:cs typeface="Calibri Light"/>
              </a:rPr>
              <a:t>                  </a:t>
            </a:r>
            <a:endParaRPr lang="en-GB" dirty="0"/>
          </a:p>
        </p:txBody>
      </p:sp>
      <p:sp>
        <p:nvSpPr>
          <p:cNvPr id="3" name="Content Placeholder 2">
            <a:extLst>
              <a:ext uri="{FF2B5EF4-FFF2-40B4-BE49-F238E27FC236}">
                <a16:creationId xmlns:a16="http://schemas.microsoft.com/office/drawing/2014/main" id="{EF20B603-7EF2-494F-8EF8-329D7DBC9ED3}"/>
              </a:ext>
            </a:extLst>
          </p:cNvPr>
          <p:cNvSpPr>
            <a:spLocks noGrp="1"/>
          </p:cNvSpPr>
          <p:nvPr>
            <p:ph idx="1"/>
          </p:nvPr>
        </p:nvSpPr>
        <p:spPr>
          <a:xfrm>
            <a:off x="1401458" y="2213902"/>
            <a:ext cx="7860863" cy="2652182"/>
          </a:xfrm>
        </p:spPr>
        <p:txBody>
          <a:bodyPr anchor="t">
            <a:normAutofit fontScale="85000" lnSpcReduction="20000"/>
          </a:bodyPr>
          <a:lstStyle/>
          <a:p>
            <a:r>
              <a:rPr lang="en-GB" sz="2400" dirty="0">
                <a:cs typeface="Calibri"/>
              </a:rPr>
              <a:t>Knight, Z., 2017, A proposed model of psychodynamic psychotherapy linked to Erik Erikson's eight stages of psychosocial development. [web] Available at: Google scholar </a:t>
            </a:r>
            <a:r>
              <a:rPr lang="en-GB" sz="2400" dirty="0" err="1">
                <a:cs typeface="Calibri"/>
              </a:rPr>
              <a:t>pubmed</a:t>
            </a:r>
            <a:endParaRPr lang="en-GB" sz="2400">
              <a:cs typeface="Calibri"/>
            </a:endParaRPr>
          </a:p>
          <a:p>
            <a:endParaRPr lang="en-GB" sz="2400" dirty="0">
              <a:cs typeface="Calibri"/>
            </a:endParaRPr>
          </a:p>
          <a:p>
            <a:r>
              <a:rPr lang="en-GB" sz="2400" dirty="0">
                <a:cs typeface="Calibri"/>
              </a:rPr>
              <a:t>McLeod, S.A (2019, July 18). </a:t>
            </a:r>
            <a:r>
              <a:rPr lang="en-GB" sz="2400" i="1" dirty="0">
                <a:cs typeface="Calibri"/>
              </a:rPr>
              <a:t>Psychosexual stages. </a:t>
            </a:r>
            <a:r>
              <a:rPr lang="en-GB" sz="2400" dirty="0">
                <a:cs typeface="Calibri"/>
              </a:rPr>
              <a:t>Simply psychology. Hhtps://www.simplypsychology.org/psychosexual.html</a:t>
            </a:r>
          </a:p>
          <a:p>
            <a:r>
              <a:rPr lang="en-GB" sz="2400" dirty="0">
                <a:cs typeface="Calibri"/>
              </a:rPr>
              <a:t>Regan, O., (2020). Birth to five years: Knowing your child's developmental milestones. Banner health </a:t>
            </a:r>
            <a:r>
              <a:rPr lang="en-GB" sz="2400" dirty="0">
                <a:cs typeface="Calibri"/>
                <a:hlinkClick r:id="rId2"/>
              </a:rPr>
              <a:t>https://www.bannerhealth.com</a:t>
            </a:r>
            <a:r>
              <a:rPr lang="en-GB" sz="2400">
                <a:cs typeface="Calibri"/>
              </a:rPr>
              <a:t> [accessed 18/10/2021]</a:t>
            </a:r>
            <a:endParaRPr lang="en-GB" sz="2400" i="1">
              <a:cs typeface="Calibri"/>
            </a:endParaRPr>
          </a:p>
          <a:p>
            <a:endParaRPr lang="en-GB" sz="2400" dirty="0">
              <a:cs typeface="Calibri"/>
            </a:endParaRPr>
          </a:p>
          <a:p>
            <a:endParaRPr lang="en-GB" sz="2400" dirty="0">
              <a:cs typeface="Calibri"/>
            </a:endParaRPr>
          </a:p>
        </p:txBody>
      </p:sp>
    </p:spTree>
    <p:extLst>
      <p:ext uri="{BB962C8B-B14F-4D97-AF65-F5344CB8AC3E}">
        <p14:creationId xmlns:p14="http://schemas.microsoft.com/office/powerpoint/2010/main" val="397709430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Umar Bilal Rahman (2018610) BMHP4019  </vt:lpstr>
      <vt:lpstr>”A child's experience between the ages of 0-5 years can affect the rest of their lives”</vt:lpstr>
      <vt:lpstr>Introduction  Erikson's theory of lifespan development &amp; Freud's theory of psychosexual development </vt:lpstr>
      <vt:lpstr>Freud's 5 Psychosexual stages Oral stage (Birth to 1 year) Anal stage (1 to 3 years) Phallic stage (3 to 6 years) Latency stage (6 to puberty) Genital stage (puberty to adult)</vt:lpstr>
      <vt:lpstr>Erik Erikson's  The lifespan development  </vt:lpstr>
      <vt:lpstr>Development activities for parents and their children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1143</cp:revision>
  <dcterms:created xsi:type="dcterms:W3CDTF">2021-10-17T01:42:02Z</dcterms:created>
  <dcterms:modified xsi:type="dcterms:W3CDTF">2021-10-20T03:15:26Z</dcterms:modified>
</cp:coreProperties>
</file>