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6" r:id="rId4"/>
    <p:sldMasterId id="2147483668" r:id="rId5"/>
    <p:sldMasterId id="2147483669" r:id="rId6"/>
    <p:sldMasterId id="2147483667" r:id="rId7"/>
  </p:sldMasterIdLst>
  <p:notesMasterIdLst>
    <p:notesMasterId r:id="rId9"/>
  </p:notesMasterIdLst>
  <p:handoutMasterIdLst>
    <p:handoutMasterId r:id="rId10"/>
  </p:handoutMasterIdLst>
  <p:sldIdLst>
    <p:sldId id="274" r:id="rId8"/>
  </p:sldIdLst>
  <p:sldSz cx="16459200" cy="21945600"/>
  <p:notesSz cx="6858000" cy="9144000"/>
  <p:defaultTextStyle>
    <a:defPPr>
      <a:defRPr lang="en-US"/>
    </a:defPPr>
    <a:lvl1pPr marL="0" algn="l" defTabSz="1843430" rtl="0" eaLnBrk="1" latinLnBrk="0" hangingPunct="1">
      <a:defRPr sz="3629" kern="1200">
        <a:solidFill>
          <a:schemeClr val="tx1"/>
        </a:solidFill>
        <a:latin typeface="+mn-lt"/>
        <a:ea typeface="+mn-ea"/>
        <a:cs typeface="+mn-cs"/>
      </a:defRPr>
    </a:lvl1pPr>
    <a:lvl2pPr marL="921715" algn="l" defTabSz="1843430" rtl="0" eaLnBrk="1" latinLnBrk="0" hangingPunct="1">
      <a:defRPr sz="3629" kern="1200">
        <a:solidFill>
          <a:schemeClr val="tx1"/>
        </a:solidFill>
        <a:latin typeface="+mn-lt"/>
        <a:ea typeface="+mn-ea"/>
        <a:cs typeface="+mn-cs"/>
      </a:defRPr>
    </a:lvl2pPr>
    <a:lvl3pPr marL="1843430" algn="l" defTabSz="1843430" rtl="0" eaLnBrk="1" latinLnBrk="0" hangingPunct="1">
      <a:defRPr sz="3629" kern="1200">
        <a:solidFill>
          <a:schemeClr val="tx1"/>
        </a:solidFill>
        <a:latin typeface="+mn-lt"/>
        <a:ea typeface="+mn-ea"/>
        <a:cs typeface="+mn-cs"/>
      </a:defRPr>
    </a:lvl3pPr>
    <a:lvl4pPr marL="2765146" algn="l" defTabSz="1843430" rtl="0" eaLnBrk="1" latinLnBrk="0" hangingPunct="1">
      <a:defRPr sz="3629" kern="1200">
        <a:solidFill>
          <a:schemeClr val="tx1"/>
        </a:solidFill>
        <a:latin typeface="+mn-lt"/>
        <a:ea typeface="+mn-ea"/>
        <a:cs typeface="+mn-cs"/>
      </a:defRPr>
    </a:lvl4pPr>
    <a:lvl5pPr marL="3686861" algn="l" defTabSz="1843430" rtl="0" eaLnBrk="1" latinLnBrk="0" hangingPunct="1">
      <a:defRPr sz="3629" kern="1200">
        <a:solidFill>
          <a:schemeClr val="tx1"/>
        </a:solidFill>
        <a:latin typeface="+mn-lt"/>
        <a:ea typeface="+mn-ea"/>
        <a:cs typeface="+mn-cs"/>
      </a:defRPr>
    </a:lvl5pPr>
    <a:lvl6pPr marL="4608576" algn="l" defTabSz="1843430" rtl="0" eaLnBrk="1" latinLnBrk="0" hangingPunct="1">
      <a:defRPr sz="3629" kern="1200">
        <a:solidFill>
          <a:schemeClr val="tx1"/>
        </a:solidFill>
        <a:latin typeface="+mn-lt"/>
        <a:ea typeface="+mn-ea"/>
        <a:cs typeface="+mn-cs"/>
      </a:defRPr>
    </a:lvl6pPr>
    <a:lvl7pPr marL="5530291" algn="l" defTabSz="1843430" rtl="0" eaLnBrk="1" latinLnBrk="0" hangingPunct="1">
      <a:defRPr sz="3629" kern="1200">
        <a:solidFill>
          <a:schemeClr val="tx1"/>
        </a:solidFill>
        <a:latin typeface="+mn-lt"/>
        <a:ea typeface="+mn-ea"/>
        <a:cs typeface="+mn-cs"/>
      </a:defRPr>
    </a:lvl7pPr>
    <a:lvl8pPr marL="6452006" algn="l" defTabSz="1843430" rtl="0" eaLnBrk="1" latinLnBrk="0" hangingPunct="1">
      <a:defRPr sz="3629" kern="1200">
        <a:solidFill>
          <a:schemeClr val="tx1"/>
        </a:solidFill>
        <a:latin typeface="+mn-lt"/>
        <a:ea typeface="+mn-ea"/>
        <a:cs typeface="+mn-cs"/>
      </a:defRPr>
    </a:lvl8pPr>
    <a:lvl9pPr marL="7373722" algn="l" defTabSz="1843430" rtl="0" eaLnBrk="1" latinLnBrk="0" hangingPunct="1">
      <a:defRPr sz="3629"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9D4E6"/>
    <a:srgbClr val="F2CEBC"/>
    <a:srgbClr val="F2E0D2"/>
    <a:srgbClr val="FAF0F8"/>
    <a:srgbClr val="EDC4B2"/>
    <a:srgbClr val="DDAF9A"/>
    <a:srgbClr val="F0DFCF"/>
    <a:srgbClr val="EFC4B4"/>
    <a:srgbClr val="FFC9FB"/>
    <a:srgbClr val="D9EBE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CD4827-5C63-29A6-5A33-6FF8B188BB13}" v="52" dt="2026-07-28T09:59:29.513"/>
    <p1510:client id="{71D9A52B-63C3-22CD-FFEF-4D1C042C6AB9}" v="319" dt="2026-07-28T18:16:01.408"/>
    <p1510:client id="{B7BE8B55-5B0F-371A-AD01-97788E846464}" v="104" dt="2026-07-29T09:49:03.9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50" d="100"/>
          <a:sy n="50" d="100"/>
        </p:scale>
        <p:origin x="548" y="-23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Master" Target="slideMasters/slideMaster4.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presProps" Target="presProps.xml"/><Relationship Id="rId5" Type="http://schemas.openxmlformats.org/officeDocument/2006/relationships/slideMaster" Target="slideMasters/slideMaster2.xml"/><Relationship Id="rId15" Type="http://schemas.microsoft.com/office/2015/10/relationships/revisionInfo" Target="revisionInfo.xml"/><Relationship Id="rId10"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notesMaster" Target="notesMasters/notes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B598EC6-1625-4517-8B2C-4B716084C4E1}"/>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464EA686-4186-49B6-B46A-D866F82C073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7DFFBCE-45C6-4287-86D3-A441E0C0281D}" type="datetimeFigureOut">
              <a:rPr lang="en-US" smtClean="0"/>
              <a:t>7/31/2026</a:t>
            </a:fld>
            <a:endParaRPr lang="en-US"/>
          </a:p>
        </p:txBody>
      </p:sp>
      <p:sp>
        <p:nvSpPr>
          <p:cNvPr id="4" name="Footer Placeholder 3">
            <a:extLst>
              <a:ext uri="{FF2B5EF4-FFF2-40B4-BE49-F238E27FC236}">
                <a16:creationId xmlns:a16="http://schemas.microsoft.com/office/drawing/2014/main" id="{568360D0-1D1B-477C-A57A-2C489A98E9A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A7299358-DA8A-4920-8805-B23BA1D39F2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AAE3D07-5B38-4ABE-9D9F-CC806308F44D}" type="slidenum">
              <a:rPr lang="en-US" smtClean="0"/>
              <a:t>‹#›</a:t>
            </a:fld>
            <a:endParaRPr lang="en-US"/>
          </a:p>
        </p:txBody>
      </p:sp>
    </p:spTree>
    <p:extLst>
      <p:ext uri="{BB962C8B-B14F-4D97-AF65-F5344CB8AC3E}">
        <p14:creationId xmlns:p14="http://schemas.microsoft.com/office/powerpoint/2010/main" val="345952014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30E841-1ECD-43D0-89AC-91507887768F}" type="datetimeFigureOut">
              <a:rPr lang="en-US" smtClean="0"/>
              <a:t>7/31/2026</a:t>
            </a:fld>
            <a:endParaRPr lang="en-US"/>
          </a:p>
        </p:txBody>
      </p:sp>
      <p:sp>
        <p:nvSpPr>
          <p:cNvPr id="4" name="Slide Image Placeholder 3"/>
          <p:cNvSpPr>
            <a:spLocks noGrp="1" noRot="1" noChangeAspect="1"/>
          </p:cNvSpPr>
          <p:nvPr>
            <p:ph type="sldImg" idx="2"/>
          </p:nvPr>
        </p:nvSpPr>
        <p:spPr>
          <a:xfrm>
            <a:off x="2271713" y="1143000"/>
            <a:ext cx="231457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DEA983-0B79-4906-8A36-21E0BF71C14E}" type="slidenum">
              <a:rPr lang="en-US" smtClean="0"/>
              <a:t>‹#›</a:t>
            </a:fld>
            <a:endParaRPr lang="en-US"/>
          </a:p>
        </p:txBody>
      </p:sp>
    </p:spTree>
    <p:extLst>
      <p:ext uri="{BB962C8B-B14F-4D97-AF65-F5344CB8AC3E}">
        <p14:creationId xmlns:p14="http://schemas.microsoft.com/office/powerpoint/2010/main" val="12094858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71713" y="1143000"/>
            <a:ext cx="2314575"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BDEA983-0B79-4906-8A36-21E0BF71C14E}" type="slidenum">
              <a:rPr lang="en-US" smtClean="0"/>
              <a:t>1</a:t>
            </a:fld>
            <a:endParaRPr lang="en-US"/>
          </a:p>
        </p:txBody>
      </p:sp>
    </p:spTree>
    <p:extLst>
      <p:ext uri="{BB962C8B-B14F-4D97-AF65-F5344CB8AC3E}">
        <p14:creationId xmlns:p14="http://schemas.microsoft.com/office/powerpoint/2010/main" val="1747113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oster Option 1">
    <p:bg>
      <p:bgPr>
        <a:solidFill>
          <a:schemeClr val="bg1"/>
        </a:solidFill>
        <a:effectLst/>
      </p:bgPr>
    </p:bg>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BB2F7432-62A2-4ED5-956D-D31BF8B17AA5}"/>
              </a:ext>
            </a:extLst>
          </p:cNvPr>
          <p:cNvSpPr>
            <a:spLocks noGrp="1"/>
          </p:cNvSpPr>
          <p:nvPr>
            <p:ph type="pic" sz="quarter" idx="11"/>
          </p:nvPr>
        </p:nvSpPr>
        <p:spPr>
          <a:xfrm>
            <a:off x="0" y="0"/>
            <a:ext cx="16459200" cy="21945600"/>
          </a:xfrm>
        </p:spPr>
        <p:txBody>
          <a:bodyPr anchor="t" anchorCtr="0">
            <a:normAutofit/>
          </a:bodyPr>
          <a:lstStyle>
            <a:lvl1pPr marL="0" indent="0" algn="ctr">
              <a:buNone/>
              <a:defRPr sz="3200"/>
            </a:lvl1pPr>
          </a:lstStyle>
          <a:p>
            <a:r>
              <a:rPr lang="en-US"/>
              <a:t>Click icon to add picture</a:t>
            </a:r>
          </a:p>
        </p:txBody>
      </p:sp>
      <p:sp>
        <p:nvSpPr>
          <p:cNvPr id="10" name="Title 9">
            <a:extLst>
              <a:ext uri="{FF2B5EF4-FFF2-40B4-BE49-F238E27FC236}">
                <a16:creationId xmlns:a16="http://schemas.microsoft.com/office/drawing/2014/main" id="{58713D6C-1C84-452C-9BEC-0EE62629BFEE}"/>
              </a:ext>
            </a:extLst>
          </p:cNvPr>
          <p:cNvSpPr>
            <a:spLocks noGrp="1"/>
          </p:cNvSpPr>
          <p:nvPr>
            <p:ph type="title" hasCustomPrompt="1"/>
          </p:nvPr>
        </p:nvSpPr>
        <p:spPr>
          <a:xfrm>
            <a:off x="1010657" y="914394"/>
            <a:ext cx="13546420" cy="7553745"/>
          </a:xfrm>
        </p:spPr>
        <p:txBody>
          <a:bodyPr>
            <a:noAutofit/>
          </a:bodyPr>
          <a:lstStyle>
            <a:lvl1pPr algn="r">
              <a:lnSpc>
                <a:spcPct val="75000"/>
              </a:lnSpc>
              <a:defRPr sz="21500" b="1">
                <a:solidFill>
                  <a:schemeClr val="accent6"/>
                </a:solidFill>
                <a:effectLst>
                  <a:outerShdw blurRad="63500" dist="88900" dir="2700000" algn="tl" rotWithShape="0">
                    <a:schemeClr val="tx1">
                      <a:alpha val="40000"/>
                    </a:schemeClr>
                  </a:outerShdw>
                </a:effectLst>
                <a:latin typeface="+mj-lt"/>
              </a:defRPr>
            </a:lvl1pPr>
          </a:lstStyle>
          <a:p>
            <a:r>
              <a:rPr lang="en-US"/>
              <a:t>COFFEE</a:t>
            </a:r>
            <a:br>
              <a:rPr lang="en-US"/>
            </a:br>
            <a:r>
              <a:rPr lang="en-US"/>
              <a:t>TIME</a:t>
            </a:r>
          </a:p>
        </p:txBody>
      </p:sp>
      <p:sp>
        <p:nvSpPr>
          <p:cNvPr id="5" name="Text Placeholder 4">
            <a:extLst>
              <a:ext uri="{FF2B5EF4-FFF2-40B4-BE49-F238E27FC236}">
                <a16:creationId xmlns:a16="http://schemas.microsoft.com/office/drawing/2014/main" id="{9E6D8560-43C9-4483-AA41-4EBF5DD0C62C}"/>
              </a:ext>
            </a:extLst>
          </p:cNvPr>
          <p:cNvSpPr>
            <a:spLocks noGrp="1"/>
          </p:cNvSpPr>
          <p:nvPr>
            <p:ph type="body" sz="quarter" idx="10"/>
          </p:nvPr>
        </p:nvSpPr>
        <p:spPr>
          <a:xfrm>
            <a:off x="9095874" y="14588835"/>
            <a:ext cx="5625183" cy="5678905"/>
          </a:xfrm>
        </p:spPr>
        <p:txBody>
          <a:bodyPr anchor="b" anchorCtr="0">
            <a:noAutofit/>
          </a:bodyPr>
          <a:lstStyle>
            <a:lvl1pPr marL="0" indent="0" algn="r">
              <a:buNone/>
              <a:defRPr sz="6000" i="0">
                <a:solidFill>
                  <a:schemeClr val="bg1"/>
                </a:solidFill>
                <a:effectLst>
                  <a:outerShdw blurRad="63500" dist="63500" dir="2700000" algn="tl" rotWithShape="0">
                    <a:schemeClr val="tx1">
                      <a:alpha val="70000"/>
                    </a:schemeClr>
                  </a:outerShdw>
                </a:effectLst>
                <a:latin typeface="+mn-lt"/>
                <a:cs typeface="SpeakPro" panose="020B0504020101020102" pitchFamily="34" charset="0"/>
              </a:defRPr>
            </a:lvl1pPr>
            <a:lvl2pPr marL="457200" indent="0" algn="ctr">
              <a:buNone/>
              <a:defRPr>
                <a:solidFill>
                  <a:schemeClr val="bg1"/>
                </a:solidFill>
              </a:defRPr>
            </a:lvl2pPr>
            <a:lvl3pPr marL="914400" indent="0" algn="ctr">
              <a:buNone/>
              <a:defRPr>
                <a:solidFill>
                  <a:schemeClr val="bg1"/>
                </a:solidFill>
              </a:defRPr>
            </a:lvl3pPr>
            <a:lvl4pPr marL="1371600" indent="0" algn="ctr">
              <a:buNone/>
              <a:defRPr>
                <a:solidFill>
                  <a:schemeClr val="bg1"/>
                </a:solidFill>
              </a:defRPr>
            </a:lvl4pPr>
            <a:lvl5pPr marL="1828800" indent="0" algn="ctr">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938436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Poster Option 2">
    <p:bg>
      <p:bgPr>
        <a:solidFill>
          <a:schemeClr val="bg1"/>
        </a:solidFill>
        <a:effectLst/>
      </p:bgPr>
    </p:bg>
    <p:spTree>
      <p:nvGrpSpPr>
        <p:cNvPr id="1" name=""/>
        <p:cNvGrpSpPr/>
        <p:nvPr/>
      </p:nvGrpSpPr>
      <p:grpSpPr>
        <a:xfrm>
          <a:off x="0" y="0"/>
          <a:ext cx="0" cy="0"/>
          <a:chOff x="0" y="0"/>
          <a:chExt cx="0" cy="0"/>
        </a:xfrm>
      </p:grpSpPr>
      <p:pic>
        <p:nvPicPr>
          <p:cNvPr id="10" name="Picture Placeholder 21">
            <a:extLst>
              <a:ext uri="{FF2B5EF4-FFF2-40B4-BE49-F238E27FC236}">
                <a16:creationId xmlns:a16="http://schemas.microsoft.com/office/drawing/2014/main" id="{2353C65C-6015-FDB3-4D1E-B2265659EA77}"/>
              </a:ext>
              <a:ext uri="{C183D7F6-B498-43B3-948B-1728B52AA6E4}">
                <adec:decorative xmlns:adec="http://schemas.microsoft.com/office/drawing/2017/decorative" val="1"/>
              </a:ext>
            </a:extLst>
          </p:cNvPr>
          <p:cNvPicPr>
            <a:picLocks noChangeAspect="1"/>
          </p:cNvPicPr>
          <p:nvPr userDrawn="1"/>
        </p:nvPicPr>
        <p:blipFill>
          <a:blip r:embed="rId2">
            <a:alphaModFix amt="25000"/>
            <a:extLst>
              <a:ext uri="{28A0092B-C50C-407E-A947-70E740481C1C}">
                <a14:useLocalDpi xmlns:a14="http://schemas.microsoft.com/office/drawing/2010/main" val="0"/>
              </a:ext>
            </a:extLst>
          </a:blip>
          <a:srcRect/>
          <a:stretch>
            <a:fillRect/>
          </a:stretch>
        </p:blipFill>
        <p:spPr>
          <a:xfrm>
            <a:off x="0" y="0"/>
            <a:ext cx="16459200" cy="21945600"/>
          </a:xfrm>
          <a:prstGeom prst="rect">
            <a:avLst/>
          </a:prstGeom>
        </p:spPr>
      </p:pic>
      <p:sp>
        <p:nvSpPr>
          <p:cNvPr id="8" name="Diamond 7">
            <a:extLst>
              <a:ext uri="{FF2B5EF4-FFF2-40B4-BE49-F238E27FC236}">
                <a16:creationId xmlns:a16="http://schemas.microsoft.com/office/drawing/2014/main" id="{D6046BC8-D37C-A6EF-851A-5C7F4A153323}"/>
              </a:ext>
              <a:ext uri="{C183D7F6-B498-43B3-948B-1728B52AA6E4}">
                <adec:decorative xmlns:adec="http://schemas.microsoft.com/office/drawing/2017/decorative" val="1"/>
              </a:ext>
            </a:extLst>
          </p:cNvPr>
          <p:cNvSpPr/>
          <p:nvPr userDrawn="1"/>
        </p:nvSpPr>
        <p:spPr>
          <a:xfrm>
            <a:off x="5036706" y="3273811"/>
            <a:ext cx="7538400" cy="7538400"/>
          </a:xfrm>
          <a:prstGeom prst="diamond">
            <a:avLst/>
          </a:prstGeom>
          <a:solidFill>
            <a:schemeClr val="tx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Diamond 8">
            <a:extLst>
              <a:ext uri="{FF2B5EF4-FFF2-40B4-BE49-F238E27FC236}">
                <a16:creationId xmlns:a16="http://schemas.microsoft.com/office/drawing/2014/main" id="{5CA42978-ECB5-5CC5-3A70-41A33F41D108}"/>
              </a:ext>
              <a:ext uri="{C183D7F6-B498-43B3-948B-1728B52AA6E4}">
                <adec:decorative xmlns:adec="http://schemas.microsoft.com/office/drawing/2017/decorative" val="1"/>
              </a:ext>
            </a:extLst>
          </p:cNvPr>
          <p:cNvSpPr/>
          <p:nvPr userDrawn="1"/>
        </p:nvSpPr>
        <p:spPr>
          <a:xfrm>
            <a:off x="4371306" y="14473170"/>
            <a:ext cx="7538400" cy="7538400"/>
          </a:xfrm>
          <a:prstGeom prst="diamond">
            <a:avLst/>
          </a:prstGeom>
          <a:solidFill>
            <a:schemeClr val="tx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itle 12">
            <a:extLst>
              <a:ext uri="{FF2B5EF4-FFF2-40B4-BE49-F238E27FC236}">
                <a16:creationId xmlns:a16="http://schemas.microsoft.com/office/drawing/2014/main" id="{7DBC04E2-1768-4486-82C6-4CF8DD0E3E28}"/>
              </a:ext>
            </a:extLst>
          </p:cNvPr>
          <p:cNvSpPr>
            <a:spLocks noGrp="1"/>
          </p:cNvSpPr>
          <p:nvPr>
            <p:ph type="title" hasCustomPrompt="1"/>
          </p:nvPr>
        </p:nvSpPr>
        <p:spPr>
          <a:xfrm rot="2700000">
            <a:off x="10324615" y="9349642"/>
            <a:ext cx="6138862" cy="3401820"/>
          </a:xfrm>
        </p:spPr>
        <p:txBody>
          <a:bodyPr vert="horz" anchor="ctr" anchorCtr="1">
            <a:normAutofit/>
          </a:bodyPr>
          <a:lstStyle>
            <a:lvl1pPr algn="r">
              <a:lnSpc>
                <a:spcPct val="75000"/>
              </a:lnSpc>
              <a:defRPr lang="en-US" sz="9600" b="1" kern="1200" dirty="0">
                <a:ln w="73025">
                  <a:noFill/>
                </a:ln>
                <a:solidFill>
                  <a:schemeClr val="tx2">
                    <a:lumMod val="75000"/>
                  </a:schemeClr>
                </a:solidFill>
                <a:effectLst/>
                <a:latin typeface="+mj-lt"/>
                <a:ea typeface="Cambria" panose="02040503050406030204" pitchFamily="18" charset="0"/>
                <a:cs typeface="SpeakPro" panose="020B0504020101020102" pitchFamily="34" charset="0"/>
              </a:defRPr>
            </a:lvl1pPr>
          </a:lstStyle>
          <a:p>
            <a:r>
              <a:rPr lang="en-US"/>
              <a:t>GOOD</a:t>
            </a:r>
          </a:p>
        </p:txBody>
      </p:sp>
      <p:sp>
        <p:nvSpPr>
          <p:cNvPr id="4" name="Freeform: Shape 3">
            <a:extLst>
              <a:ext uri="{FF2B5EF4-FFF2-40B4-BE49-F238E27FC236}">
                <a16:creationId xmlns:a16="http://schemas.microsoft.com/office/drawing/2014/main" id="{C0D5B859-A82F-4BFA-F6C4-9CE39B625C4A}"/>
              </a:ext>
              <a:ext uri="{C183D7F6-B498-43B3-948B-1728B52AA6E4}">
                <adec:decorative xmlns:adec="http://schemas.microsoft.com/office/drawing/2017/decorative" val="1"/>
              </a:ext>
            </a:extLst>
          </p:cNvPr>
          <p:cNvSpPr/>
          <p:nvPr userDrawn="1"/>
        </p:nvSpPr>
        <p:spPr>
          <a:xfrm>
            <a:off x="1" y="19093511"/>
            <a:ext cx="5645966" cy="2852088"/>
          </a:xfrm>
          <a:custGeom>
            <a:avLst/>
            <a:gdLst>
              <a:gd name="connsiteX0" fmla="*/ 2795443 w 5645966"/>
              <a:gd name="connsiteY0" fmla="*/ 0 h 2852088"/>
              <a:gd name="connsiteX1" fmla="*/ 5645966 w 5645966"/>
              <a:gd name="connsiteY1" fmla="*/ 2852088 h 2852088"/>
              <a:gd name="connsiteX2" fmla="*/ 0 w 5645966"/>
              <a:gd name="connsiteY2" fmla="*/ 2852088 h 2852088"/>
              <a:gd name="connsiteX3" fmla="*/ 0 w 5645966"/>
              <a:gd name="connsiteY3" fmla="*/ 2796976 h 2852088"/>
              <a:gd name="connsiteX4" fmla="*/ 2795443 w 5645966"/>
              <a:gd name="connsiteY4" fmla="*/ 0 h 28520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45966" h="2852088">
                <a:moveTo>
                  <a:pt x="2795443" y="0"/>
                </a:moveTo>
                <a:lnTo>
                  <a:pt x="5645966" y="2852088"/>
                </a:lnTo>
                <a:lnTo>
                  <a:pt x="0" y="2852088"/>
                </a:lnTo>
                <a:lnTo>
                  <a:pt x="0" y="2796976"/>
                </a:lnTo>
                <a:lnTo>
                  <a:pt x="2795443"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reeform: Shape 4">
            <a:extLst>
              <a:ext uri="{FF2B5EF4-FFF2-40B4-BE49-F238E27FC236}">
                <a16:creationId xmlns:a16="http://schemas.microsoft.com/office/drawing/2014/main" id="{D3C1CA30-2BFB-3E21-1C71-EBB91B0876C0}"/>
              </a:ext>
              <a:ext uri="{C183D7F6-B498-43B3-948B-1728B52AA6E4}">
                <adec:decorative xmlns:adec="http://schemas.microsoft.com/office/drawing/2017/decorative" val="1"/>
              </a:ext>
            </a:extLst>
          </p:cNvPr>
          <p:cNvSpPr/>
          <p:nvPr userDrawn="1"/>
        </p:nvSpPr>
        <p:spPr>
          <a:xfrm>
            <a:off x="0" y="0"/>
            <a:ext cx="9744077" cy="5325655"/>
          </a:xfrm>
          <a:custGeom>
            <a:avLst/>
            <a:gdLst>
              <a:gd name="connsiteX0" fmla="*/ 0 w 9744077"/>
              <a:gd name="connsiteY0" fmla="*/ 0 h 5325655"/>
              <a:gd name="connsiteX1" fmla="*/ 9744077 w 9744077"/>
              <a:gd name="connsiteY1" fmla="*/ 0 h 5325655"/>
              <a:gd name="connsiteX2" fmla="*/ 4418422 w 9744077"/>
              <a:gd name="connsiteY2" fmla="*/ 5325655 h 5325655"/>
              <a:gd name="connsiteX3" fmla="*/ 0 w 9744077"/>
              <a:gd name="connsiteY3" fmla="*/ 907233 h 5325655"/>
              <a:gd name="connsiteX4" fmla="*/ 0 w 9744077"/>
              <a:gd name="connsiteY4" fmla="*/ 0 h 532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4077" h="5325655">
                <a:moveTo>
                  <a:pt x="0" y="0"/>
                </a:moveTo>
                <a:lnTo>
                  <a:pt x="9744077" y="0"/>
                </a:lnTo>
                <a:lnTo>
                  <a:pt x="4418422" y="5325655"/>
                </a:lnTo>
                <a:lnTo>
                  <a:pt x="0" y="907233"/>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5">
            <a:extLst>
              <a:ext uri="{FF2B5EF4-FFF2-40B4-BE49-F238E27FC236}">
                <a16:creationId xmlns:a16="http://schemas.microsoft.com/office/drawing/2014/main" id="{1CC30A11-E86F-134C-0688-DEA4058AA560}"/>
              </a:ext>
              <a:ext uri="{C183D7F6-B498-43B3-948B-1728B52AA6E4}">
                <adec:decorative xmlns:adec="http://schemas.microsoft.com/office/drawing/2017/decorative" val="1"/>
              </a:ext>
            </a:extLst>
          </p:cNvPr>
          <p:cNvSpPr/>
          <p:nvPr userDrawn="1"/>
        </p:nvSpPr>
        <p:spPr>
          <a:xfrm>
            <a:off x="4985533" y="16455801"/>
            <a:ext cx="7884000" cy="5489796"/>
          </a:xfrm>
          <a:custGeom>
            <a:avLst/>
            <a:gdLst>
              <a:gd name="connsiteX0" fmla="*/ 3942000 w 7884000"/>
              <a:gd name="connsiteY0" fmla="*/ 0 h 5489796"/>
              <a:gd name="connsiteX1" fmla="*/ 7884000 w 7884000"/>
              <a:gd name="connsiteY1" fmla="*/ 3942000 h 5489796"/>
              <a:gd name="connsiteX2" fmla="*/ 6336204 w 7884000"/>
              <a:gd name="connsiteY2" fmla="*/ 5489796 h 5489796"/>
              <a:gd name="connsiteX3" fmla="*/ 1547796 w 7884000"/>
              <a:gd name="connsiteY3" fmla="*/ 5489796 h 5489796"/>
              <a:gd name="connsiteX4" fmla="*/ 0 w 7884000"/>
              <a:gd name="connsiteY4" fmla="*/ 3942000 h 5489796"/>
              <a:gd name="connsiteX5" fmla="*/ 3942000 w 7884000"/>
              <a:gd name="connsiteY5" fmla="*/ 0 h 54897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884000" h="5489796">
                <a:moveTo>
                  <a:pt x="3942000" y="0"/>
                </a:moveTo>
                <a:lnTo>
                  <a:pt x="7884000" y="3942000"/>
                </a:lnTo>
                <a:lnTo>
                  <a:pt x="6336204" y="5489796"/>
                </a:lnTo>
                <a:lnTo>
                  <a:pt x="1547796" y="5489796"/>
                </a:lnTo>
                <a:lnTo>
                  <a:pt x="0" y="3942000"/>
                </a:lnTo>
                <a:lnTo>
                  <a:pt x="394200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Shape 6">
            <a:extLst>
              <a:ext uri="{FF2B5EF4-FFF2-40B4-BE49-F238E27FC236}">
                <a16:creationId xmlns:a16="http://schemas.microsoft.com/office/drawing/2014/main" id="{3D2F5C98-52C0-F172-8A35-6DE246E5D469}"/>
              </a:ext>
              <a:ext uri="{C183D7F6-B498-43B3-948B-1728B52AA6E4}">
                <adec:decorative xmlns:adec="http://schemas.microsoft.com/office/drawing/2017/decorative" val="1"/>
              </a:ext>
            </a:extLst>
          </p:cNvPr>
          <p:cNvSpPr/>
          <p:nvPr userDrawn="1"/>
        </p:nvSpPr>
        <p:spPr>
          <a:xfrm>
            <a:off x="8615979" y="0"/>
            <a:ext cx="7843221" cy="8230846"/>
          </a:xfrm>
          <a:custGeom>
            <a:avLst/>
            <a:gdLst>
              <a:gd name="connsiteX0" fmla="*/ 2210246 w 7843221"/>
              <a:gd name="connsiteY0" fmla="*/ 0 h 8258246"/>
              <a:gd name="connsiteX1" fmla="*/ 7843221 w 7843221"/>
              <a:gd name="connsiteY1" fmla="*/ 0 h 8258246"/>
              <a:gd name="connsiteX2" fmla="*/ 7843221 w 7843221"/>
              <a:gd name="connsiteY2" fmla="*/ 6463026 h 8258246"/>
              <a:gd name="connsiteX3" fmla="*/ 6048000 w 7843221"/>
              <a:gd name="connsiteY3" fmla="*/ 8258246 h 8258246"/>
              <a:gd name="connsiteX4" fmla="*/ 0 w 7843221"/>
              <a:gd name="connsiteY4" fmla="*/ 2210246 h 8258246"/>
              <a:gd name="connsiteX0" fmla="*/ 2210246 w 7843221"/>
              <a:gd name="connsiteY0" fmla="*/ 0 h 8258246"/>
              <a:gd name="connsiteX1" fmla="*/ 7843221 w 7843221"/>
              <a:gd name="connsiteY1" fmla="*/ 0 h 8258246"/>
              <a:gd name="connsiteX2" fmla="*/ 7843221 w 7843221"/>
              <a:gd name="connsiteY2" fmla="*/ 6383513 h 8258246"/>
              <a:gd name="connsiteX3" fmla="*/ 6048000 w 7843221"/>
              <a:gd name="connsiteY3" fmla="*/ 8258246 h 8258246"/>
              <a:gd name="connsiteX4" fmla="*/ 0 w 7843221"/>
              <a:gd name="connsiteY4" fmla="*/ 2210246 h 8258246"/>
              <a:gd name="connsiteX5" fmla="*/ 2210246 w 7843221"/>
              <a:gd name="connsiteY5" fmla="*/ 0 h 8258246"/>
              <a:gd name="connsiteX0" fmla="*/ 2210246 w 7843221"/>
              <a:gd name="connsiteY0" fmla="*/ 0 h 8218489"/>
              <a:gd name="connsiteX1" fmla="*/ 7843221 w 7843221"/>
              <a:gd name="connsiteY1" fmla="*/ 0 h 8218489"/>
              <a:gd name="connsiteX2" fmla="*/ 7843221 w 7843221"/>
              <a:gd name="connsiteY2" fmla="*/ 6383513 h 8218489"/>
              <a:gd name="connsiteX3" fmla="*/ 5988365 w 7843221"/>
              <a:gd name="connsiteY3" fmla="*/ 8218489 h 8218489"/>
              <a:gd name="connsiteX4" fmla="*/ 0 w 7843221"/>
              <a:gd name="connsiteY4" fmla="*/ 2210246 h 8218489"/>
              <a:gd name="connsiteX5" fmla="*/ 2210246 w 7843221"/>
              <a:gd name="connsiteY5" fmla="*/ 0 h 8218489"/>
              <a:gd name="connsiteX0" fmla="*/ 2210246 w 7843221"/>
              <a:gd name="connsiteY0" fmla="*/ 0 h 8230846"/>
              <a:gd name="connsiteX1" fmla="*/ 7843221 w 7843221"/>
              <a:gd name="connsiteY1" fmla="*/ 0 h 8230846"/>
              <a:gd name="connsiteX2" fmla="*/ 7843221 w 7843221"/>
              <a:gd name="connsiteY2" fmla="*/ 6383513 h 8230846"/>
              <a:gd name="connsiteX3" fmla="*/ 6000721 w 7843221"/>
              <a:gd name="connsiteY3" fmla="*/ 8230846 h 8230846"/>
              <a:gd name="connsiteX4" fmla="*/ 0 w 7843221"/>
              <a:gd name="connsiteY4" fmla="*/ 2210246 h 8230846"/>
              <a:gd name="connsiteX5" fmla="*/ 2210246 w 7843221"/>
              <a:gd name="connsiteY5" fmla="*/ 0 h 8230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843221" h="8230846">
                <a:moveTo>
                  <a:pt x="2210246" y="0"/>
                </a:moveTo>
                <a:lnTo>
                  <a:pt x="7843221" y="0"/>
                </a:lnTo>
                <a:lnTo>
                  <a:pt x="7843221" y="6383513"/>
                </a:lnTo>
                <a:lnTo>
                  <a:pt x="6000721" y="8230846"/>
                </a:lnTo>
                <a:lnTo>
                  <a:pt x="0" y="2210246"/>
                </a:lnTo>
                <a:lnTo>
                  <a:pt x="2210246"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Freeform: Shape 2">
            <a:extLst>
              <a:ext uri="{FF2B5EF4-FFF2-40B4-BE49-F238E27FC236}">
                <a16:creationId xmlns:a16="http://schemas.microsoft.com/office/drawing/2014/main" id="{A31124D6-84CC-C177-6A25-E4F07FCE99CC}"/>
              </a:ext>
              <a:ext uri="{C183D7F6-B498-43B3-948B-1728B52AA6E4}">
                <adec:decorative xmlns:adec="http://schemas.microsoft.com/office/drawing/2017/decorative" val="1"/>
              </a:ext>
            </a:extLst>
          </p:cNvPr>
          <p:cNvSpPr>
            <a:spLocks noChangeAspect="1"/>
          </p:cNvSpPr>
          <p:nvPr userDrawn="1"/>
        </p:nvSpPr>
        <p:spPr>
          <a:xfrm>
            <a:off x="0" y="1790264"/>
            <a:ext cx="9352400" cy="19148408"/>
          </a:xfrm>
          <a:custGeom>
            <a:avLst/>
            <a:gdLst>
              <a:gd name="connsiteX0" fmla="*/ 0 w 9352400"/>
              <a:gd name="connsiteY0" fmla="*/ 0 h 19148408"/>
              <a:gd name="connsiteX1" fmla="*/ 9352400 w 9352400"/>
              <a:gd name="connsiteY1" fmla="*/ 9574203 h 19148408"/>
              <a:gd name="connsiteX2" fmla="*/ 0 w 9352400"/>
              <a:gd name="connsiteY2" fmla="*/ 19148408 h 19148408"/>
            </a:gdLst>
            <a:ahLst/>
            <a:cxnLst>
              <a:cxn ang="0">
                <a:pos x="connsiteX0" y="connsiteY0"/>
              </a:cxn>
              <a:cxn ang="0">
                <a:pos x="connsiteX1" y="connsiteY1"/>
              </a:cxn>
              <a:cxn ang="0">
                <a:pos x="connsiteX2" y="connsiteY2"/>
              </a:cxn>
            </a:cxnLst>
            <a:rect l="l" t="t" r="r" b="b"/>
            <a:pathLst>
              <a:path w="9352400" h="19148408">
                <a:moveTo>
                  <a:pt x="0" y="0"/>
                </a:moveTo>
                <a:lnTo>
                  <a:pt x="9352400" y="9574203"/>
                </a:lnTo>
                <a:lnTo>
                  <a:pt x="0" y="1914840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Picture Placeholder 29">
            <a:extLst>
              <a:ext uri="{FF2B5EF4-FFF2-40B4-BE49-F238E27FC236}">
                <a16:creationId xmlns:a16="http://schemas.microsoft.com/office/drawing/2014/main" id="{BE2BD434-6575-450E-A7F3-133E9A44D12D}"/>
              </a:ext>
            </a:extLst>
          </p:cNvPr>
          <p:cNvSpPr>
            <a:spLocks noGrp="1"/>
          </p:cNvSpPr>
          <p:nvPr>
            <p:ph type="pic" sz="quarter" idx="19"/>
          </p:nvPr>
        </p:nvSpPr>
        <p:spPr>
          <a:xfrm>
            <a:off x="0" y="0"/>
            <a:ext cx="9534551" cy="5174794"/>
          </a:xfrm>
          <a:custGeom>
            <a:avLst/>
            <a:gdLst>
              <a:gd name="connsiteX0" fmla="*/ 0 w 9534551"/>
              <a:gd name="connsiteY0" fmla="*/ 0 h 5123108"/>
              <a:gd name="connsiteX1" fmla="*/ 9534551 w 9534551"/>
              <a:gd name="connsiteY1" fmla="*/ 0 h 5123108"/>
              <a:gd name="connsiteX2" fmla="*/ 4411443 w 9534551"/>
              <a:gd name="connsiteY2" fmla="*/ 5123108 h 5123108"/>
              <a:gd name="connsiteX3" fmla="*/ 0 w 9534551"/>
              <a:gd name="connsiteY3" fmla="*/ 711665 h 5123108"/>
            </a:gdLst>
            <a:ahLst/>
            <a:cxnLst>
              <a:cxn ang="0">
                <a:pos x="connsiteX0" y="connsiteY0"/>
              </a:cxn>
              <a:cxn ang="0">
                <a:pos x="connsiteX1" y="connsiteY1"/>
              </a:cxn>
              <a:cxn ang="0">
                <a:pos x="connsiteX2" y="connsiteY2"/>
              </a:cxn>
              <a:cxn ang="0">
                <a:pos x="connsiteX3" y="connsiteY3"/>
              </a:cxn>
            </a:cxnLst>
            <a:rect l="l" t="t" r="r" b="b"/>
            <a:pathLst>
              <a:path w="9534551" h="5123108">
                <a:moveTo>
                  <a:pt x="0" y="0"/>
                </a:moveTo>
                <a:lnTo>
                  <a:pt x="9534551" y="0"/>
                </a:lnTo>
                <a:lnTo>
                  <a:pt x="4411443" y="5123108"/>
                </a:lnTo>
                <a:lnTo>
                  <a:pt x="0" y="711665"/>
                </a:lnTo>
                <a:close/>
              </a:path>
            </a:pathLst>
          </a:custGeom>
          <a:solidFill>
            <a:schemeClr val="tx1">
              <a:lumMod val="25000"/>
              <a:lumOff val="75000"/>
              <a:alpha val="50000"/>
            </a:schemeClr>
          </a:solidFill>
          <a:ln w="73025">
            <a:noFill/>
          </a:ln>
          <a:effectLst/>
        </p:spPr>
        <p:txBody>
          <a:bodyPr wrap="square" tIns="365760" anchor="t" anchorCtr="0">
            <a:noAutofit/>
          </a:bodyPr>
          <a:lstStyle>
            <a:lvl1pPr marL="0" indent="0" algn="ctr">
              <a:buNone/>
              <a:defRPr>
                <a:solidFill>
                  <a:schemeClr val="tx1">
                    <a:lumMod val="90000"/>
                    <a:lumOff val="10000"/>
                  </a:schemeClr>
                </a:solidFill>
              </a:defRPr>
            </a:lvl1pPr>
          </a:lstStyle>
          <a:p>
            <a:r>
              <a:rPr lang="en-US"/>
              <a:t>Click icon to add picture</a:t>
            </a:r>
          </a:p>
        </p:txBody>
      </p:sp>
      <p:sp>
        <p:nvSpPr>
          <p:cNvPr id="15" name="Picture Placeholder 14">
            <a:extLst>
              <a:ext uri="{FF2B5EF4-FFF2-40B4-BE49-F238E27FC236}">
                <a16:creationId xmlns:a16="http://schemas.microsoft.com/office/drawing/2014/main" id="{387E9201-E9D6-420F-967A-35467CBF4A50}"/>
              </a:ext>
            </a:extLst>
          </p:cNvPr>
          <p:cNvSpPr>
            <a:spLocks noGrp="1"/>
          </p:cNvSpPr>
          <p:nvPr>
            <p:ph type="pic" sz="quarter" idx="11"/>
          </p:nvPr>
        </p:nvSpPr>
        <p:spPr>
          <a:xfrm flipH="1">
            <a:off x="0" y="1955698"/>
            <a:ext cx="9183978" cy="18801093"/>
          </a:xfrm>
          <a:custGeom>
            <a:avLst/>
            <a:gdLst>
              <a:gd name="connsiteX0" fmla="*/ 9183978 w 9183978"/>
              <a:gd name="connsiteY0" fmla="*/ 0 h 18367955"/>
              <a:gd name="connsiteX1" fmla="*/ 9183978 w 9183978"/>
              <a:gd name="connsiteY1" fmla="*/ 18367955 h 18367955"/>
              <a:gd name="connsiteX2" fmla="*/ 0 w 9183978"/>
              <a:gd name="connsiteY2" fmla="*/ 9183977 h 18367955"/>
            </a:gdLst>
            <a:ahLst/>
            <a:cxnLst>
              <a:cxn ang="0">
                <a:pos x="connsiteX0" y="connsiteY0"/>
              </a:cxn>
              <a:cxn ang="0">
                <a:pos x="connsiteX1" y="connsiteY1"/>
              </a:cxn>
              <a:cxn ang="0">
                <a:pos x="connsiteX2" y="connsiteY2"/>
              </a:cxn>
            </a:cxnLst>
            <a:rect l="l" t="t" r="r" b="b"/>
            <a:pathLst>
              <a:path w="9183978" h="18367955">
                <a:moveTo>
                  <a:pt x="9183978" y="0"/>
                </a:moveTo>
                <a:lnTo>
                  <a:pt x="9183978" y="18367955"/>
                </a:lnTo>
                <a:lnTo>
                  <a:pt x="0" y="9183977"/>
                </a:lnTo>
                <a:close/>
              </a:path>
            </a:pathLst>
          </a:custGeom>
          <a:solidFill>
            <a:schemeClr val="tx1">
              <a:lumMod val="25000"/>
              <a:lumOff val="75000"/>
              <a:alpha val="50000"/>
            </a:schemeClr>
          </a:solidFill>
          <a:ln w="73025">
            <a:noFill/>
          </a:ln>
          <a:effectLst/>
        </p:spPr>
        <p:txBody>
          <a:bodyPr wrap="square" tIns="7772400" anchor="t" anchorCtr="0">
            <a:noAutofit/>
          </a:bodyPr>
          <a:lstStyle>
            <a:lvl1pPr marL="0" indent="0" algn="l">
              <a:buNone/>
              <a:defRPr>
                <a:solidFill>
                  <a:schemeClr val="tx1">
                    <a:lumMod val="90000"/>
                    <a:lumOff val="10000"/>
                  </a:schemeClr>
                </a:solidFill>
              </a:defRPr>
            </a:lvl1pPr>
          </a:lstStyle>
          <a:p>
            <a:r>
              <a:rPr lang="en-US"/>
              <a:t>Click icon to add picture</a:t>
            </a:r>
          </a:p>
        </p:txBody>
      </p:sp>
      <p:sp>
        <p:nvSpPr>
          <p:cNvPr id="24" name="Picture Placeholder 2">
            <a:extLst>
              <a:ext uri="{FF2B5EF4-FFF2-40B4-BE49-F238E27FC236}">
                <a16:creationId xmlns:a16="http://schemas.microsoft.com/office/drawing/2014/main" id="{B2AF5FDA-000B-4644-8248-33CBF1217E71}"/>
              </a:ext>
            </a:extLst>
          </p:cNvPr>
          <p:cNvSpPr>
            <a:spLocks noGrp="1"/>
          </p:cNvSpPr>
          <p:nvPr>
            <p:ph type="pic" sz="quarter" idx="23"/>
          </p:nvPr>
        </p:nvSpPr>
        <p:spPr>
          <a:xfrm>
            <a:off x="3788507" y="3207841"/>
            <a:ext cx="7539532" cy="7539532"/>
          </a:xfrm>
          <a:prstGeom prst="diamond">
            <a:avLst/>
          </a:prstGeom>
          <a:solidFill>
            <a:schemeClr val="tx1">
              <a:lumMod val="25000"/>
              <a:lumOff val="75000"/>
              <a:alpha val="50000"/>
            </a:schemeClr>
          </a:solidFill>
          <a:ln w="73025">
            <a:solidFill>
              <a:schemeClr val="bg1"/>
            </a:solidFill>
          </a:ln>
          <a:effectLst/>
        </p:spPr>
        <p:txBody>
          <a:bodyPr anchor="t" anchorCtr="0"/>
          <a:lstStyle>
            <a:lvl1pPr marL="0" indent="0" algn="ctr">
              <a:buNone/>
              <a:defRPr>
                <a:solidFill>
                  <a:schemeClr val="tx1">
                    <a:lumMod val="90000"/>
                    <a:lumOff val="10000"/>
                  </a:schemeClr>
                </a:solidFill>
              </a:defRPr>
            </a:lvl1pPr>
          </a:lstStyle>
          <a:p>
            <a:r>
              <a:rPr lang="en-US"/>
              <a:t>Click icon to add picture</a:t>
            </a:r>
          </a:p>
        </p:txBody>
      </p:sp>
      <p:sp>
        <p:nvSpPr>
          <p:cNvPr id="16" name="Picture Placeholder 2">
            <a:extLst>
              <a:ext uri="{FF2B5EF4-FFF2-40B4-BE49-F238E27FC236}">
                <a16:creationId xmlns:a16="http://schemas.microsoft.com/office/drawing/2014/main" id="{7263EA9A-DD00-4231-BF00-03BBE045A133}"/>
              </a:ext>
            </a:extLst>
          </p:cNvPr>
          <p:cNvSpPr>
            <a:spLocks noGrp="1"/>
          </p:cNvSpPr>
          <p:nvPr>
            <p:ph type="pic" sz="quarter" idx="16"/>
          </p:nvPr>
        </p:nvSpPr>
        <p:spPr>
          <a:xfrm>
            <a:off x="817809" y="12150968"/>
            <a:ext cx="7539532" cy="7539532"/>
          </a:xfrm>
          <a:prstGeom prst="diamond">
            <a:avLst/>
          </a:prstGeom>
          <a:solidFill>
            <a:schemeClr val="tx1">
              <a:lumMod val="25000"/>
              <a:lumOff val="75000"/>
              <a:alpha val="50000"/>
            </a:schemeClr>
          </a:solidFill>
          <a:ln w="73025">
            <a:solidFill>
              <a:schemeClr val="bg1"/>
            </a:solidFill>
          </a:ln>
          <a:effectLst/>
        </p:spPr>
        <p:txBody>
          <a:bodyPr anchor="t" anchorCtr="0"/>
          <a:lstStyle>
            <a:lvl1pPr marL="0" indent="0" algn="ctr">
              <a:buNone/>
              <a:defRPr>
                <a:solidFill>
                  <a:schemeClr val="tx1">
                    <a:lumMod val="90000"/>
                    <a:lumOff val="10000"/>
                  </a:schemeClr>
                </a:solidFill>
              </a:defRPr>
            </a:lvl1pPr>
          </a:lstStyle>
          <a:p>
            <a:r>
              <a:rPr lang="en-US"/>
              <a:t>Click icon to add picture</a:t>
            </a:r>
          </a:p>
        </p:txBody>
      </p:sp>
      <p:sp>
        <p:nvSpPr>
          <p:cNvPr id="31" name="Picture Placeholder 30">
            <a:extLst>
              <a:ext uri="{FF2B5EF4-FFF2-40B4-BE49-F238E27FC236}">
                <a16:creationId xmlns:a16="http://schemas.microsoft.com/office/drawing/2014/main" id="{02DA5970-E8DD-415E-8FEB-C211814CD0B0}"/>
              </a:ext>
            </a:extLst>
          </p:cNvPr>
          <p:cNvSpPr>
            <a:spLocks noGrp="1"/>
          </p:cNvSpPr>
          <p:nvPr>
            <p:ph type="pic" sz="quarter" idx="24"/>
          </p:nvPr>
        </p:nvSpPr>
        <p:spPr>
          <a:xfrm>
            <a:off x="8805905" y="0"/>
            <a:ext cx="7653295" cy="8006400"/>
          </a:xfrm>
          <a:custGeom>
            <a:avLst/>
            <a:gdLst>
              <a:gd name="connsiteX0" fmla="*/ 2218560 w 7653295"/>
              <a:gd name="connsiteY0" fmla="*/ 0 h 8037094"/>
              <a:gd name="connsiteX1" fmla="*/ 7653295 w 7653295"/>
              <a:gd name="connsiteY1" fmla="*/ 0 h 8037094"/>
              <a:gd name="connsiteX2" fmla="*/ 7653295 w 7653295"/>
              <a:gd name="connsiteY2" fmla="*/ 6202334 h 8037094"/>
              <a:gd name="connsiteX3" fmla="*/ 5818535 w 7653295"/>
              <a:gd name="connsiteY3" fmla="*/ 8037094 h 8037094"/>
              <a:gd name="connsiteX4" fmla="*/ 0 w 7653295"/>
              <a:gd name="connsiteY4" fmla="*/ 2218560 h 80370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53295" h="8037094">
                <a:moveTo>
                  <a:pt x="2218560" y="0"/>
                </a:moveTo>
                <a:lnTo>
                  <a:pt x="7653295" y="0"/>
                </a:lnTo>
                <a:lnTo>
                  <a:pt x="7653295" y="6202334"/>
                </a:lnTo>
                <a:lnTo>
                  <a:pt x="5818535" y="8037094"/>
                </a:lnTo>
                <a:lnTo>
                  <a:pt x="0" y="2218560"/>
                </a:lnTo>
                <a:close/>
              </a:path>
            </a:pathLst>
          </a:custGeom>
          <a:solidFill>
            <a:schemeClr val="tx1">
              <a:lumMod val="25000"/>
              <a:lumOff val="75000"/>
              <a:alpha val="50000"/>
            </a:schemeClr>
          </a:solidFill>
          <a:ln w="73025">
            <a:noFill/>
          </a:ln>
          <a:effectLst/>
        </p:spPr>
        <p:txBody>
          <a:bodyPr wrap="square" tIns="365760" anchor="t" anchorCtr="0">
            <a:noAutofit/>
          </a:bodyPr>
          <a:lstStyle>
            <a:lvl1pPr marL="0" indent="0" algn="ctr">
              <a:buNone/>
              <a:defRPr>
                <a:solidFill>
                  <a:schemeClr val="tx1">
                    <a:lumMod val="90000"/>
                    <a:lumOff val="10000"/>
                  </a:schemeClr>
                </a:solidFill>
              </a:defRPr>
            </a:lvl1pPr>
          </a:lstStyle>
          <a:p>
            <a:r>
              <a:rPr lang="en-US"/>
              <a:t>Click icon to add picture</a:t>
            </a:r>
          </a:p>
        </p:txBody>
      </p:sp>
      <p:sp>
        <p:nvSpPr>
          <p:cNvPr id="27" name="Text Placeholder 37">
            <a:extLst>
              <a:ext uri="{FF2B5EF4-FFF2-40B4-BE49-F238E27FC236}">
                <a16:creationId xmlns:a16="http://schemas.microsoft.com/office/drawing/2014/main" id="{F2153662-A29C-4576-B6EF-74CD0497718D}"/>
              </a:ext>
            </a:extLst>
          </p:cNvPr>
          <p:cNvSpPr>
            <a:spLocks noGrp="1"/>
          </p:cNvSpPr>
          <p:nvPr>
            <p:ph type="body" sz="quarter" idx="21" hasCustomPrompt="1"/>
          </p:nvPr>
        </p:nvSpPr>
        <p:spPr>
          <a:xfrm rot="2700000">
            <a:off x="10113676" y="12326849"/>
            <a:ext cx="6684341" cy="2681544"/>
          </a:xfrm>
        </p:spPr>
        <p:txBody>
          <a:bodyPr>
            <a:noAutofit/>
          </a:bodyPr>
          <a:lstStyle>
            <a:lvl1pPr marL="0" indent="0" algn="l">
              <a:buNone/>
              <a:defRPr lang="en-US" sz="9600" b="1" kern="1200" dirty="0">
                <a:ln w="73025">
                  <a:noFill/>
                </a:ln>
                <a:solidFill>
                  <a:schemeClr val="tx2">
                    <a:lumMod val="75000"/>
                  </a:schemeClr>
                </a:solidFill>
                <a:effectLst/>
                <a:latin typeface="+mj-lt"/>
                <a:ea typeface="Cambria" panose="02040503050406030204" pitchFamily="18" charset="0"/>
                <a:cs typeface="SpeakPro" panose="020B0504020101020102" pitchFamily="34" charset="0"/>
              </a:defRPr>
            </a:lvl1pPr>
            <a:lvl2pPr marL="457200" indent="0" algn="r">
              <a:buNone/>
              <a:defRPr sz="4500"/>
            </a:lvl2pPr>
            <a:lvl3pPr marL="914400" indent="0" algn="r">
              <a:buNone/>
              <a:defRPr sz="4500"/>
            </a:lvl3pPr>
            <a:lvl4pPr marL="1371600" indent="0" algn="r">
              <a:buNone/>
              <a:defRPr sz="4500"/>
            </a:lvl4pPr>
            <a:lvl5pPr marL="1828800" indent="0" algn="r">
              <a:buNone/>
              <a:defRPr sz="4500"/>
            </a:lvl5pPr>
          </a:lstStyle>
          <a:p>
            <a:pPr lvl="0"/>
            <a:r>
              <a:rPr lang="en-US"/>
              <a:t>FOOD</a:t>
            </a:r>
          </a:p>
        </p:txBody>
      </p:sp>
      <p:sp>
        <p:nvSpPr>
          <p:cNvPr id="38" name="Text Placeholder 37">
            <a:extLst>
              <a:ext uri="{FF2B5EF4-FFF2-40B4-BE49-F238E27FC236}">
                <a16:creationId xmlns:a16="http://schemas.microsoft.com/office/drawing/2014/main" id="{5AA999A3-AC89-4704-B8E2-A6CE1D00BA39}"/>
              </a:ext>
            </a:extLst>
          </p:cNvPr>
          <p:cNvSpPr>
            <a:spLocks noGrp="1"/>
          </p:cNvSpPr>
          <p:nvPr>
            <p:ph type="body" sz="quarter" idx="20"/>
          </p:nvPr>
        </p:nvSpPr>
        <p:spPr>
          <a:xfrm rot="2700000">
            <a:off x="8764434" y="15181513"/>
            <a:ext cx="6684341" cy="2916397"/>
          </a:xfrm>
        </p:spPr>
        <p:txBody>
          <a:bodyPr>
            <a:normAutofit/>
          </a:bodyPr>
          <a:lstStyle>
            <a:lvl1pPr marL="0" indent="0" algn="l">
              <a:buNone/>
              <a:defRPr lang="en-US" sz="3500" b="0" kern="1200" dirty="0">
                <a:solidFill>
                  <a:schemeClr val="tx1">
                    <a:lumMod val="90000"/>
                    <a:lumOff val="10000"/>
                  </a:schemeClr>
                </a:solidFill>
                <a:latin typeface="+mn-lt"/>
                <a:ea typeface="+mn-ea"/>
                <a:cs typeface="+mn-cs"/>
              </a:defRPr>
            </a:lvl1pPr>
            <a:lvl2pPr marL="457200" indent="0" algn="r">
              <a:buNone/>
              <a:defRPr sz="4500"/>
            </a:lvl2pPr>
            <a:lvl3pPr marL="914400" indent="0" algn="r">
              <a:buNone/>
              <a:defRPr sz="4500"/>
            </a:lvl3pPr>
            <a:lvl4pPr marL="1371600" indent="0" algn="r">
              <a:buNone/>
              <a:defRPr sz="4500"/>
            </a:lvl4pPr>
            <a:lvl5pPr marL="1828800" indent="0" algn="r">
              <a:buNone/>
              <a:defRPr sz="4500"/>
            </a:lvl5pPr>
          </a:lstStyle>
          <a:p>
            <a:pPr lvl="0"/>
            <a:r>
              <a:rPr lang="en-US"/>
              <a:t>Click to edit Master text</a:t>
            </a:r>
          </a:p>
        </p:txBody>
      </p:sp>
      <p:sp>
        <p:nvSpPr>
          <p:cNvPr id="19" name="Picture Placeholder 18">
            <a:extLst>
              <a:ext uri="{FF2B5EF4-FFF2-40B4-BE49-F238E27FC236}">
                <a16:creationId xmlns:a16="http://schemas.microsoft.com/office/drawing/2014/main" id="{9C950636-8B6C-48B2-AB27-343A0D810CD3}"/>
              </a:ext>
            </a:extLst>
          </p:cNvPr>
          <p:cNvSpPr>
            <a:spLocks noGrp="1"/>
          </p:cNvSpPr>
          <p:nvPr>
            <p:ph type="pic" sz="quarter" idx="17"/>
          </p:nvPr>
        </p:nvSpPr>
        <p:spPr>
          <a:xfrm>
            <a:off x="107717" y="19257874"/>
            <a:ext cx="5375452" cy="2687726"/>
          </a:xfrm>
          <a:custGeom>
            <a:avLst/>
            <a:gdLst>
              <a:gd name="connsiteX0" fmla="*/ 2687726 w 5375452"/>
              <a:gd name="connsiteY0" fmla="*/ 0 h 2687726"/>
              <a:gd name="connsiteX1" fmla="*/ 5375452 w 5375452"/>
              <a:gd name="connsiteY1" fmla="*/ 2687726 h 2687726"/>
              <a:gd name="connsiteX2" fmla="*/ 0 w 5375452"/>
              <a:gd name="connsiteY2" fmla="*/ 2687726 h 2687726"/>
            </a:gdLst>
            <a:ahLst/>
            <a:cxnLst>
              <a:cxn ang="0">
                <a:pos x="connsiteX0" y="connsiteY0"/>
              </a:cxn>
              <a:cxn ang="0">
                <a:pos x="connsiteX1" y="connsiteY1"/>
              </a:cxn>
              <a:cxn ang="0">
                <a:pos x="connsiteX2" y="connsiteY2"/>
              </a:cxn>
            </a:cxnLst>
            <a:rect l="l" t="t" r="r" b="b"/>
            <a:pathLst>
              <a:path w="5375452" h="2687726">
                <a:moveTo>
                  <a:pt x="2687726" y="0"/>
                </a:moveTo>
                <a:lnTo>
                  <a:pt x="5375452" y="2687726"/>
                </a:lnTo>
                <a:lnTo>
                  <a:pt x="0" y="2687726"/>
                </a:lnTo>
                <a:close/>
              </a:path>
            </a:pathLst>
          </a:custGeom>
          <a:solidFill>
            <a:schemeClr val="tx1">
              <a:lumMod val="25000"/>
              <a:lumOff val="75000"/>
              <a:alpha val="50000"/>
            </a:schemeClr>
          </a:solidFill>
          <a:ln w="73025">
            <a:noFill/>
          </a:ln>
          <a:effectLst/>
        </p:spPr>
        <p:txBody>
          <a:bodyPr wrap="square" tIns="731520" anchor="b" anchorCtr="0">
            <a:noAutofit/>
          </a:bodyPr>
          <a:lstStyle>
            <a:lvl1pPr marL="0" indent="0" algn="ctr">
              <a:buNone/>
              <a:defRPr>
                <a:solidFill>
                  <a:schemeClr val="tx1">
                    <a:lumMod val="90000"/>
                    <a:lumOff val="10000"/>
                  </a:schemeClr>
                </a:solidFill>
              </a:defRPr>
            </a:lvl1pPr>
          </a:lstStyle>
          <a:p>
            <a:r>
              <a:rPr lang="en-US"/>
              <a:t>Click icon to add picture</a:t>
            </a:r>
          </a:p>
        </p:txBody>
      </p:sp>
      <p:sp>
        <p:nvSpPr>
          <p:cNvPr id="21" name="Picture Placeholder 20">
            <a:extLst>
              <a:ext uri="{FF2B5EF4-FFF2-40B4-BE49-F238E27FC236}">
                <a16:creationId xmlns:a16="http://schemas.microsoft.com/office/drawing/2014/main" id="{5E6E774B-5BB4-4FAE-8F86-D3FF047EC5B9}"/>
              </a:ext>
            </a:extLst>
          </p:cNvPr>
          <p:cNvSpPr>
            <a:spLocks noGrp="1"/>
          </p:cNvSpPr>
          <p:nvPr>
            <p:ph type="pic" sz="quarter" idx="18"/>
          </p:nvPr>
        </p:nvSpPr>
        <p:spPr>
          <a:xfrm>
            <a:off x="5157767" y="16621258"/>
            <a:ext cx="7539532" cy="5324342"/>
          </a:xfrm>
          <a:custGeom>
            <a:avLst/>
            <a:gdLst>
              <a:gd name="connsiteX0" fmla="*/ 3769766 w 7539532"/>
              <a:gd name="connsiteY0" fmla="*/ 0 h 5324342"/>
              <a:gd name="connsiteX1" fmla="*/ 7539532 w 7539532"/>
              <a:gd name="connsiteY1" fmla="*/ 3769766 h 5324342"/>
              <a:gd name="connsiteX2" fmla="*/ 5984956 w 7539532"/>
              <a:gd name="connsiteY2" fmla="*/ 5324342 h 5324342"/>
              <a:gd name="connsiteX3" fmla="*/ 1554576 w 7539532"/>
              <a:gd name="connsiteY3" fmla="*/ 5324342 h 5324342"/>
              <a:gd name="connsiteX4" fmla="*/ 0 w 7539532"/>
              <a:gd name="connsiteY4" fmla="*/ 3769766 h 5324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39532" h="5324342">
                <a:moveTo>
                  <a:pt x="3769766" y="0"/>
                </a:moveTo>
                <a:lnTo>
                  <a:pt x="7539532" y="3769766"/>
                </a:lnTo>
                <a:lnTo>
                  <a:pt x="5984956" y="5324342"/>
                </a:lnTo>
                <a:lnTo>
                  <a:pt x="1554576" y="5324342"/>
                </a:lnTo>
                <a:lnTo>
                  <a:pt x="0" y="3769766"/>
                </a:lnTo>
                <a:close/>
              </a:path>
            </a:pathLst>
          </a:custGeom>
          <a:solidFill>
            <a:schemeClr val="tx1">
              <a:lumMod val="25000"/>
              <a:lumOff val="75000"/>
              <a:alpha val="50000"/>
            </a:schemeClr>
          </a:solidFill>
          <a:ln w="73025">
            <a:noFill/>
          </a:ln>
          <a:effectLst/>
        </p:spPr>
        <p:txBody>
          <a:bodyPr wrap="square" tIns="1828800" anchor="t" anchorCtr="0">
            <a:noAutofit/>
          </a:bodyPr>
          <a:lstStyle>
            <a:lvl1pPr marL="0" indent="0" algn="ctr">
              <a:buNone/>
              <a:defRPr>
                <a:solidFill>
                  <a:schemeClr val="tx1">
                    <a:lumMod val="90000"/>
                    <a:lumOff val="10000"/>
                  </a:schemeClr>
                </a:solidFill>
              </a:defRPr>
            </a:lvl1pPr>
          </a:lstStyle>
          <a:p>
            <a:r>
              <a:rPr lang="en-US"/>
              <a:t>Click icon to add picture</a:t>
            </a:r>
          </a:p>
        </p:txBody>
      </p:sp>
    </p:spTree>
    <p:extLst>
      <p:ext uri="{BB962C8B-B14F-4D97-AF65-F5344CB8AC3E}">
        <p14:creationId xmlns:p14="http://schemas.microsoft.com/office/powerpoint/2010/main" val="40038392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oster Option 3">
    <p:spTree>
      <p:nvGrpSpPr>
        <p:cNvPr id="1" name=""/>
        <p:cNvGrpSpPr/>
        <p:nvPr/>
      </p:nvGrpSpPr>
      <p:grpSpPr>
        <a:xfrm>
          <a:off x="0" y="0"/>
          <a:ext cx="0" cy="0"/>
          <a:chOff x="0" y="0"/>
          <a:chExt cx="0" cy="0"/>
        </a:xfrm>
      </p:grpSpPr>
      <p:sp>
        <p:nvSpPr>
          <p:cNvPr id="14" name="Picture Placeholder 3">
            <a:extLst>
              <a:ext uri="{FF2B5EF4-FFF2-40B4-BE49-F238E27FC236}">
                <a16:creationId xmlns:a16="http://schemas.microsoft.com/office/drawing/2014/main" id="{EEF751C6-DE0E-48B6-A735-2A70A36C06A2}"/>
              </a:ext>
            </a:extLst>
          </p:cNvPr>
          <p:cNvSpPr>
            <a:spLocks noGrp="1"/>
          </p:cNvSpPr>
          <p:nvPr>
            <p:ph type="pic" sz="quarter" idx="11"/>
          </p:nvPr>
        </p:nvSpPr>
        <p:spPr>
          <a:xfrm>
            <a:off x="0" y="0"/>
            <a:ext cx="16459200" cy="21945600"/>
          </a:xfrm>
        </p:spPr>
        <p:txBody>
          <a:bodyPr tIns="457200" anchor="t" anchorCtr="0"/>
          <a:lstStyle>
            <a:lvl1pPr marL="0" indent="0" algn="ctr">
              <a:buNone/>
              <a:defRPr/>
            </a:lvl1pPr>
          </a:lstStyle>
          <a:p>
            <a:r>
              <a:rPr lang="en-US"/>
              <a:t>Click icon to add picture</a:t>
            </a:r>
          </a:p>
        </p:txBody>
      </p:sp>
      <p:sp>
        <p:nvSpPr>
          <p:cNvPr id="2" name="Title 1">
            <a:extLst>
              <a:ext uri="{FF2B5EF4-FFF2-40B4-BE49-F238E27FC236}">
                <a16:creationId xmlns:a16="http://schemas.microsoft.com/office/drawing/2014/main" id="{9364D869-8470-413B-B1AE-BD044E59CEE3}"/>
              </a:ext>
            </a:extLst>
          </p:cNvPr>
          <p:cNvSpPr>
            <a:spLocks noGrp="1"/>
          </p:cNvSpPr>
          <p:nvPr>
            <p:ph type="ctrTitle" hasCustomPrompt="1"/>
          </p:nvPr>
        </p:nvSpPr>
        <p:spPr>
          <a:xfrm>
            <a:off x="-1" y="3815836"/>
            <a:ext cx="16459199" cy="7323221"/>
          </a:xfrm>
          <a:noFill/>
        </p:spPr>
        <p:txBody>
          <a:bodyPr lIns="792000" tIns="180000" rIns="720000" bIns="0" anchor="b" anchorCtr="0">
            <a:normAutofit/>
          </a:bodyPr>
          <a:lstStyle>
            <a:lvl1pPr algn="ctr">
              <a:lnSpc>
                <a:spcPct val="85000"/>
              </a:lnSpc>
              <a:defRPr sz="36800" spc="800" baseline="0">
                <a:ln w="73025">
                  <a:noFill/>
                </a:ln>
                <a:solidFill>
                  <a:schemeClr val="bg1"/>
                </a:solidFill>
                <a:effectLst>
                  <a:outerShdw blurRad="76200" dist="63500" dir="2700000" algn="tl" rotWithShape="0">
                    <a:schemeClr val="tx2">
                      <a:lumMod val="50000"/>
                      <a:alpha val="35000"/>
                    </a:schemeClr>
                  </a:outerShdw>
                </a:effectLst>
                <a:latin typeface="+mj-lt"/>
              </a:defRPr>
            </a:lvl1pPr>
          </a:lstStyle>
          <a:p>
            <a:r>
              <a:rPr lang="en-US"/>
              <a:t>BAKE</a:t>
            </a:r>
          </a:p>
        </p:txBody>
      </p:sp>
      <p:sp>
        <p:nvSpPr>
          <p:cNvPr id="15" name="Text Placeholder 17">
            <a:extLst>
              <a:ext uri="{FF2B5EF4-FFF2-40B4-BE49-F238E27FC236}">
                <a16:creationId xmlns:a16="http://schemas.microsoft.com/office/drawing/2014/main" id="{8C3F5F91-E9AD-4F2E-B4B1-2545BFBA0520}"/>
              </a:ext>
            </a:extLst>
          </p:cNvPr>
          <p:cNvSpPr>
            <a:spLocks noGrp="1"/>
          </p:cNvSpPr>
          <p:nvPr>
            <p:ph type="body" sz="quarter" idx="13"/>
          </p:nvPr>
        </p:nvSpPr>
        <p:spPr>
          <a:xfrm>
            <a:off x="2044800" y="1664891"/>
            <a:ext cx="12369600" cy="2012400"/>
          </a:xfrm>
          <a:ln>
            <a:noFill/>
          </a:ln>
        </p:spPr>
        <p:txBody>
          <a:bodyPr lIns="360000" tIns="360000" rIns="360000" bIns="360000" anchor="ctr" anchorCtr="0">
            <a:noAutofit/>
          </a:bodyPr>
          <a:lstStyle>
            <a:lvl1pPr marL="0" indent="0" algn="ctr">
              <a:lnSpc>
                <a:spcPct val="100000"/>
              </a:lnSpc>
              <a:buNone/>
              <a:defRPr sz="6800">
                <a:solidFill>
                  <a:schemeClr val="bg2"/>
                </a:solidFill>
                <a:latin typeface="+mn-lt"/>
              </a:defRPr>
            </a:lvl1pPr>
            <a:lvl2pPr algn="ctr">
              <a:defRPr/>
            </a:lvl2pPr>
            <a:lvl3pPr algn="ctr">
              <a:defRPr/>
            </a:lvl3pPr>
            <a:lvl4pPr algn="ctr">
              <a:defRPr/>
            </a:lvl4pPr>
            <a:lvl5pPr algn="ctr">
              <a:defRPr/>
            </a:lvl5pPr>
          </a:lstStyle>
          <a:p>
            <a:pPr lvl="0"/>
            <a:endParaRPr lang="en-US"/>
          </a:p>
        </p:txBody>
      </p:sp>
      <p:sp>
        <p:nvSpPr>
          <p:cNvPr id="16" name="Text Placeholder 17">
            <a:extLst>
              <a:ext uri="{FF2B5EF4-FFF2-40B4-BE49-F238E27FC236}">
                <a16:creationId xmlns:a16="http://schemas.microsoft.com/office/drawing/2014/main" id="{74D2CD46-7919-46AF-9CFE-600254DC62B2}"/>
              </a:ext>
            </a:extLst>
          </p:cNvPr>
          <p:cNvSpPr>
            <a:spLocks noGrp="1"/>
          </p:cNvSpPr>
          <p:nvPr>
            <p:ph type="body" sz="quarter" idx="14" hasCustomPrompt="1"/>
          </p:nvPr>
        </p:nvSpPr>
        <p:spPr>
          <a:xfrm>
            <a:off x="1353238" y="9823669"/>
            <a:ext cx="14047180" cy="7067698"/>
          </a:xfrm>
          <a:ln>
            <a:noFill/>
          </a:ln>
        </p:spPr>
        <p:txBody>
          <a:bodyPr lIns="360000" tIns="360000" rIns="360000" bIns="360000" anchor="ctr" anchorCtr="0">
            <a:noAutofit/>
          </a:bodyPr>
          <a:lstStyle>
            <a:lvl1pPr marL="0" indent="0" algn="ctr">
              <a:lnSpc>
                <a:spcPct val="100000"/>
              </a:lnSpc>
              <a:buNone/>
              <a:defRPr lang="en-US" sz="36800" kern="1200" spc="800" baseline="0" dirty="0">
                <a:ln w="73025">
                  <a:noFill/>
                </a:ln>
                <a:solidFill>
                  <a:schemeClr val="bg1"/>
                </a:solidFill>
                <a:effectLst>
                  <a:outerShdw blurRad="76200" dist="63500" dir="2700000" algn="tl" rotWithShape="0">
                    <a:schemeClr val="tx2">
                      <a:lumMod val="50000"/>
                      <a:alpha val="35000"/>
                    </a:schemeClr>
                  </a:outerShdw>
                </a:effectLst>
                <a:latin typeface="+mj-lt"/>
                <a:ea typeface="+mj-ea"/>
                <a:cs typeface="+mj-cs"/>
              </a:defRPr>
            </a:lvl1pPr>
            <a:lvl2pPr algn="ctr">
              <a:defRPr/>
            </a:lvl2pPr>
            <a:lvl3pPr algn="ctr">
              <a:defRPr/>
            </a:lvl3pPr>
            <a:lvl4pPr algn="ctr">
              <a:defRPr/>
            </a:lvl4pPr>
            <a:lvl5pPr algn="ctr">
              <a:defRPr/>
            </a:lvl5pPr>
          </a:lstStyle>
          <a:p>
            <a:pPr lvl="0"/>
            <a:r>
              <a:rPr lang="en-US"/>
              <a:t>LOVE</a:t>
            </a:r>
          </a:p>
        </p:txBody>
      </p:sp>
      <p:sp>
        <p:nvSpPr>
          <p:cNvPr id="21" name="Text Placeholder 17">
            <a:extLst>
              <a:ext uri="{FF2B5EF4-FFF2-40B4-BE49-F238E27FC236}">
                <a16:creationId xmlns:a16="http://schemas.microsoft.com/office/drawing/2014/main" id="{1BA23F7F-6A85-4885-AB12-669CC19ABF82}"/>
              </a:ext>
            </a:extLst>
          </p:cNvPr>
          <p:cNvSpPr>
            <a:spLocks noGrp="1"/>
          </p:cNvSpPr>
          <p:nvPr>
            <p:ph type="body" sz="quarter" idx="12" hasCustomPrompt="1"/>
          </p:nvPr>
        </p:nvSpPr>
        <p:spPr>
          <a:xfrm>
            <a:off x="6537960" y="10014397"/>
            <a:ext cx="3383280" cy="1727173"/>
          </a:xfrm>
          <a:ln>
            <a:noFill/>
          </a:ln>
        </p:spPr>
        <p:txBody>
          <a:bodyPr lIns="360000" tIns="360000" rIns="360000" bIns="360000" anchor="ctr" anchorCtr="0">
            <a:noAutofit/>
          </a:bodyPr>
          <a:lstStyle>
            <a:lvl1pPr marL="0" indent="0" algn="ctr">
              <a:lnSpc>
                <a:spcPct val="100000"/>
              </a:lnSpc>
              <a:buNone/>
              <a:defRPr sz="6800">
                <a:solidFill>
                  <a:schemeClr val="bg2"/>
                </a:solidFill>
                <a:latin typeface="+mn-lt"/>
              </a:defRPr>
            </a:lvl1pPr>
            <a:lvl2pPr algn="ctr">
              <a:defRPr/>
            </a:lvl2pPr>
            <a:lvl3pPr algn="ctr">
              <a:defRPr/>
            </a:lvl3pPr>
            <a:lvl4pPr algn="ctr">
              <a:defRPr/>
            </a:lvl4pPr>
            <a:lvl5pPr algn="ctr">
              <a:defRPr/>
            </a:lvl5pPr>
          </a:lstStyle>
          <a:p>
            <a:pPr lvl="0"/>
            <a:r>
              <a:rPr lang="en-US"/>
              <a:t>WITH</a:t>
            </a:r>
          </a:p>
        </p:txBody>
      </p:sp>
      <p:sp>
        <p:nvSpPr>
          <p:cNvPr id="18" name="Text Placeholder 17">
            <a:extLst>
              <a:ext uri="{FF2B5EF4-FFF2-40B4-BE49-F238E27FC236}">
                <a16:creationId xmlns:a16="http://schemas.microsoft.com/office/drawing/2014/main" id="{AC168B70-C883-4F02-9AA1-75CEEC672701}"/>
              </a:ext>
            </a:extLst>
          </p:cNvPr>
          <p:cNvSpPr>
            <a:spLocks noGrp="1"/>
          </p:cNvSpPr>
          <p:nvPr>
            <p:ph type="body" sz="quarter" idx="10"/>
          </p:nvPr>
        </p:nvSpPr>
        <p:spPr>
          <a:xfrm>
            <a:off x="0" y="18248008"/>
            <a:ext cx="16459200" cy="1904400"/>
          </a:xfrm>
          <a:solidFill>
            <a:schemeClr val="bg2">
              <a:alpha val="40000"/>
            </a:schemeClr>
          </a:solidFill>
          <a:ln>
            <a:noFill/>
          </a:ln>
        </p:spPr>
        <p:txBody>
          <a:bodyPr lIns="360000" tIns="360000" rIns="360000" bIns="180000" anchor="ctr" anchorCtr="0">
            <a:normAutofit/>
          </a:bodyPr>
          <a:lstStyle>
            <a:lvl1pPr marL="0" indent="0" algn="ctr">
              <a:lnSpc>
                <a:spcPct val="100000"/>
              </a:lnSpc>
              <a:buNone/>
              <a:defRPr sz="6000">
                <a:solidFill>
                  <a:schemeClr val="bg1"/>
                </a:solidFill>
              </a:defRPr>
            </a:lvl1pPr>
            <a:lvl2pPr algn="ctr">
              <a:defRPr/>
            </a:lvl2pPr>
            <a:lvl3pPr algn="ctr">
              <a:defRPr/>
            </a:lvl3pPr>
            <a:lvl4pPr algn="ctr">
              <a:defRPr/>
            </a:lvl4pPr>
            <a:lvl5pPr algn="ctr">
              <a:defRPr/>
            </a:lvl5pPr>
          </a:lstStyle>
          <a:p>
            <a:pPr lvl="0"/>
            <a:endParaRPr lang="en-US"/>
          </a:p>
        </p:txBody>
      </p:sp>
    </p:spTree>
    <p:extLst>
      <p:ext uri="{BB962C8B-B14F-4D97-AF65-F5344CB8AC3E}">
        <p14:creationId xmlns:p14="http://schemas.microsoft.com/office/powerpoint/2010/main" val="5839546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34" name="Picture Placeholder 3">
            <a:extLst>
              <a:ext uri="{FF2B5EF4-FFF2-40B4-BE49-F238E27FC236}">
                <a16:creationId xmlns:a16="http://schemas.microsoft.com/office/drawing/2014/main" id="{4E2BBE1A-E2CB-4738-8FCA-0978964115C4}"/>
              </a:ext>
            </a:extLst>
          </p:cNvPr>
          <p:cNvSpPr>
            <a:spLocks noGrp="1"/>
          </p:cNvSpPr>
          <p:nvPr>
            <p:ph type="pic" sz="quarter" idx="12"/>
          </p:nvPr>
        </p:nvSpPr>
        <p:spPr>
          <a:xfrm>
            <a:off x="0" y="0"/>
            <a:ext cx="16459200" cy="21945600"/>
          </a:xfrm>
          <a:solidFill>
            <a:schemeClr val="tx1">
              <a:lumMod val="50000"/>
              <a:lumOff val="50000"/>
            </a:schemeClr>
          </a:solidFill>
        </p:spPr>
        <p:txBody>
          <a:bodyPr tIns="365760" anchor="t" anchorCtr="0">
            <a:normAutofit/>
          </a:bodyPr>
          <a:lstStyle>
            <a:lvl1pPr marL="0" indent="0" algn="ctr">
              <a:buNone/>
              <a:defRPr sz="3600">
                <a:solidFill>
                  <a:schemeClr val="bg1"/>
                </a:solidFill>
              </a:defRPr>
            </a:lvl1pPr>
          </a:lstStyle>
          <a:p>
            <a:r>
              <a:rPr lang="en-US"/>
              <a:t>Click icon to add picture</a:t>
            </a:r>
          </a:p>
        </p:txBody>
      </p:sp>
      <p:sp>
        <p:nvSpPr>
          <p:cNvPr id="2" name="Title 1">
            <a:extLst>
              <a:ext uri="{FF2B5EF4-FFF2-40B4-BE49-F238E27FC236}">
                <a16:creationId xmlns:a16="http://schemas.microsoft.com/office/drawing/2014/main" id="{E3D6AE27-12F6-41A8-B0AD-5CC29E60224F}"/>
              </a:ext>
            </a:extLst>
          </p:cNvPr>
          <p:cNvSpPr>
            <a:spLocks noGrp="1"/>
          </p:cNvSpPr>
          <p:nvPr>
            <p:ph type="title" hasCustomPrompt="1"/>
          </p:nvPr>
        </p:nvSpPr>
        <p:spPr>
          <a:xfrm>
            <a:off x="1066802" y="1634836"/>
            <a:ext cx="14242471" cy="2466112"/>
          </a:xfrm>
          <a:ln w="73025" cap="sq">
            <a:noFill/>
            <a:miter lim="800000"/>
          </a:ln>
        </p:spPr>
        <p:txBody>
          <a:bodyPr lIns="720000" tIns="91440" rIns="720000" bIns="0" anchor="b">
            <a:noAutofit/>
          </a:bodyPr>
          <a:lstStyle>
            <a:lvl1pPr algn="ctr">
              <a:lnSpc>
                <a:spcPct val="85000"/>
              </a:lnSpc>
              <a:defRPr sz="11000" b="1" cap="all" spc="-520" baseline="0">
                <a:solidFill>
                  <a:schemeClr val="bg1"/>
                </a:solidFill>
                <a:latin typeface="+mj-lt"/>
                <a:ea typeface="Verdana" panose="020B0604030504040204" pitchFamily="34" charset="0"/>
                <a:cs typeface="Arial" panose="020B0604020202020204" pitchFamily="34" charset="0"/>
              </a:defRPr>
            </a:lvl1pPr>
          </a:lstStyle>
          <a:p>
            <a:r>
              <a:rPr lang="en-US"/>
              <a:t>Good Food</a:t>
            </a:r>
          </a:p>
        </p:txBody>
      </p:sp>
      <p:sp>
        <p:nvSpPr>
          <p:cNvPr id="57" name="Text Placeholder 56">
            <a:extLst>
              <a:ext uri="{FF2B5EF4-FFF2-40B4-BE49-F238E27FC236}">
                <a16:creationId xmlns:a16="http://schemas.microsoft.com/office/drawing/2014/main" id="{05F61ADD-2C7D-48A7-8AA9-D90598568B37}"/>
              </a:ext>
              <a:ext uri="{C183D7F6-B498-43B3-948B-1728B52AA6E4}">
                <adec:decorative xmlns:adec="http://schemas.microsoft.com/office/drawing/2017/decorative" val="1"/>
              </a:ext>
            </a:extLst>
          </p:cNvPr>
          <p:cNvSpPr>
            <a:spLocks noGrp="1"/>
          </p:cNvSpPr>
          <p:nvPr>
            <p:ph type="body" sz="quarter" idx="10" hasCustomPrompt="1"/>
          </p:nvPr>
        </p:nvSpPr>
        <p:spPr>
          <a:xfrm>
            <a:off x="11212550" y="722678"/>
            <a:ext cx="905711" cy="548430"/>
          </a:xfrm>
        </p:spPr>
        <p:txBody>
          <a:bodyPr anchor="ctr" anchorCtr="0">
            <a:noAutofit/>
          </a:bodyPr>
          <a:lstStyle>
            <a:lvl1pPr marL="0" indent="0" algn="l">
              <a:buNone/>
              <a:defRPr sz="2600">
                <a:solidFill>
                  <a:schemeClr val="bg1">
                    <a:lumMod val="85000"/>
                  </a:schemeClr>
                </a:solidFill>
              </a:defRPr>
            </a:lvl1pPr>
          </a:lstStyle>
          <a:p>
            <a:pPr lvl="0"/>
            <a:r>
              <a:rPr lang="en-US"/>
              <a:t>REC</a:t>
            </a:r>
          </a:p>
        </p:txBody>
      </p:sp>
      <p:sp>
        <p:nvSpPr>
          <p:cNvPr id="7" name="Text Placeholder 5">
            <a:extLst>
              <a:ext uri="{FF2B5EF4-FFF2-40B4-BE49-F238E27FC236}">
                <a16:creationId xmlns:a16="http://schemas.microsoft.com/office/drawing/2014/main" id="{7803D977-5B11-F7B1-A6C4-159B735626ED}"/>
              </a:ext>
            </a:extLst>
          </p:cNvPr>
          <p:cNvSpPr>
            <a:spLocks noGrp="1"/>
          </p:cNvSpPr>
          <p:nvPr>
            <p:ph type="body" sz="quarter" idx="14" hasCustomPrompt="1"/>
          </p:nvPr>
        </p:nvSpPr>
        <p:spPr>
          <a:xfrm>
            <a:off x="1039525" y="4114368"/>
            <a:ext cx="14297025" cy="1385887"/>
          </a:xfrm>
        </p:spPr>
        <p:txBody>
          <a:bodyPr tIns="0">
            <a:noAutofit/>
          </a:bodyPr>
          <a:lstStyle>
            <a:lvl1pPr marL="0" indent="0" algn="ctr">
              <a:buNone/>
              <a:defRPr sz="11000" cap="all" spc="290" baseline="0">
                <a:solidFill>
                  <a:schemeClr val="accent6"/>
                </a:solidFill>
                <a:latin typeface="+mj-lt"/>
              </a:defRPr>
            </a:lvl1pPr>
          </a:lstStyle>
          <a:p>
            <a:pPr lvl="0"/>
            <a:r>
              <a:rPr lang="en-US"/>
              <a:t>Ends with</a:t>
            </a:r>
          </a:p>
        </p:txBody>
      </p:sp>
      <p:sp>
        <p:nvSpPr>
          <p:cNvPr id="6" name="Text Placeholder 5">
            <a:extLst>
              <a:ext uri="{FF2B5EF4-FFF2-40B4-BE49-F238E27FC236}">
                <a16:creationId xmlns:a16="http://schemas.microsoft.com/office/drawing/2014/main" id="{A4FEE0DB-4F43-B0EF-EC5B-9FC95FA11EA1}"/>
              </a:ext>
            </a:extLst>
          </p:cNvPr>
          <p:cNvSpPr>
            <a:spLocks noGrp="1"/>
          </p:cNvSpPr>
          <p:nvPr>
            <p:ph type="body" sz="quarter" idx="13" hasCustomPrompt="1"/>
          </p:nvPr>
        </p:nvSpPr>
        <p:spPr>
          <a:xfrm>
            <a:off x="1039525" y="5538246"/>
            <a:ext cx="14297025" cy="1385887"/>
          </a:xfrm>
        </p:spPr>
        <p:txBody>
          <a:bodyPr tIns="0">
            <a:noAutofit/>
          </a:bodyPr>
          <a:lstStyle>
            <a:lvl1pPr marL="0" indent="0" algn="ctr">
              <a:buNone/>
              <a:defRPr sz="11000" cap="all" spc="0" baseline="0">
                <a:solidFill>
                  <a:schemeClr val="bg1"/>
                </a:solidFill>
                <a:latin typeface="+mj-lt"/>
              </a:defRPr>
            </a:lvl1pPr>
          </a:lstStyle>
          <a:p>
            <a:pPr lvl="0"/>
            <a:r>
              <a:rPr lang="en-US"/>
              <a:t>Good talk</a:t>
            </a:r>
          </a:p>
        </p:txBody>
      </p:sp>
      <p:sp>
        <p:nvSpPr>
          <p:cNvPr id="61" name="Text Placeholder 60">
            <a:extLst>
              <a:ext uri="{FF2B5EF4-FFF2-40B4-BE49-F238E27FC236}">
                <a16:creationId xmlns:a16="http://schemas.microsoft.com/office/drawing/2014/main" id="{89922BFE-A997-44C5-93B5-DA3F4D7EAC08}"/>
              </a:ext>
            </a:extLst>
          </p:cNvPr>
          <p:cNvSpPr>
            <a:spLocks noGrp="1"/>
          </p:cNvSpPr>
          <p:nvPr>
            <p:ph type="body" sz="quarter" idx="11"/>
          </p:nvPr>
        </p:nvSpPr>
        <p:spPr>
          <a:xfrm>
            <a:off x="4206933" y="14939632"/>
            <a:ext cx="8045334" cy="4932000"/>
          </a:xfrm>
          <a:solidFill>
            <a:schemeClr val="tx1">
              <a:alpha val="50000"/>
            </a:schemeClr>
          </a:solidFill>
        </p:spPr>
        <p:txBody>
          <a:bodyPr lIns="720000" tIns="457200" rIns="720000" anchor="t" anchorCtr="0">
            <a:noAutofit/>
          </a:bodyPr>
          <a:lstStyle>
            <a:lvl1pPr marL="0" indent="0" algn="ctr">
              <a:buNone/>
              <a:defRPr sz="5000">
                <a:solidFill>
                  <a:schemeClr val="bg1"/>
                </a:solidFill>
                <a:latin typeface="+mn-lt"/>
              </a:defRPr>
            </a:lvl1pPr>
            <a:lvl2pPr marL="457200" indent="0" algn="ctr">
              <a:buNone/>
              <a:defRPr sz="4800">
                <a:solidFill>
                  <a:schemeClr val="bg1"/>
                </a:solidFill>
              </a:defRPr>
            </a:lvl2pPr>
            <a:lvl3pPr marL="914400" indent="0" algn="ctr">
              <a:buNone/>
              <a:defRPr sz="4800">
                <a:solidFill>
                  <a:schemeClr val="bg1"/>
                </a:solidFill>
              </a:defRPr>
            </a:lvl3pPr>
            <a:lvl4pPr marL="1371600" indent="0" algn="ctr">
              <a:buNone/>
              <a:defRPr sz="4800">
                <a:solidFill>
                  <a:schemeClr val="bg1"/>
                </a:solidFill>
              </a:defRPr>
            </a:lvl4pPr>
            <a:lvl5pPr marL="1828800" indent="0" algn="ctr">
              <a:buNone/>
              <a:defRPr sz="4800">
                <a:solidFill>
                  <a:schemeClr val="bg1"/>
                </a:solidFill>
              </a:defRPr>
            </a:lvl5pPr>
          </a:lstStyle>
          <a:p>
            <a:pPr lvl="0"/>
            <a:r>
              <a:rPr lang="en-US"/>
              <a:t>Click to edit Master text styles</a:t>
            </a:r>
          </a:p>
        </p:txBody>
      </p:sp>
      <p:sp>
        <p:nvSpPr>
          <p:cNvPr id="10" name="Text Placeholder 60">
            <a:extLst>
              <a:ext uri="{FF2B5EF4-FFF2-40B4-BE49-F238E27FC236}">
                <a16:creationId xmlns:a16="http://schemas.microsoft.com/office/drawing/2014/main" id="{40AFF000-A59D-9EE2-AE97-DE36A27ED918}"/>
              </a:ext>
            </a:extLst>
          </p:cNvPr>
          <p:cNvSpPr>
            <a:spLocks noGrp="1"/>
          </p:cNvSpPr>
          <p:nvPr>
            <p:ph type="body" sz="quarter" idx="15" hasCustomPrompt="1"/>
          </p:nvPr>
        </p:nvSpPr>
        <p:spPr>
          <a:xfrm>
            <a:off x="4206933" y="18177164"/>
            <a:ext cx="8045334" cy="1694468"/>
          </a:xfrm>
          <a:noFill/>
        </p:spPr>
        <p:txBody>
          <a:bodyPr lIns="720000" tIns="0" rIns="720000" anchor="t" anchorCtr="0">
            <a:noAutofit/>
          </a:bodyPr>
          <a:lstStyle>
            <a:lvl1pPr marL="0" indent="0" algn="ctr">
              <a:buNone/>
              <a:defRPr sz="5000">
                <a:solidFill>
                  <a:schemeClr val="accent6"/>
                </a:solidFill>
                <a:latin typeface="+mn-lt"/>
              </a:defRPr>
            </a:lvl1pPr>
            <a:lvl2pPr marL="457200" indent="0" algn="ctr">
              <a:buNone/>
              <a:defRPr sz="4800">
                <a:solidFill>
                  <a:schemeClr val="bg1"/>
                </a:solidFill>
              </a:defRPr>
            </a:lvl2pPr>
            <a:lvl3pPr marL="914400" indent="0" algn="ctr">
              <a:buNone/>
              <a:defRPr sz="4800">
                <a:solidFill>
                  <a:schemeClr val="bg1"/>
                </a:solidFill>
              </a:defRPr>
            </a:lvl3pPr>
            <a:lvl4pPr marL="1371600" indent="0" algn="ctr">
              <a:buNone/>
              <a:defRPr sz="4800">
                <a:solidFill>
                  <a:schemeClr val="bg1"/>
                </a:solidFill>
              </a:defRPr>
            </a:lvl4pPr>
            <a:lvl5pPr marL="1828800" indent="0" algn="ctr">
              <a:buNone/>
              <a:defRPr sz="4800">
                <a:solidFill>
                  <a:schemeClr val="bg1"/>
                </a:solidFill>
              </a:defRPr>
            </a:lvl5pPr>
          </a:lstStyle>
          <a:p>
            <a:pPr lvl="0"/>
            <a:r>
              <a:rPr lang="en-US"/>
              <a:t>Click to add text</a:t>
            </a:r>
          </a:p>
        </p:txBody>
      </p:sp>
    </p:spTree>
    <p:extLst>
      <p:ext uri="{BB962C8B-B14F-4D97-AF65-F5344CB8AC3E}">
        <p14:creationId xmlns:p14="http://schemas.microsoft.com/office/powerpoint/2010/main" val="2012725684"/>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DC138E9-1818-440B-BCD8-E0288491423A}"/>
              </a:ext>
            </a:extLst>
          </p:cNvPr>
          <p:cNvSpPr>
            <a:spLocks noGrp="1"/>
          </p:cNvSpPr>
          <p:nvPr>
            <p:ph type="title"/>
          </p:nvPr>
        </p:nvSpPr>
        <p:spPr>
          <a:xfrm>
            <a:off x="1131888" y="1168400"/>
            <a:ext cx="14195425" cy="42418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1CFCCE3-E839-4E61-ADE7-691317C01E21}"/>
              </a:ext>
            </a:extLst>
          </p:cNvPr>
          <p:cNvSpPr>
            <a:spLocks noGrp="1"/>
          </p:cNvSpPr>
          <p:nvPr>
            <p:ph type="body" idx="1"/>
          </p:nvPr>
        </p:nvSpPr>
        <p:spPr>
          <a:xfrm>
            <a:off x="1131888" y="5842000"/>
            <a:ext cx="14195425" cy="13923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C00455A-3F59-412F-A7C3-C2B66CD9049A}"/>
              </a:ext>
            </a:extLst>
          </p:cNvPr>
          <p:cNvSpPr>
            <a:spLocks noGrp="1"/>
          </p:cNvSpPr>
          <p:nvPr>
            <p:ph type="dt" sz="half" idx="2"/>
          </p:nvPr>
        </p:nvSpPr>
        <p:spPr>
          <a:xfrm>
            <a:off x="1131888" y="20340638"/>
            <a:ext cx="3703637" cy="1168400"/>
          </a:xfrm>
          <a:prstGeom prst="rect">
            <a:avLst/>
          </a:prstGeom>
        </p:spPr>
        <p:txBody>
          <a:bodyPr vert="horz" lIns="91440" tIns="45720" rIns="91440" bIns="45720" rtlCol="0" anchor="ctr"/>
          <a:lstStyle>
            <a:lvl1pPr algn="l">
              <a:defRPr sz="1200">
                <a:solidFill>
                  <a:schemeClr val="tx1">
                    <a:tint val="75000"/>
                  </a:schemeClr>
                </a:solidFill>
              </a:defRPr>
            </a:lvl1pPr>
          </a:lstStyle>
          <a:p>
            <a:fld id="{56DCF338-1477-4B5A-AA4D-20E47BA041C6}" type="datetimeFigureOut">
              <a:rPr lang="en-US" smtClean="0"/>
              <a:t>7/31/2026</a:t>
            </a:fld>
            <a:endParaRPr lang="en-US"/>
          </a:p>
        </p:txBody>
      </p:sp>
      <p:sp>
        <p:nvSpPr>
          <p:cNvPr id="5" name="Footer Placeholder 4">
            <a:extLst>
              <a:ext uri="{FF2B5EF4-FFF2-40B4-BE49-F238E27FC236}">
                <a16:creationId xmlns:a16="http://schemas.microsoft.com/office/drawing/2014/main" id="{8266A774-6A13-4D3C-8F29-811FDE24E7D4}"/>
              </a:ext>
            </a:extLst>
          </p:cNvPr>
          <p:cNvSpPr>
            <a:spLocks noGrp="1"/>
          </p:cNvSpPr>
          <p:nvPr>
            <p:ph type="ftr" sz="quarter" idx="3"/>
          </p:nvPr>
        </p:nvSpPr>
        <p:spPr>
          <a:xfrm>
            <a:off x="5451475" y="20340638"/>
            <a:ext cx="5556250" cy="1168400"/>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BC9B00C-A40D-4C02-B065-F16BB4E3F1A8}"/>
              </a:ext>
            </a:extLst>
          </p:cNvPr>
          <p:cNvSpPr>
            <a:spLocks noGrp="1"/>
          </p:cNvSpPr>
          <p:nvPr>
            <p:ph type="sldNum" sz="quarter" idx="4"/>
          </p:nvPr>
        </p:nvSpPr>
        <p:spPr>
          <a:xfrm>
            <a:off x="11623675" y="20340638"/>
            <a:ext cx="3703638" cy="1168400"/>
          </a:xfrm>
          <a:prstGeom prst="rect">
            <a:avLst/>
          </a:prstGeom>
        </p:spPr>
        <p:txBody>
          <a:bodyPr vert="horz" lIns="91440" tIns="45720" rIns="91440" bIns="45720" rtlCol="0" anchor="ctr"/>
          <a:lstStyle>
            <a:lvl1pPr algn="r">
              <a:defRPr sz="1200">
                <a:solidFill>
                  <a:schemeClr val="tx1">
                    <a:tint val="75000"/>
                  </a:schemeClr>
                </a:solidFill>
              </a:defRPr>
            </a:lvl1pPr>
          </a:lstStyle>
          <a:p>
            <a:fld id="{EBE2576E-C3E1-40C4-A054-7F2B363D65CA}" type="slidenum">
              <a:rPr lang="en-US" smtClean="0"/>
              <a:t>‹#›</a:t>
            </a:fld>
            <a:endParaRPr lang="en-US"/>
          </a:p>
        </p:txBody>
      </p:sp>
    </p:spTree>
    <p:extLst>
      <p:ext uri="{BB962C8B-B14F-4D97-AF65-F5344CB8AC3E}">
        <p14:creationId xmlns:p14="http://schemas.microsoft.com/office/powerpoint/2010/main" val="2630690391"/>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AB5CD26-244A-4E38-B2F5-796C9F410CBF}"/>
              </a:ext>
            </a:extLst>
          </p:cNvPr>
          <p:cNvSpPr>
            <a:spLocks noGrp="1"/>
          </p:cNvSpPr>
          <p:nvPr>
            <p:ph type="title"/>
          </p:nvPr>
        </p:nvSpPr>
        <p:spPr>
          <a:xfrm>
            <a:off x="1131888" y="1168400"/>
            <a:ext cx="14195425" cy="42418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BEE8848-E79B-4042-BE8B-5B5BF0729C10}"/>
              </a:ext>
            </a:extLst>
          </p:cNvPr>
          <p:cNvSpPr>
            <a:spLocks noGrp="1"/>
          </p:cNvSpPr>
          <p:nvPr>
            <p:ph type="body" idx="1"/>
          </p:nvPr>
        </p:nvSpPr>
        <p:spPr>
          <a:xfrm>
            <a:off x="1131888" y="5842000"/>
            <a:ext cx="14195425" cy="13923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EE3925-53EA-49CE-8C6F-4D31F5BB8B9E}"/>
              </a:ext>
            </a:extLst>
          </p:cNvPr>
          <p:cNvSpPr>
            <a:spLocks noGrp="1"/>
          </p:cNvSpPr>
          <p:nvPr>
            <p:ph type="dt" sz="half" idx="2"/>
          </p:nvPr>
        </p:nvSpPr>
        <p:spPr>
          <a:xfrm>
            <a:off x="1131888" y="20340638"/>
            <a:ext cx="3703637" cy="1168400"/>
          </a:xfrm>
          <a:prstGeom prst="rect">
            <a:avLst/>
          </a:prstGeom>
        </p:spPr>
        <p:txBody>
          <a:bodyPr vert="horz" lIns="91440" tIns="45720" rIns="91440" bIns="45720" rtlCol="0" anchor="ctr"/>
          <a:lstStyle>
            <a:lvl1pPr algn="l">
              <a:defRPr sz="1200">
                <a:solidFill>
                  <a:schemeClr val="tx1">
                    <a:tint val="75000"/>
                  </a:schemeClr>
                </a:solidFill>
              </a:defRPr>
            </a:lvl1pPr>
          </a:lstStyle>
          <a:p>
            <a:fld id="{97BF5333-6182-4AF0-80F0-79A88DB9A798}" type="datetimeFigureOut">
              <a:rPr lang="en-US" smtClean="0"/>
              <a:t>7/31/2026</a:t>
            </a:fld>
            <a:endParaRPr lang="en-US"/>
          </a:p>
        </p:txBody>
      </p:sp>
      <p:sp>
        <p:nvSpPr>
          <p:cNvPr id="5" name="Footer Placeholder 4">
            <a:extLst>
              <a:ext uri="{FF2B5EF4-FFF2-40B4-BE49-F238E27FC236}">
                <a16:creationId xmlns:a16="http://schemas.microsoft.com/office/drawing/2014/main" id="{54158385-D464-48C6-8F67-1DA1C32145FF}"/>
              </a:ext>
            </a:extLst>
          </p:cNvPr>
          <p:cNvSpPr>
            <a:spLocks noGrp="1"/>
          </p:cNvSpPr>
          <p:nvPr>
            <p:ph type="ftr" sz="quarter" idx="3"/>
          </p:nvPr>
        </p:nvSpPr>
        <p:spPr>
          <a:xfrm>
            <a:off x="5451475" y="20340638"/>
            <a:ext cx="5556250" cy="1168400"/>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444F5EB-7616-4F54-91DF-136FD84FAA16}"/>
              </a:ext>
            </a:extLst>
          </p:cNvPr>
          <p:cNvSpPr>
            <a:spLocks noGrp="1"/>
          </p:cNvSpPr>
          <p:nvPr>
            <p:ph type="sldNum" sz="quarter" idx="4"/>
          </p:nvPr>
        </p:nvSpPr>
        <p:spPr>
          <a:xfrm>
            <a:off x="11623675" y="20340638"/>
            <a:ext cx="3703638" cy="1168400"/>
          </a:xfrm>
          <a:prstGeom prst="rect">
            <a:avLst/>
          </a:prstGeom>
        </p:spPr>
        <p:txBody>
          <a:bodyPr vert="horz" lIns="91440" tIns="45720" rIns="91440" bIns="45720" rtlCol="0" anchor="ctr"/>
          <a:lstStyle>
            <a:lvl1pPr algn="r">
              <a:defRPr sz="1200">
                <a:solidFill>
                  <a:schemeClr val="tx1">
                    <a:tint val="75000"/>
                  </a:schemeClr>
                </a:solidFill>
              </a:defRPr>
            </a:lvl1pPr>
          </a:lstStyle>
          <a:p>
            <a:fld id="{7055FADD-DF72-456A-BB7A-878CC9C0C17B}" type="slidenum">
              <a:rPr lang="en-US" smtClean="0"/>
              <a:t>‹#›</a:t>
            </a:fld>
            <a:endParaRPr lang="en-US"/>
          </a:p>
        </p:txBody>
      </p:sp>
    </p:spTree>
    <p:extLst>
      <p:ext uri="{BB962C8B-B14F-4D97-AF65-F5344CB8AC3E}">
        <p14:creationId xmlns:p14="http://schemas.microsoft.com/office/powerpoint/2010/main" val="2168249761"/>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2D57E67-F47C-4E3F-9631-9796480CF401}"/>
              </a:ext>
            </a:extLst>
          </p:cNvPr>
          <p:cNvSpPr>
            <a:spLocks noGrp="1"/>
          </p:cNvSpPr>
          <p:nvPr>
            <p:ph type="title"/>
          </p:nvPr>
        </p:nvSpPr>
        <p:spPr>
          <a:xfrm>
            <a:off x="1131888" y="1168400"/>
            <a:ext cx="14195425" cy="42418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5EE2ADAB-BF86-43D6-B5E9-C5BCE39E7C30}"/>
              </a:ext>
            </a:extLst>
          </p:cNvPr>
          <p:cNvSpPr>
            <a:spLocks noGrp="1"/>
          </p:cNvSpPr>
          <p:nvPr>
            <p:ph type="body" idx="1"/>
          </p:nvPr>
        </p:nvSpPr>
        <p:spPr>
          <a:xfrm>
            <a:off x="1131888" y="5842000"/>
            <a:ext cx="14195425" cy="13923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FC36209-D2A9-4851-8ABB-A1DDCAA3AFF1}"/>
              </a:ext>
            </a:extLst>
          </p:cNvPr>
          <p:cNvSpPr>
            <a:spLocks noGrp="1"/>
          </p:cNvSpPr>
          <p:nvPr>
            <p:ph type="dt" sz="half" idx="2"/>
          </p:nvPr>
        </p:nvSpPr>
        <p:spPr>
          <a:xfrm>
            <a:off x="1131888" y="20340638"/>
            <a:ext cx="3703637" cy="1168400"/>
          </a:xfrm>
          <a:prstGeom prst="rect">
            <a:avLst/>
          </a:prstGeom>
        </p:spPr>
        <p:txBody>
          <a:bodyPr vert="horz" lIns="91440" tIns="45720" rIns="91440" bIns="45720" rtlCol="0" anchor="ctr"/>
          <a:lstStyle>
            <a:lvl1pPr algn="l">
              <a:defRPr sz="1200">
                <a:solidFill>
                  <a:schemeClr val="tx1">
                    <a:tint val="75000"/>
                  </a:schemeClr>
                </a:solidFill>
              </a:defRPr>
            </a:lvl1pPr>
          </a:lstStyle>
          <a:p>
            <a:fld id="{80D36208-A0C7-4B5A-B09A-D663A7DBB8DD}" type="datetimeFigureOut">
              <a:rPr lang="en-US" smtClean="0"/>
              <a:t>7/31/2026</a:t>
            </a:fld>
            <a:endParaRPr lang="en-US"/>
          </a:p>
        </p:txBody>
      </p:sp>
      <p:sp>
        <p:nvSpPr>
          <p:cNvPr id="5" name="Footer Placeholder 4">
            <a:extLst>
              <a:ext uri="{FF2B5EF4-FFF2-40B4-BE49-F238E27FC236}">
                <a16:creationId xmlns:a16="http://schemas.microsoft.com/office/drawing/2014/main" id="{546EA62E-8D03-4244-832B-20D461EB843F}"/>
              </a:ext>
            </a:extLst>
          </p:cNvPr>
          <p:cNvSpPr>
            <a:spLocks noGrp="1"/>
          </p:cNvSpPr>
          <p:nvPr>
            <p:ph type="ftr" sz="quarter" idx="3"/>
          </p:nvPr>
        </p:nvSpPr>
        <p:spPr>
          <a:xfrm>
            <a:off x="5451475" y="20340638"/>
            <a:ext cx="5556250" cy="1168400"/>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654DF16-4798-48C2-990D-E2D2401C4139}"/>
              </a:ext>
            </a:extLst>
          </p:cNvPr>
          <p:cNvSpPr>
            <a:spLocks noGrp="1"/>
          </p:cNvSpPr>
          <p:nvPr>
            <p:ph type="sldNum" sz="quarter" idx="4"/>
          </p:nvPr>
        </p:nvSpPr>
        <p:spPr>
          <a:xfrm>
            <a:off x="11623675" y="20340638"/>
            <a:ext cx="3703638" cy="1168400"/>
          </a:xfrm>
          <a:prstGeom prst="rect">
            <a:avLst/>
          </a:prstGeom>
        </p:spPr>
        <p:txBody>
          <a:bodyPr vert="horz" lIns="91440" tIns="45720" rIns="91440" bIns="45720" rtlCol="0" anchor="ctr"/>
          <a:lstStyle>
            <a:lvl1pPr algn="r">
              <a:defRPr sz="1200">
                <a:solidFill>
                  <a:schemeClr val="tx1">
                    <a:tint val="75000"/>
                  </a:schemeClr>
                </a:solidFill>
              </a:defRPr>
            </a:lvl1pPr>
          </a:lstStyle>
          <a:p>
            <a:fld id="{75B81E0A-DFED-40DF-B828-D756438DCBA7}" type="slidenum">
              <a:rPr lang="en-US" smtClean="0"/>
              <a:t>‹#›</a:t>
            </a:fld>
            <a:endParaRPr lang="en-US"/>
          </a:p>
        </p:txBody>
      </p:sp>
    </p:spTree>
    <p:extLst>
      <p:ext uri="{BB962C8B-B14F-4D97-AF65-F5344CB8AC3E}">
        <p14:creationId xmlns:p14="http://schemas.microsoft.com/office/powerpoint/2010/main" val="3148240715"/>
      </p:ext>
    </p:extLst>
  </p:cSld>
  <p:clrMap bg1="lt1" tx1="dk1" bg2="lt2" tx2="dk2" accent1="accent1" accent2="accent2" accent3="accent3" accent4="accent4" accent5="accent5" accent6="accent6" hlink="hlink" folHlink="folHlink"/>
  <p:sldLayoutIdLst>
    <p:sldLayoutId id="214748369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6D6324-0890-423A-802B-5EAB8F002449}"/>
              </a:ext>
            </a:extLst>
          </p:cNvPr>
          <p:cNvSpPr>
            <a:spLocks noGrp="1"/>
          </p:cNvSpPr>
          <p:nvPr>
            <p:ph type="title"/>
          </p:nvPr>
        </p:nvSpPr>
        <p:spPr>
          <a:xfrm>
            <a:off x="1131888" y="1168400"/>
            <a:ext cx="14195425" cy="42418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BF2DE61-2D36-4B85-BA65-09C211C19EA8}"/>
              </a:ext>
            </a:extLst>
          </p:cNvPr>
          <p:cNvSpPr>
            <a:spLocks noGrp="1"/>
          </p:cNvSpPr>
          <p:nvPr>
            <p:ph type="body" idx="1"/>
          </p:nvPr>
        </p:nvSpPr>
        <p:spPr>
          <a:xfrm>
            <a:off x="1131888" y="5842000"/>
            <a:ext cx="14195425" cy="13923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4257C7C-3A28-4314-BC44-7137A4618B68}"/>
              </a:ext>
            </a:extLst>
          </p:cNvPr>
          <p:cNvSpPr>
            <a:spLocks noGrp="1"/>
          </p:cNvSpPr>
          <p:nvPr>
            <p:ph type="dt" sz="half" idx="2"/>
          </p:nvPr>
        </p:nvSpPr>
        <p:spPr>
          <a:xfrm>
            <a:off x="1131888" y="20340638"/>
            <a:ext cx="3703637" cy="1168400"/>
          </a:xfrm>
          <a:prstGeom prst="rect">
            <a:avLst/>
          </a:prstGeom>
        </p:spPr>
        <p:txBody>
          <a:bodyPr vert="horz" lIns="91440" tIns="45720" rIns="91440" bIns="45720" rtlCol="0" anchor="ctr"/>
          <a:lstStyle>
            <a:lvl1pPr algn="l">
              <a:defRPr sz="1200">
                <a:solidFill>
                  <a:schemeClr val="tx1">
                    <a:tint val="75000"/>
                  </a:schemeClr>
                </a:solidFill>
              </a:defRPr>
            </a:lvl1pPr>
          </a:lstStyle>
          <a:p>
            <a:fld id="{F511C32B-6457-4EFE-B121-E8C99AC9104F}" type="datetimeFigureOut">
              <a:rPr lang="en-US" smtClean="0"/>
              <a:t>7/31/2026</a:t>
            </a:fld>
            <a:endParaRPr lang="en-US"/>
          </a:p>
        </p:txBody>
      </p:sp>
      <p:sp>
        <p:nvSpPr>
          <p:cNvPr id="5" name="Footer Placeholder 4">
            <a:extLst>
              <a:ext uri="{FF2B5EF4-FFF2-40B4-BE49-F238E27FC236}">
                <a16:creationId xmlns:a16="http://schemas.microsoft.com/office/drawing/2014/main" id="{72BAF1F1-9102-4DAB-99B0-9C93188F038D}"/>
              </a:ext>
            </a:extLst>
          </p:cNvPr>
          <p:cNvSpPr>
            <a:spLocks noGrp="1"/>
          </p:cNvSpPr>
          <p:nvPr>
            <p:ph type="ftr" sz="quarter" idx="3"/>
          </p:nvPr>
        </p:nvSpPr>
        <p:spPr>
          <a:xfrm>
            <a:off x="5451475" y="20340638"/>
            <a:ext cx="5556250" cy="1168400"/>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490BFC6-5C2E-4F5B-AEC1-7CEE7694533C}"/>
              </a:ext>
            </a:extLst>
          </p:cNvPr>
          <p:cNvSpPr>
            <a:spLocks noGrp="1"/>
          </p:cNvSpPr>
          <p:nvPr>
            <p:ph type="sldNum" sz="quarter" idx="4"/>
          </p:nvPr>
        </p:nvSpPr>
        <p:spPr>
          <a:xfrm>
            <a:off x="11623675" y="20340638"/>
            <a:ext cx="3703638" cy="1168400"/>
          </a:xfrm>
          <a:prstGeom prst="rect">
            <a:avLst/>
          </a:prstGeom>
        </p:spPr>
        <p:txBody>
          <a:bodyPr vert="horz" lIns="91440" tIns="45720" rIns="91440" bIns="45720" rtlCol="0" anchor="ctr"/>
          <a:lstStyle>
            <a:lvl1pPr algn="r">
              <a:defRPr sz="1200">
                <a:solidFill>
                  <a:schemeClr val="tx1">
                    <a:tint val="75000"/>
                  </a:schemeClr>
                </a:solidFill>
              </a:defRPr>
            </a:lvl1pPr>
          </a:lstStyle>
          <a:p>
            <a:fld id="{7B750185-2EC8-4572-B7A6-667F1B184D8F}" type="slidenum">
              <a:rPr lang="en-US" smtClean="0"/>
              <a:t>‹#›</a:t>
            </a:fld>
            <a:endParaRPr lang="en-US"/>
          </a:p>
        </p:txBody>
      </p:sp>
    </p:spTree>
    <p:extLst>
      <p:ext uri="{BB962C8B-B14F-4D97-AF65-F5344CB8AC3E}">
        <p14:creationId xmlns:p14="http://schemas.microsoft.com/office/powerpoint/2010/main" val="1065833713"/>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freepngimg.com/png/61076-mademoiselle-no.-haute-couture-coco-chanel" TargetMode="External"/><Relationship Id="rId3" Type="http://schemas.openxmlformats.org/officeDocument/2006/relationships/image" Target="../media/image2.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freepngimg.com/png/61101-coco-no.-chanel-perfume-free-download-png-hq" TargetMode="External"/><Relationship Id="rId5" Type="http://schemas.openxmlformats.org/officeDocument/2006/relationships/image" Target="../media/image4.png"/><Relationship Id="rId10" Type="http://schemas.openxmlformats.org/officeDocument/2006/relationships/hyperlink" Target="https://freepngimg.com/png/61196-chanel-perfume-hq-image-free-png" TargetMode="External"/><Relationship Id="rId4" Type="http://schemas.openxmlformats.org/officeDocument/2006/relationships/image" Target="../media/image3.jpeg"/><Relationship Id="rId9"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F6CE63F3-6DCE-FAAF-B089-C6C0DC04CD54}"/>
              </a:ext>
            </a:extLst>
          </p:cNvPr>
          <p:cNvPicPr>
            <a:picLocks noChangeAspect="1"/>
          </p:cNvPicPr>
          <p:nvPr/>
        </p:nvPicPr>
        <p:blipFill>
          <a:blip r:embed="rId3"/>
          <a:stretch>
            <a:fillRect/>
          </a:stretch>
        </p:blipFill>
        <p:spPr>
          <a:xfrm>
            <a:off x="88817" y="-76845"/>
            <a:ext cx="16409153" cy="22022445"/>
          </a:xfrm>
          <a:prstGeom prst="rect">
            <a:avLst/>
          </a:prstGeom>
        </p:spPr>
      </p:pic>
      <p:sp>
        <p:nvSpPr>
          <p:cNvPr id="13" name="TextBox 12">
            <a:extLst>
              <a:ext uri="{FF2B5EF4-FFF2-40B4-BE49-F238E27FC236}">
                <a16:creationId xmlns:a16="http://schemas.microsoft.com/office/drawing/2014/main" id="{229D5D41-08BB-5175-3D7E-C4D2C5485DEE}"/>
              </a:ext>
            </a:extLst>
          </p:cNvPr>
          <p:cNvSpPr txBox="1"/>
          <p:nvPr/>
        </p:nvSpPr>
        <p:spPr>
          <a:xfrm>
            <a:off x="-7153" y="432760"/>
            <a:ext cx="7973876"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400" b="1" i="1"/>
              <a:t>CHANEL CIRCULAR BOUTIQUE</a:t>
            </a:r>
          </a:p>
        </p:txBody>
      </p:sp>
      <p:sp>
        <p:nvSpPr>
          <p:cNvPr id="14" name="TextBox 13">
            <a:extLst>
              <a:ext uri="{FF2B5EF4-FFF2-40B4-BE49-F238E27FC236}">
                <a16:creationId xmlns:a16="http://schemas.microsoft.com/office/drawing/2014/main" id="{2A0FB309-FF8D-B1C0-1938-DFD92F53C920}"/>
              </a:ext>
            </a:extLst>
          </p:cNvPr>
          <p:cNvSpPr txBox="1"/>
          <p:nvPr/>
        </p:nvSpPr>
        <p:spPr>
          <a:xfrm>
            <a:off x="9110300" y="440620"/>
            <a:ext cx="7741402"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b="1" i="1">
                <a:ea typeface="+mn-lt"/>
                <a:cs typeface="+mn-lt"/>
              </a:rPr>
              <a:t>Luxury Never Goes Out of Style</a:t>
            </a:r>
            <a:endParaRPr lang="en-US" sz="4400" b="1" i="1"/>
          </a:p>
        </p:txBody>
      </p:sp>
      <p:sp>
        <p:nvSpPr>
          <p:cNvPr id="2" name="Flowchart: Process 1">
            <a:extLst>
              <a:ext uri="{FF2B5EF4-FFF2-40B4-BE49-F238E27FC236}">
                <a16:creationId xmlns:a16="http://schemas.microsoft.com/office/drawing/2014/main" id="{6C73F0FA-2DD0-EEAC-EF7A-0CC29BFE4C4F}"/>
              </a:ext>
            </a:extLst>
          </p:cNvPr>
          <p:cNvSpPr/>
          <p:nvPr/>
        </p:nvSpPr>
        <p:spPr>
          <a:xfrm>
            <a:off x="3940896" y="2331807"/>
            <a:ext cx="4617851" cy="4843685"/>
          </a:xfrm>
          <a:prstGeom prst="flowChartProcess">
            <a:avLst/>
          </a:prstGeom>
          <a:solidFill>
            <a:srgbClr val="F2CEB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3200" b="1" dirty="0">
                <a:solidFill>
                  <a:schemeClr val="tx1"/>
                </a:solidFill>
                <a:ea typeface="+mn-lt"/>
                <a:cs typeface="+mn-lt"/>
              </a:rPr>
              <a:t>About Chanel</a:t>
            </a:r>
          </a:p>
          <a:p>
            <a:pPr marL="342900" indent="-342900">
              <a:buFont typeface="Wingdings" panose="05000000000000000000" pitchFamily="2" charset="2"/>
              <a:buChar char="v"/>
            </a:pPr>
            <a:r>
              <a:rPr lang="en-US" sz="2400" dirty="0">
                <a:solidFill>
                  <a:schemeClr val="tx1"/>
                </a:solidFill>
              </a:rPr>
              <a:t> Founded in 1910 by Gabrielle "Coco" Chanel.</a:t>
            </a:r>
            <a:r>
              <a:rPr lang="en-GB" sz="2400" dirty="0">
                <a:solidFill>
                  <a:schemeClr val="tx1"/>
                </a:solidFill>
                <a:ea typeface="+mn-lt"/>
                <a:cs typeface="+mn-lt"/>
              </a:rPr>
              <a:t> </a:t>
            </a:r>
          </a:p>
          <a:p>
            <a:pPr marL="342900" indent="-342900">
              <a:buFont typeface="Wingdings" panose="05000000000000000000" pitchFamily="2" charset="2"/>
              <a:buChar char="v"/>
            </a:pPr>
            <a:r>
              <a:rPr lang="en-US" sz="2400" dirty="0">
                <a:solidFill>
                  <a:schemeClr val="tx1"/>
                </a:solidFill>
              </a:rPr>
              <a:t>Global luxury fashion house.</a:t>
            </a:r>
          </a:p>
          <a:p>
            <a:pPr marL="342900" indent="-342900">
              <a:buFont typeface="Wingdings" panose="05000000000000000000" pitchFamily="2" charset="2"/>
              <a:buChar char="v"/>
            </a:pPr>
            <a:r>
              <a:rPr lang="en-US" sz="2400" dirty="0">
                <a:solidFill>
                  <a:schemeClr val="tx1"/>
                </a:solidFill>
              </a:rPr>
              <a:t>Known for craftsmanship, exclusivity, and innovation.</a:t>
            </a:r>
          </a:p>
          <a:p>
            <a:pPr marL="342900" indent="-342900">
              <a:buFont typeface="Wingdings" panose="05000000000000000000" pitchFamily="2" charset="2"/>
              <a:buChar char="v"/>
            </a:pPr>
            <a:r>
              <a:rPr lang="en-US" sz="2400" dirty="0">
                <a:solidFill>
                  <a:schemeClr val="tx1"/>
                </a:solidFill>
              </a:rPr>
              <a:t>Circular business model supports long-term sustainability </a:t>
            </a:r>
            <a:r>
              <a:rPr lang="en-GB" sz="2000" dirty="0">
                <a:solidFill>
                  <a:schemeClr val="tx1"/>
                </a:solidFill>
                <a:ea typeface="+mn-lt"/>
                <a:cs typeface="+mn-lt"/>
              </a:rPr>
              <a:t>(Chanel, 2025).</a:t>
            </a:r>
            <a:endParaRPr lang="en-US" sz="2000" dirty="0">
              <a:solidFill>
                <a:schemeClr val="tx1"/>
              </a:solidFill>
              <a:ea typeface="+mn-lt"/>
              <a:cs typeface="+mn-lt"/>
            </a:endParaRPr>
          </a:p>
          <a:p>
            <a:endParaRPr lang="en-GB" sz="2000" dirty="0"/>
          </a:p>
        </p:txBody>
      </p:sp>
      <p:sp>
        <p:nvSpPr>
          <p:cNvPr id="15" name="TextBox 14">
            <a:extLst>
              <a:ext uri="{FF2B5EF4-FFF2-40B4-BE49-F238E27FC236}">
                <a16:creationId xmlns:a16="http://schemas.microsoft.com/office/drawing/2014/main" id="{3FB817DA-0E1C-B150-1686-5844AAD69CFA}"/>
              </a:ext>
            </a:extLst>
          </p:cNvPr>
          <p:cNvSpPr txBox="1"/>
          <p:nvPr/>
        </p:nvSpPr>
        <p:spPr>
          <a:xfrm>
            <a:off x="4106147" y="2343128"/>
            <a:ext cx="4463512" cy="584775"/>
          </a:xfrm>
          <a:prstGeom prst="rect">
            <a:avLst/>
          </a:prstGeom>
          <a:solidFill>
            <a:srgbClr val="F2CEBC"/>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3200" dirty="0">
              <a:ea typeface="+mn-lt"/>
              <a:cs typeface="+mn-lt"/>
            </a:endParaRPr>
          </a:p>
        </p:txBody>
      </p:sp>
      <p:sp>
        <p:nvSpPr>
          <p:cNvPr id="3" name="Flowchart: Process 2">
            <a:extLst>
              <a:ext uri="{FF2B5EF4-FFF2-40B4-BE49-F238E27FC236}">
                <a16:creationId xmlns:a16="http://schemas.microsoft.com/office/drawing/2014/main" id="{4FAA73A8-6518-E23D-8F00-D72FE4CBF8BB}"/>
              </a:ext>
            </a:extLst>
          </p:cNvPr>
          <p:cNvSpPr/>
          <p:nvPr/>
        </p:nvSpPr>
        <p:spPr>
          <a:xfrm>
            <a:off x="8462074" y="2343128"/>
            <a:ext cx="3983065" cy="4843684"/>
          </a:xfrm>
          <a:prstGeom prst="flowChartProcess">
            <a:avLst/>
          </a:prstGeom>
          <a:solidFill>
            <a:srgbClr val="F9D4E6"/>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b="1" dirty="0">
                <a:solidFill>
                  <a:schemeClr val="tx1"/>
                </a:solidFill>
                <a:ea typeface="+mn-lt"/>
                <a:cs typeface="+mn-lt"/>
              </a:rPr>
              <a:t> Brand Extension</a:t>
            </a:r>
            <a:endParaRPr lang="en-US" sz="3200" b="1" dirty="0">
              <a:solidFill>
                <a:schemeClr val="tx1"/>
              </a:solidFill>
            </a:endParaRPr>
          </a:p>
          <a:p>
            <a:pPr algn="ctr"/>
            <a:r>
              <a:rPr lang="en-GB" sz="2000" dirty="0">
                <a:solidFill>
                  <a:schemeClr val="tx1"/>
                </a:solidFill>
                <a:ea typeface="+mn-lt"/>
                <a:cs typeface="+mn-lt"/>
              </a:rPr>
              <a:t>The Chanel Circular Boutique is a new retail concept where customers can purchase certified pre-owned Chanel products, trade in luxury items, access professional restoration services, and personalise vintage pieces.</a:t>
            </a:r>
            <a:endParaRPr lang="en-GB" sz="2000" dirty="0">
              <a:solidFill>
                <a:schemeClr val="tx1"/>
              </a:solidFill>
            </a:endParaRPr>
          </a:p>
          <a:p>
            <a:pPr algn="ctr"/>
            <a:r>
              <a:rPr lang="en-GB" sz="2000" dirty="0">
                <a:solidFill>
                  <a:schemeClr val="tx1"/>
                </a:solidFill>
                <a:ea typeface="+mn-lt"/>
                <a:cs typeface="+mn-lt"/>
              </a:rPr>
              <a:t>Unlike a traditional boutique, the Circular Boutique extends the life cycle of luxury products and supports a more sustainable fashion industry (Kotler et al., 2024).</a:t>
            </a:r>
            <a:endParaRPr lang="en-GB" sz="2000" dirty="0">
              <a:solidFill>
                <a:schemeClr val="tx1"/>
              </a:solidFill>
            </a:endParaRPr>
          </a:p>
        </p:txBody>
      </p:sp>
      <p:sp>
        <p:nvSpPr>
          <p:cNvPr id="4" name="Flowchart: Process 3">
            <a:extLst>
              <a:ext uri="{FF2B5EF4-FFF2-40B4-BE49-F238E27FC236}">
                <a16:creationId xmlns:a16="http://schemas.microsoft.com/office/drawing/2014/main" id="{91331C8F-C6CC-8D5A-0746-1A5E4E117814}"/>
              </a:ext>
            </a:extLst>
          </p:cNvPr>
          <p:cNvSpPr/>
          <p:nvPr/>
        </p:nvSpPr>
        <p:spPr>
          <a:xfrm>
            <a:off x="3940896" y="7155350"/>
            <a:ext cx="4505679" cy="4890177"/>
          </a:xfrm>
          <a:prstGeom prst="flowChartProcess">
            <a:avLst/>
          </a:prstGeom>
          <a:solidFill>
            <a:srgbClr val="F2E0D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b="1" dirty="0">
                <a:solidFill>
                  <a:schemeClr val="tx1"/>
                </a:solidFill>
                <a:ea typeface="+mn-lt"/>
                <a:cs typeface="+mn-lt"/>
              </a:rPr>
              <a:t>Why This Appeals to the Market</a:t>
            </a:r>
            <a:endParaRPr lang="en-US" sz="3200" b="1" dirty="0">
              <a:solidFill>
                <a:schemeClr val="tx1"/>
              </a:solidFill>
            </a:endParaRPr>
          </a:p>
          <a:p>
            <a:pPr algn="ctr"/>
            <a:r>
              <a:rPr lang="en-GB" sz="2000" dirty="0">
                <a:solidFill>
                  <a:schemeClr val="tx1"/>
                </a:solidFill>
                <a:ea typeface="+mn-lt"/>
                <a:cs typeface="+mn-lt"/>
              </a:rPr>
              <a:t>Consumers increasingly value sustainability, authenticity and long-lasting quality. The Circular Boutique offers customers access to authentic Chanel products while encouraging repair, resale and reuse instead of replacement.</a:t>
            </a:r>
            <a:endParaRPr lang="en-GB" sz="2000" dirty="0">
              <a:solidFill>
                <a:schemeClr val="tx1"/>
              </a:solidFill>
            </a:endParaRPr>
          </a:p>
          <a:p>
            <a:pPr algn="ctr"/>
            <a:r>
              <a:rPr lang="en-GB" sz="2000" dirty="0">
                <a:solidFill>
                  <a:schemeClr val="tx1"/>
                </a:solidFill>
                <a:ea typeface="+mn-lt"/>
                <a:cs typeface="+mn-lt"/>
              </a:rPr>
              <a:t>This concept appeals to environmentally conscious consumers and younger luxury buyers who seek premium experiences aligned with sustainable values (</a:t>
            </a:r>
            <a:r>
              <a:rPr lang="en-US" sz="2000" dirty="0">
                <a:solidFill>
                  <a:schemeClr val="tx1"/>
                </a:solidFill>
              </a:rPr>
              <a:t>Deloitte, 2024)</a:t>
            </a:r>
            <a:r>
              <a:rPr lang="en-GB" sz="2000" dirty="0">
                <a:solidFill>
                  <a:schemeClr val="tx1"/>
                </a:solidFill>
                <a:ea typeface="+mn-lt"/>
                <a:cs typeface="+mn-lt"/>
              </a:rPr>
              <a:t>.</a:t>
            </a:r>
            <a:endParaRPr lang="en-GB" sz="2000" dirty="0">
              <a:solidFill>
                <a:schemeClr val="tx1"/>
              </a:solidFill>
            </a:endParaRPr>
          </a:p>
        </p:txBody>
      </p:sp>
      <p:sp>
        <p:nvSpPr>
          <p:cNvPr id="11" name="Rectangle 10">
            <a:extLst>
              <a:ext uri="{FF2B5EF4-FFF2-40B4-BE49-F238E27FC236}">
                <a16:creationId xmlns:a16="http://schemas.microsoft.com/office/drawing/2014/main" id="{9E3AF89C-A59E-3EF7-D91A-51A5B788F211}"/>
              </a:ext>
            </a:extLst>
          </p:cNvPr>
          <p:cNvSpPr/>
          <p:nvPr/>
        </p:nvSpPr>
        <p:spPr>
          <a:xfrm>
            <a:off x="8439150" y="7169258"/>
            <a:ext cx="3985646" cy="4865174"/>
          </a:xfrm>
          <a:prstGeom prst="rect">
            <a:avLst/>
          </a:prstGeom>
          <a:solidFill>
            <a:srgbClr val="EDC4B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3200" b="1">
                <a:solidFill>
                  <a:srgbClr val="000000"/>
                </a:solidFill>
              </a:rPr>
              <a:t>Sustainability Benefits</a:t>
            </a:r>
            <a:endParaRPr lang="en-US" sz="3200">
              <a:solidFill>
                <a:srgbClr val="000000"/>
              </a:solidFill>
            </a:endParaRPr>
          </a:p>
          <a:p>
            <a:r>
              <a:rPr lang="en-GB" sz="2400">
                <a:solidFill>
                  <a:srgbClr val="000000"/>
                </a:solidFill>
              </a:rPr>
              <a:t>♻️ Certified pre-owned luxury products</a:t>
            </a:r>
          </a:p>
          <a:p>
            <a:r>
              <a:rPr lang="en-GB" sz="2400">
                <a:solidFill>
                  <a:srgbClr val="000000"/>
                </a:solidFill>
              </a:rPr>
              <a:t>👜 Trade-in programme for Chanel items</a:t>
            </a:r>
            <a:endParaRPr lang="en-US" sz="2400">
              <a:solidFill>
                <a:srgbClr val="000000"/>
              </a:solidFill>
            </a:endParaRPr>
          </a:p>
          <a:p>
            <a:r>
              <a:rPr lang="en-GB" sz="2400">
                <a:solidFill>
                  <a:srgbClr val="000000"/>
                </a:solidFill>
              </a:rPr>
              <a:t>🔧 Professional repair and restoration services</a:t>
            </a:r>
            <a:endParaRPr lang="en-US" sz="2400" err="1">
              <a:solidFill>
                <a:srgbClr val="000000"/>
              </a:solidFill>
            </a:endParaRPr>
          </a:p>
          <a:p>
            <a:r>
              <a:rPr lang="en-GB" sz="2400">
                <a:solidFill>
                  <a:srgbClr val="000000"/>
                </a:solidFill>
              </a:rPr>
              <a:t>🌱 Circular economy business model</a:t>
            </a:r>
          </a:p>
          <a:p>
            <a:r>
              <a:rPr lang="en-GB" sz="2400">
                <a:solidFill>
                  <a:srgbClr val="000000"/>
                </a:solidFill>
              </a:rPr>
              <a:t>📦 Sustainable packaging and digital receipts</a:t>
            </a:r>
            <a:endParaRPr lang="en-GB"/>
          </a:p>
        </p:txBody>
      </p:sp>
      <p:sp>
        <p:nvSpPr>
          <p:cNvPr id="10" name="Rectangle 9">
            <a:extLst>
              <a:ext uri="{FF2B5EF4-FFF2-40B4-BE49-F238E27FC236}">
                <a16:creationId xmlns:a16="http://schemas.microsoft.com/office/drawing/2014/main" id="{2FD09686-BFD2-68C1-6874-5EF89C66612C}"/>
              </a:ext>
            </a:extLst>
          </p:cNvPr>
          <p:cNvSpPr/>
          <p:nvPr/>
        </p:nvSpPr>
        <p:spPr>
          <a:xfrm>
            <a:off x="3977538" y="12026819"/>
            <a:ext cx="4469037" cy="2915432"/>
          </a:xfrm>
          <a:prstGeom prst="rect">
            <a:avLst/>
          </a:prstGeom>
          <a:solidFill>
            <a:srgbClr val="F9D4E6"/>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800" b="1" dirty="0">
                <a:solidFill>
                  <a:schemeClr val="tx1"/>
                </a:solidFill>
              </a:rPr>
              <a:t>Why This Is a Smart Investment</a:t>
            </a:r>
          </a:p>
          <a:p>
            <a:pPr marL="285750" lvl="0" indent="-285750">
              <a:buFont typeface="Wingdings" panose="05000000000000000000" pitchFamily="2" charset="2"/>
              <a:buChar char="Ø"/>
            </a:pPr>
            <a:r>
              <a:rPr lang="en-US" sz="1800" dirty="0">
                <a:solidFill>
                  <a:schemeClr val="tx1"/>
                </a:solidFill>
              </a:rPr>
              <a:t>Meets growing consumer demand for sustainable luxury while creating long-term business value.</a:t>
            </a:r>
          </a:p>
          <a:p>
            <a:pPr marL="285750" lvl="0" indent="-285750">
              <a:buFont typeface="Wingdings" panose="05000000000000000000" pitchFamily="2" charset="2"/>
              <a:buChar char="Ø"/>
            </a:pPr>
            <a:r>
              <a:rPr lang="en-US" sz="1800" dirty="0">
                <a:solidFill>
                  <a:schemeClr val="tx1"/>
                </a:solidFill>
              </a:rPr>
              <a:t>Creates new revenue through certified resale and restoration. </a:t>
            </a:r>
          </a:p>
          <a:p>
            <a:pPr marL="285750" lvl="0" indent="-285750">
              <a:buFont typeface="Wingdings" panose="05000000000000000000" pitchFamily="2" charset="2"/>
              <a:buChar char="Ø"/>
            </a:pPr>
            <a:r>
              <a:rPr lang="en-US" sz="1800" dirty="0">
                <a:solidFill>
                  <a:schemeClr val="tx1"/>
                </a:solidFill>
              </a:rPr>
              <a:t>Strengthens Chanel's ESG performance and brand reputation. </a:t>
            </a:r>
          </a:p>
          <a:p>
            <a:pPr marL="285750" lvl="0" indent="-285750">
              <a:buFont typeface="Wingdings" panose="05000000000000000000" pitchFamily="2" charset="2"/>
              <a:buChar char="Ø"/>
            </a:pPr>
            <a:r>
              <a:rPr lang="en-US" sz="1800" dirty="0">
                <a:solidFill>
                  <a:schemeClr val="tx1"/>
                </a:solidFill>
              </a:rPr>
              <a:t>Extends product life while reducing waste through a circular business model.</a:t>
            </a:r>
          </a:p>
          <a:p>
            <a:pPr algn="ctr"/>
            <a:endParaRPr lang="en-GB" sz="2000" dirty="0">
              <a:solidFill>
                <a:schemeClr val="tx1"/>
              </a:solidFill>
            </a:endParaRPr>
          </a:p>
        </p:txBody>
      </p:sp>
      <p:pic>
        <p:nvPicPr>
          <p:cNvPr id="16" name="Picture 15" descr="Chanel Black Lambskin Large Classic Single Flap Bag | eBay">
            <a:extLst>
              <a:ext uri="{FF2B5EF4-FFF2-40B4-BE49-F238E27FC236}">
                <a16:creationId xmlns:a16="http://schemas.microsoft.com/office/drawing/2014/main" id="{334CD859-6EE6-35BA-D8E1-AF534FD60D34}"/>
              </a:ext>
            </a:extLst>
          </p:cNvPr>
          <p:cNvPicPr>
            <a:picLocks noChangeAspect="1"/>
          </p:cNvPicPr>
          <p:nvPr/>
        </p:nvPicPr>
        <p:blipFill>
          <a:blip r:embed="rId4"/>
          <a:srcRect l="1385" t="-386" r="-405" b="20116"/>
          <a:stretch>
            <a:fillRect/>
          </a:stretch>
        </p:blipFill>
        <p:spPr>
          <a:xfrm>
            <a:off x="8502851" y="12052911"/>
            <a:ext cx="3949969" cy="4097932"/>
          </a:xfrm>
          <a:prstGeom prst="rect">
            <a:avLst/>
          </a:prstGeom>
        </p:spPr>
      </p:pic>
      <p:sp>
        <p:nvSpPr>
          <p:cNvPr id="9" name="Rectangle: Rounded Corners 8">
            <a:extLst>
              <a:ext uri="{FF2B5EF4-FFF2-40B4-BE49-F238E27FC236}">
                <a16:creationId xmlns:a16="http://schemas.microsoft.com/office/drawing/2014/main" id="{423FFE1C-7581-4916-6106-F646321316FD}"/>
              </a:ext>
            </a:extLst>
          </p:cNvPr>
          <p:cNvSpPr/>
          <p:nvPr/>
        </p:nvSpPr>
        <p:spPr>
          <a:xfrm>
            <a:off x="3972732" y="14952313"/>
            <a:ext cx="8485644" cy="1790699"/>
          </a:xfrm>
          <a:prstGeom prst="roundRect">
            <a:avLst/>
          </a:prstGeom>
          <a:solidFill>
            <a:srgbClr val="DDAF9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sz="2000" dirty="0"/>
          </a:p>
          <a:p>
            <a:pPr algn="ctr"/>
            <a:r>
              <a:rPr lang="en-US" sz="2000" dirty="0"/>
              <a:t>Conclusion </a:t>
            </a:r>
          </a:p>
          <a:p>
            <a:r>
              <a:rPr lang="en-US" sz="2000" dirty="0"/>
              <a:t>The Chanel Circular Boutique combines luxury with sustainability by extending the life cycle of premium products through resale and restoration. This brand extension creates value for customers, investors, and the environment while</a:t>
            </a:r>
          </a:p>
          <a:p>
            <a:r>
              <a:rPr lang="en-US" sz="2000" dirty="0"/>
              <a:t>                         supporting Chanel's long-term growth.</a:t>
            </a:r>
          </a:p>
          <a:p>
            <a:pPr algn="ctr"/>
            <a:endParaRPr lang="en-GB" sz="2000" dirty="0"/>
          </a:p>
        </p:txBody>
      </p:sp>
      <p:sp>
        <p:nvSpPr>
          <p:cNvPr id="17" name="Rectangle 16">
            <a:extLst>
              <a:ext uri="{FF2B5EF4-FFF2-40B4-BE49-F238E27FC236}">
                <a16:creationId xmlns:a16="http://schemas.microsoft.com/office/drawing/2014/main" id="{8C876AF9-B963-A1C3-A7F6-8E9579341B1D}"/>
              </a:ext>
            </a:extLst>
          </p:cNvPr>
          <p:cNvSpPr/>
          <p:nvPr/>
        </p:nvSpPr>
        <p:spPr>
          <a:xfrm>
            <a:off x="1116418" y="19840353"/>
            <a:ext cx="14353953" cy="2009553"/>
          </a:xfrm>
          <a:prstGeom prst="rect">
            <a:avLst/>
          </a:prstGeom>
          <a:solidFill>
            <a:srgbClr val="F9D4E6"/>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dirty="0">
                <a:solidFill>
                  <a:schemeClr val="tx1"/>
                </a:solidFill>
              </a:rPr>
              <a:t>References </a:t>
            </a:r>
            <a:endParaRPr lang="en-US" sz="3200" dirty="0">
              <a:solidFill>
                <a:schemeClr val="tx1"/>
              </a:solidFill>
            </a:endParaRPr>
          </a:p>
          <a:p>
            <a:pPr algn="ctr"/>
            <a:r>
              <a:rPr lang="en-GB" sz="1800" dirty="0">
                <a:solidFill>
                  <a:schemeClr val="tx1"/>
                </a:solidFill>
              </a:rPr>
              <a:t> </a:t>
            </a:r>
            <a:r>
              <a:rPr lang="en-GB" sz="1800" dirty="0">
                <a:solidFill>
                  <a:schemeClr val="tx1"/>
                </a:solidFill>
                <a:latin typeface="Aptos" panose="020B0004020202020204" pitchFamily="34" charset="0"/>
                <a:cs typeface="Arial" panose="020B0604020202020204" pitchFamily="34" charset="0"/>
              </a:rPr>
              <a:t>Chanel (2025) Corporate Information and Sustainability. Available at: https://www.chanel.com⁠� (Accessed: 26 July 2026). </a:t>
            </a:r>
            <a:r>
              <a:rPr lang="en-US" sz="1800" dirty="0">
                <a:solidFill>
                  <a:schemeClr val="tx1"/>
                </a:solidFill>
                <a:latin typeface="Aptos" panose="020B0004020202020204" pitchFamily="34" charset="0"/>
                <a:cs typeface="Arial" panose="020B0604020202020204" pitchFamily="34" charset="0"/>
              </a:rPr>
              <a:t>Deloitte (2024) </a:t>
            </a:r>
            <a:r>
              <a:rPr lang="en-US" sz="1800" i="1" dirty="0">
                <a:solidFill>
                  <a:schemeClr val="tx1"/>
                </a:solidFill>
                <a:latin typeface="Aptos" panose="020B0004020202020204" pitchFamily="34" charset="0"/>
                <a:cs typeface="Arial" panose="020B0604020202020204" pitchFamily="34" charset="0"/>
              </a:rPr>
              <a:t>Global Powers of Luxury Goods 2024</a:t>
            </a:r>
            <a:r>
              <a:rPr lang="en-US" sz="1800" dirty="0">
                <a:solidFill>
                  <a:schemeClr val="tx1"/>
                </a:solidFill>
                <a:latin typeface="Aptos" panose="020B0004020202020204" pitchFamily="34" charset="0"/>
                <a:cs typeface="Arial" panose="020B0604020202020204" pitchFamily="34" charset="0"/>
              </a:rPr>
              <a:t>. Deloitte Insights.. </a:t>
            </a:r>
            <a:r>
              <a:rPr lang="en-GB" sz="1800" dirty="0">
                <a:solidFill>
                  <a:schemeClr val="tx1"/>
                </a:solidFill>
                <a:latin typeface="Aptos" panose="020B0004020202020204" pitchFamily="34" charset="0"/>
                <a:cs typeface="Arial" panose="020B0604020202020204" pitchFamily="34" charset="0"/>
              </a:rPr>
              <a:t>Kotler, P., Keller, K.L. and Chernev, A. (2024) Marketing Management. 16th Global </a:t>
            </a:r>
            <a:r>
              <a:rPr lang="en-GB" sz="1800" dirty="0" err="1">
                <a:solidFill>
                  <a:schemeClr val="tx1"/>
                </a:solidFill>
                <a:latin typeface="Aptos" panose="020B0004020202020204" pitchFamily="34" charset="0"/>
                <a:cs typeface="Arial" panose="020B0604020202020204" pitchFamily="34" charset="0"/>
              </a:rPr>
              <a:t>edn</a:t>
            </a:r>
            <a:r>
              <a:rPr lang="en-GB" sz="1800" dirty="0">
                <a:solidFill>
                  <a:schemeClr val="tx1"/>
                </a:solidFill>
                <a:latin typeface="Aptos" panose="020B0004020202020204" pitchFamily="34" charset="0"/>
                <a:cs typeface="Arial" panose="020B0604020202020204" pitchFamily="34" charset="0"/>
              </a:rPr>
              <a:t>. Harlow: Pearson. United Nations (2015) Transforming our world: The 2030 Agenda for Sustainable Development. New York: United Nations. Available at: https://sdgs.un.org/2030agenda⁠  (Accessed: 27 July 2026).</a:t>
            </a:r>
            <a:endParaRPr lang="en-GB" sz="3600" dirty="0">
              <a:solidFill>
                <a:schemeClr val="tx1"/>
              </a:solidFill>
              <a:latin typeface="Aptos" panose="020B00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39588A85-3907-8225-2FE5-5F48D5B9D92D}"/>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1741379" y="15693083"/>
            <a:ext cx="3305499" cy="4135949"/>
          </a:xfrm>
          <a:prstGeom prst="rect">
            <a:avLst/>
          </a:prstGeom>
        </p:spPr>
      </p:pic>
      <p:pic>
        <p:nvPicPr>
          <p:cNvPr id="21" name="Picture 20">
            <a:extLst>
              <a:ext uri="{FF2B5EF4-FFF2-40B4-BE49-F238E27FC236}">
                <a16:creationId xmlns:a16="http://schemas.microsoft.com/office/drawing/2014/main" id="{6C6D7143-09E7-FE61-6BAF-3AFF172854C3}"/>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6661685" y="17657244"/>
            <a:ext cx="3275313" cy="2206909"/>
          </a:xfrm>
          <a:prstGeom prst="rect">
            <a:avLst/>
          </a:prstGeom>
        </p:spPr>
      </p:pic>
      <p:sp>
        <p:nvSpPr>
          <p:cNvPr id="6" name="TextBox 5">
            <a:extLst>
              <a:ext uri="{FF2B5EF4-FFF2-40B4-BE49-F238E27FC236}">
                <a16:creationId xmlns:a16="http://schemas.microsoft.com/office/drawing/2014/main" id="{5A4CAD7F-8365-18CB-B3C9-2344CD9F39C2}"/>
              </a:ext>
            </a:extLst>
          </p:cNvPr>
          <p:cNvSpPr txBox="1"/>
          <p:nvPr/>
        </p:nvSpPr>
        <p:spPr>
          <a:xfrm>
            <a:off x="11277601" y="18166349"/>
            <a:ext cx="4570786" cy="1209305"/>
          </a:xfrm>
          <a:prstGeom prst="rect">
            <a:avLst/>
          </a:prstGeom>
          <a:noFill/>
        </p:spPr>
        <p:txBody>
          <a:bodyPr wrap="square" rtlCol="0">
            <a:spAutoFit/>
          </a:bodyPr>
          <a:lstStyle/>
          <a:p>
            <a:r>
              <a:rPr lang="en-US" dirty="0">
                <a:latin typeface="Aptos Display" panose="020B0004020202020204" pitchFamily="34" charset="0"/>
              </a:rPr>
              <a:t>Olena Kokorieva</a:t>
            </a:r>
          </a:p>
          <a:p>
            <a:r>
              <a:rPr lang="en-US" b="1" dirty="0"/>
              <a:t>Student ID 2239903</a:t>
            </a:r>
            <a:endParaRPr lang="en-US" dirty="0">
              <a:latin typeface="Aptos Display" panose="020B0004020202020204" pitchFamily="34" charset="0"/>
            </a:endParaRPr>
          </a:p>
        </p:txBody>
      </p:sp>
      <p:pic>
        <p:nvPicPr>
          <p:cNvPr id="20" name="Рисунок 19">
            <a:extLst>
              <a:ext uri="{FF2B5EF4-FFF2-40B4-BE49-F238E27FC236}">
                <a16:creationId xmlns:a16="http://schemas.microsoft.com/office/drawing/2014/main" id="{C63D209D-B294-05FC-446F-4018CF289EB3}"/>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a:off x="12844669" y="3399689"/>
            <a:ext cx="2945770" cy="4157505"/>
          </a:xfrm>
          <a:prstGeom prst="rect">
            <a:avLst/>
          </a:prstGeom>
        </p:spPr>
      </p:pic>
    </p:spTree>
    <p:extLst>
      <p:ext uri="{BB962C8B-B14F-4D97-AF65-F5344CB8AC3E}">
        <p14:creationId xmlns:p14="http://schemas.microsoft.com/office/powerpoint/2010/main" val="288059108"/>
      </p:ext>
    </p:extLst>
  </p:cSld>
  <p:clrMapOvr>
    <a:masterClrMapping/>
  </p:clrMapOvr>
</p:sld>
</file>

<file path=ppt/theme/theme1.xml><?xml version="1.0" encoding="utf-8"?>
<a:theme xmlns:a="http://schemas.openxmlformats.org/drawingml/2006/main" name="Custom Design">
  <a:themeElements>
    <a:clrScheme name="Poster 2">
      <a:dk1>
        <a:sysClr val="windowText" lastClr="000000"/>
      </a:dk1>
      <a:lt1>
        <a:sysClr val="window" lastClr="FFFFFF"/>
      </a:lt1>
      <a:dk2>
        <a:srgbClr val="282C29"/>
      </a:dk2>
      <a:lt2>
        <a:srgbClr val="8F8F83"/>
      </a:lt2>
      <a:accent1>
        <a:srgbClr val="AAABBC"/>
      </a:accent1>
      <a:accent2>
        <a:srgbClr val="8FCB9B"/>
      </a:accent2>
      <a:accent3>
        <a:srgbClr val="EAE6E3"/>
      </a:accent3>
      <a:accent4>
        <a:srgbClr val="775253"/>
      </a:accent4>
      <a:accent5>
        <a:srgbClr val="73C2BE"/>
      </a:accent5>
      <a:accent6>
        <a:srgbClr val="EEB902"/>
      </a:accent6>
      <a:hlink>
        <a:srgbClr val="FFFFFF"/>
      </a:hlink>
      <a:folHlink>
        <a:srgbClr val="FFFFFF"/>
      </a:folHlink>
    </a:clrScheme>
    <a:fontScheme name="Custom 3">
      <a:majorFont>
        <a:latin typeface="Rockwell Nova"/>
        <a:ea typeface=""/>
        <a:cs typeface=""/>
      </a:majorFont>
      <a:minorFont>
        <a:latin typeface="Speak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45439177_Food and cooking posters_win32_SL_V2" id="{10A791EF-F21B-4DF8-9047-1BD9B45775EE}" vid="{D3A098FD-F36A-46F6-8896-7EEF223F747C}"/>
    </a:ext>
  </a:extLst>
</a:theme>
</file>

<file path=ppt/theme/theme2.xml><?xml version="1.0" encoding="utf-8"?>
<a:theme xmlns:a="http://schemas.openxmlformats.org/drawingml/2006/main" name="Custom Design 2">
  <a:themeElements>
    <a:clrScheme name="Food 2">
      <a:dk1>
        <a:srgbClr val="111111"/>
      </a:dk1>
      <a:lt1>
        <a:srgbClr val="FFFFFF"/>
      </a:lt1>
      <a:dk2>
        <a:srgbClr val="499D57"/>
      </a:dk2>
      <a:lt2>
        <a:srgbClr val="84441E"/>
      </a:lt2>
      <a:accent1>
        <a:srgbClr val="89909F"/>
      </a:accent1>
      <a:accent2>
        <a:srgbClr val="E9D985"/>
      </a:accent2>
      <a:accent3>
        <a:srgbClr val="82D4BB"/>
      </a:accent3>
      <a:accent4>
        <a:srgbClr val="57C1FF"/>
      </a:accent4>
      <a:accent5>
        <a:srgbClr val="9BE564"/>
      </a:accent5>
      <a:accent6>
        <a:srgbClr val="EBBAB9"/>
      </a:accent6>
      <a:hlink>
        <a:srgbClr val="84441E"/>
      </a:hlink>
      <a:folHlink>
        <a:srgbClr val="84441E"/>
      </a:folHlink>
    </a:clrScheme>
    <a:fontScheme name="Custom 6">
      <a:majorFont>
        <a:latin typeface="Avenir Next"/>
        <a:ea typeface=""/>
        <a:cs typeface=""/>
      </a:majorFont>
      <a:minorFont>
        <a:latin typeface="Avenir Nex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45439177_Food and cooking posters_win32_SL_V2" id="{10A791EF-F21B-4DF8-9047-1BD9B45775EE}" vid="{F0120BD3-0BBE-45A1-BB82-D848564F2E7F}"/>
    </a:ext>
  </a:extLst>
</a:theme>
</file>

<file path=ppt/theme/theme3.xml><?xml version="1.0" encoding="utf-8"?>
<a:theme xmlns:a="http://schemas.openxmlformats.org/drawingml/2006/main" name="Custom Design 3">
  <a:themeElements>
    <a:clrScheme name="Food 3">
      <a:dk1>
        <a:sysClr val="windowText" lastClr="000000"/>
      </a:dk1>
      <a:lt1>
        <a:sysClr val="window" lastClr="FFFFFF"/>
      </a:lt1>
      <a:dk2>
        <a:srgbClr val="F2ACAC"/>
      </a:dk2>
      <a:lt2>
        <a:srgbClr val="7F0037"/>
      </a:lt2>
      <a:accent1>
        <a:srgbClr val="69C4BB"/>
      </a:accent1>
      <a:accent2>
        <a:srgbClr val="98C1D9"/>
      </a:accent2>
      <a:accent3>
        <a:srgbClr val="F2F79E"/>
      </a:accent3>
      <a:accent4>
        <a:srgbClr val="6C698D"/>
      </a:accent4>
      <a:accent5>
        <a:srgbClr val="504746"/>
      </a:accent5>
      <a:accent6>
        <a:srgbClr val="B89685"/>
      </a:accent6>
      <a:hlink>
        <a:srgbClr val="FFFFFF"/>
      </a:hlink>
      <a:folHlink>
        <a:srgbClr val="FFFFFF"/>
      </a:folHlink>
    </a:clrScheme>
    <a:fontScheme name="Custom 6">
      <a:majorFont>
        <a:latin typeface="Palatino Linotype"/>
        <a:ea typeface=""/>
        <a:cs typeface=""/>
      </a:majorFont>
      <a:minorFont>
        <a:latin typeface="Constant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2"/>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M45439177_Food and cooking posters_win32_SL_V2" id="{10A791EF-F21B-4DF8-9047-1BD9B45775EE}" vid="{0C5C428E-4815-4FD4-9ECD-BE1EA8FE9392}"/>
    </a:ext>
  </a:extLst>
</a:theme>
</file>

<file path=ppt/theme/theme4.xml><?xml version="1.0" encoding="utf-8"?>
<a:theme xmlns:a="http://schemas.openxmlformats.org/drawingml/2006/main" name="Custom Design 4">
  <a:themeElements>
    <a:clrScheme name="Food 4">
      <a:dk1>
        <a:sysClr val="windowText" lastClr="000000"/>
      </a:dk1>
      <a:lt1>
        <a:srgbClr val="FFFFFF"/>
      </a:lt1>
      <a:dk2>
        <a:srgbClr val="9BA7C0"/>
      </a:dk2>
      <a:lt2>
        <a:srgbClr val="F5CAC3"/>
      </a:lt2>
      <a:accent1>
        <a:srgbClr val="341431"/>
      </a:accent1>
      <a:accent2>
        <a:srgbClr val="B8336A"/>
      </a:accent2>
      <a:accent3>
        <a:srgbClr val="142F5C"/>
      </a:accent3>
      <a:accent4>
        <a:srgbClr val="FFC000"/>
      </a:accent4>
      <a:accent5>
        <a:srgbClr val="423B0B"/>
      </a:accent5>
      <a:accent6>
        <a:srgbClr val="92D050"/>
      </a:accent6>
      <a:hlink>
        <a:srgbClr val="FFFFFF"/>
      </a:hlink>
      <a:folHlink>
        <a:srgbClr val="FFFFFF"/>
      </a:folHlink>
    </a:clrScheme>
    <a:fontScheme name="Custom 7">
      <a:majorFont>
        <a:latin typeface="Arial Nova Light"/>
        <a:ea typeface=""/>
        <a:cs typeface=""/>
      </a:majorFont>
      <a:minorFont>
        <a:latin typeface="Arial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45439177_Food and cooking posters_win32_SL_V2" id="{10A791EF-F21B-4DF8-9047-1BD9B45775EE}" vid="{C501706F-DD01-43C0-B244-B015CEDA67CE}"/>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0EA4B77-C48D-47A6-92B8-D326A0A822F2}">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customXml/itemProps2.xml><?xml version="1.0" encoding="utf-8"?>
<ds:datastoreItem xmlns:ds="http://schemas.openxmlformats.org/officeDocument/2006/customXml" ds:itemID="{E55B6872-28C4-44E4-B5AD-A13A96C99A00}">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5BAEF849-75E7-47FC-914B-C789A4BE29D4}">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96</TotalTime>
  <Words>414</Words>
  <Application>Microsoft Office PowerPoint</Application>
  <PresentationFormat>Произвольный</PresentationFormat>
  <Paragraphs>33</Paragraphs>
  <Slides>1</Slides>
  <Notes>1</Notes>
  <HiddenSlides>0</HiddenSlides>
  <MMClips>0</MMClips>
  <ScaleCrop>false</ScaleCrop>
  <HeadingPairs>
    <vt:vector size="6" baseType="variant">
      <vt:variant>
        <vt:lpstr>Использованные шрифты</vt:lpstr>
      </vt:variant>
      <vt:variant>
        <vt:i4>12</vt:i4>
      </vt:variant>
      <vt:variant>
        <vt:lpstr>Тема</vt:lpstr>
      </vt:variant>
      <vt:variant>
        <vt:i4>4</vt:i4>
      </vt:variant>
      <vt:variant>
        <vt:lpstr>Заголовки слайдов</vt:lpstr>
      </vt:variant>
      <vt:variant>
        <vt:i4>1</vt:i4>
      </vt:variant>
    </vt:vector>
  </HeadingPairs>
  <TitlesOfParts>
    <vt:vector size="17" baseType="lpstr">
      <vt:lpstr>Aptos</vt:lpstr>
      <vt:lpstr>Aptos Display</vt:lpstr>
      <vt:lpstr>Arial</vt:lpstr>
      <vt:lpstr>Arial Nova</vt:lpstr>
      <vt:lpstr>Arial Nova Light</vt:lpstr>
      <vt:lpstr>Avenir Next</vt:lpstr>
      <vt:lpstr>Calibri</vt:lpstr>
      <vt:lpstr>Constantia</vt:lpstr>
      <vt:lpstr>Palatino Linotype</vt:lpstr>
      <vt:lpstr>Rockwell Nova</vt:lpstr>
      <vt:lpstr>Speak Pro</vt:lpstr>
      <vt:lpstr>Wingdings</vt:lpstr>
      <vt:lpstr>Custom Design</vt:lpstr>
      <vt:lpstr>Custom Design 2</vt:lpstr>
      <vt:lpstr>Custom Design 3</vt:lpstr>
      <vt:lpstr>Custom Design 4</vt:lpstr>
      <vt:lpstr>Презентация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elena kokorieva</cp:lastModifiedBy>
  <cp:revision>27</cp:revision>
  <dcterms:created xsi:type="dcterms:W3CDTF">2026-07-28T09:50:46Z</dcterms:created>
  <dcterms:modified xsi:type="dcterms:W3CDTF">2026-07-31T14:09:11Z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