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20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4" r:id="rId18"/>
    <p:sldId id="275" r:id="rId1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  <a:srgbClr val="6600CC"/>
    <a:srgbClr val="660066"/>
    <a:srgbClr val="0066FF"/>
    <a:srgbClr val="777777"/>
    <a:srgbClr val="000000"/>
    <a:srgbClr val="808000"/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3179" autoAdjust="0"/>
  </p:normalViewPr>
  <p:slideViewPr>
    <p:cSldViewPr>
      <p:cViewPr varScale="1">
        <p:scale>
          <a:sx n="86" d="100"/>
          <a:sy n="86" d="100"/>
        </p:scale>
        <p:origin x="1263" y="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575085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4985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idiographic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the study or discovery of particular scientific facts and processes, as distinct from general laws.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nomothetic</a:t>
            </a:r>
          </a:p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Arial" charset="0"/>
                <a:ea typeface="+mn-ea"/>
                <a:cs typeface="Arial" charset="0"/>
              </a:rPr>
              <a:t>relating to the study or discovery of general scientific laws.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48618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It’s not possible to go back in time to do a longitudinal study to see how these factors have changed, or even to see if biking levels have in fact changed. But it is possible to do a </a:t>
            </a:r>
            <a:r>
              <a:rPr lang="en-GB" dirty="0" err="1" smtClean="0"/>
              <a:t>crosssectional</a:t>
            </a:r>
            <a:r>
              <a:rPr lang="en-GB" dirty="0" smtClean="0"/>
              <a:t> study that determines the relative importance of these factors in explaining current levels of biking among students.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492ACD-F42D-4B63-9E34-D78A94F01715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1674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Research Methods II</a:t>
            </a:r>
            <a:endParaRPr lang="en-GB" dirty="0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From Conceptual to Operational 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936104"/>
          </a:xfrm>
        </p:spPr>
        <p:txBody>
          <a:bodyPr>
            <a:normAutofit fontScale="90000"/>
          </a:bodyPr>
          <a:lstStyle/>
          <a:p>
            <a:r>
              <a:rPr lang="en-GB" dirty="0"/>
              <a:t>Do cul-de-sacs promote children’s outdoor play?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7" y="1635234"/>
            <a:ext cx="7389493" cy="4938604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3945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405011"/>
            <a:ext cx="8229600" cy="576064"/>
          </a:xfrm>
        </p:spPr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42864" y="1340768"/>
            <a:ext cx="7458271" cy="523307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3700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268760"/>
            <a:ext cx="7632848" cy="54509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65584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5285" y="1281261"/>
            <a:ext cx="7493429" cy="559276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717919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84909" y="1124744"/>
            <a:ext cx="7493721" cy="5348929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08882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1268760"/>
            <a:ext cx="7115876" cy="5332629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7633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27584" y="1556792"/>
            <a:ext cx="6792048" cy="5094036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6689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83568" y="1196752"/>
            <a:ext cx="7309847" cy="5304611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37133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720056"/>
            <a:ext cx="8229600" cy="4114800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4385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57200" y="1381569"/>
            <a:ext cx="8229600" cy="4791775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97412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12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1560" y="1017360"/>
            <a:ext cx="7753221" cy="5223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124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39552" y="1196752"/>
            <a:ext cx="7428973" cy="5592763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5681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55576" y="1196752"/>
            <a:ext cx="6969314" cy="5329271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972698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7658" y="1812911"/>
            <a:ext cx="8048684" cy="3929091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663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043608" y="1412776"/>
            <a:ext cx="6730437" cy="4981558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088556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Activity-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 A rumour </a:t>
            </a:r>
            <a:r>
              <a:rPr lang="en-GB" dirty="0"/>
              <a:t>has it that students at </a:t>
            </a:r>
            <a:r>
              <a:rPr lang="en-GB" dirty="0" smtClean="0"/>
              <a:t>UWTSD </a:t>
            </a:r>
            <a:r>
              <a:rPr lang="en-GB" dirty="0"/>
              <a:t>are biking less than they used to.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might be happening for any number of reasons. </a:t>
            </a:r>
            <a:endParaRPr lang="en-GB" dirty="0" smtClean="0"/>
          </a:p>
          <a:p>
            <a:r>
              <a:rPr lang="en-GB" dirty="0" smtClean="0"/>
              <a:t>Hypotheses </a:t>
            </a:r>
            <a:r>
              <a:rPr lang="en-GB" dirty="0"/>
              <a:t>include: - </a:t>
            </a:r>
            <a:endParaRPr lang="en-GB" dirty="0" smtClean="0"/>
          </a:p>
          <a:p>
            <a:pPr lvl="1"/>
            <a:r>
              <a:rPr lang="en-GB" dirty="0" smtClean="0"/>
              <a:t>UWTSD </a:t>
            </a:r>
            <a:r>
              <a:rPr lang="en-GB" dirty="0"/>
              <a:t>has grown so students are living farther from campus </a:t>
            </a:r>
            <a:r>
              <a:rPr lang="en-GB" dirty="0" smtClean="0"/>
              <a:t> 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Students are biking less as children and are less comfortable biking when they get to </a:t>
            </a:r>
            <a:r>
              <a:rPr lang="en-GB" dirty="0" smtClean="0"/>
              <a:t>UWTSD </a:t>
            </a:r>
          </a:p>
          <a:p>
            <a:pPr lvl="1"/>
            <a:r>
              <a:rPr lang="en-GB" dirty="0" smtClean="0"/>
              <a:t> </a:t>
            </a:r>
            <a:r>
              <a:rPr lang="en-GB" dirty="0"/>
              <a:t>Students are working harder than ever and don’t have the time to </a:t>
            </a:r>
            <a:r>
              <a:rPr lang="en-GB" dirty="0" smtClean="0"/>
              <a:t>bike.</a:t>
            </a:r>
          </a:p>
          <a:p>
            <a:pPr lvl="1"/>
            <a:r>
              <a:rPr lang="en-GB" dirty="0" smtClean="0"/>
              <a:t>  </a:t>
            </a:r>
            <a:r>
              <a:rPr lang="en-GB" dirty="0"/>
              <a:t>Biking is not seen as particularly cool any </a:t>
            </a:r>
            <a:r>
              <a:rPr lang="en-GB" dirty="0" smtClean="0"/>
              <a:t>more.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60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18</a:t>
            </a:fld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9918" y="1017360"/>
            <a:ext cx="8126882" cy="55483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21970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12730</TotalTime>
  <Words>208</Words>
  <Application>Microsoft Office PowerPoint</Application>
  <PresentationFormat>On-screen Show (4:3)</PresentationFormat>
  <Paragraphs>36</Paragraphs>
  <Slides>18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Georgia</vt:lpstr>
      <vt:lpstr>Trebuchet MS</vt:lpstr>
      <vt:lpstr>Wingdings 2</vt:lpstr>
      <vt:lpstr>Nik2013</vt:lpstr>
      <vt:lpstr>Research Methods II</vt:lpstr>
      <vt:lpstr>Do cul-de-sacs promote children’s outdoor play?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Activity-</vt:lpstr>
      <vt:lpstr>PowerPoint Presentation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Aims Objectives &amp; Lit Review</dc:title>
  <dc:subject>Data Representation</dc:subject>
  <dc:creator>Nik Whitehead</dc:creator>
  <cp:lastModifiedBy>Mabrouka Abuhmida</cp:lastModifiedBy>
  <cp:revision>1125</cp:revision>
  <dcterms:created xsi:type="dcterms:W3CDTF">2006-01-28T12:00:35Z</dcterms:created>
  <dcterms:modified xsi:type="dcterms:W3CDTF">2019-03-12T20:53:44Z</dcterms:modified>
</cp:coreProperties>
</file>