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2D3F8"/>
    <a:srgbClr val="7195FB"/>
    <a:srgbClr val="CF3175"/>
    <a:srgbClr val="3458BC"/>
    <a:srgbClr val="D5AB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5000"/>
                <a:lumOff val="95000"/>
              </a:schemeClr>
            </a:gs>
            <a:gs pos="74000">
              <a:schemeClr val="accent2">
                <a:lumMod val="45000"/>
                <a:lumOff val="55000"/>
              </a:schemeClr>
            </a:gs>
            <a:gs pos="83000">
              <a:schemeClr val="accent2">
                <a:lumMod val="45000"/>
                <a:lumOff val="55000"/>
              </a:schemeClr>
            </a:gs>
            <a:gs pos="100000">
              <a:schemeClr val="accent2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xmlns="" id="{5204EBEB-4E79-443B-AB82-8EFD884E32C5}"/>
              </a:ext>
            </a:extLst>
          </p:cNvPr>
          <p:cNvSpPr/>
          <p:nvPr/>
        </p:nvSpPr>
        <p:spPr>
          <a:xfrm>
            <a:off x="112261" y="3602525"/>
            <a:ext cx="3266573" cy="1264414"/>
          </a:xfrm>
          <a:prstGeom prst="rect">
            <a:avLst/>
          </a:prstGeom>
          <a:solidFill>
            <a:srgbClr val="7195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xmlns="" id="{5204EBEB-4E79-443B-AB82-8EFD884E32C5}"/>
              </a:ext>
            </a:extLst>
          </p:cNvPr>
          <p:cNvSpPr/>
          <p:nvPr/>
        </p:nvSpPr>
        <p:spPr>
          <a:xfrm>
            <a:off x="94220" y="850615"/>
            <a:ext cx="3498238" cy="1994724"/>
          </a:xfrm>
          <a:prstGeom prst="rect">
            <a:avLst/>
          </a:prstGeom>
          <a:solidFill>
            <a:srgbClr val="7195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5204EBEB-4E79-443B-AB82-8EFD884E32C5}"/>
              </a:ext>
            </a:extLst>
          </p:cNvPr>
          <p:cNvSpPr/>
          <p:nvPr/>
        </p:nvSpPr>
        <p:spPr>
          <a:xfrm>
            <a:off x="3760195" y="4904687"/>
            <a:ext cx="5334254" cy="1994724"/>
          </a:xfrm>
          <a:prstGeom prst="rect">
            <a:avLst/>
          </a:prstGeom>
          <a:solidFill>
            <a:srgbClr val="7195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xmlns="" id="{5204EBEB-4E79-443B-AB82-8EFD884E32C5}"/>
              </a:ext>
            </a:extLst>
          </p:cNvPr>
          <p:cNvSpPr/>
          <p:nvPr/>
        </p:nvSpPr>
        <p:spPr>
          <a:xfrm>
            <a:off x="9581430" y="4416017"/>
            <a:ext cx="2610569" cy="1717497"/>
          </a:xfrm>
          <a:prstGeom prst="rect">
            <a:avLst/>
          </a:prstGeom>
          <a:solidFill>
            <a:srgbClr val="7195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27347" y="1028658"/>
            <a:ext cx="3664653" cy="2361656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xmlns="" id="{5204EBEB-4E79-443B-AB82-8EFD884E32C5}"/>
              </a:ext>
            </a:extLst>
          </p:cNvPr>
          <p:cNvSpPr/>
          <p:nvPr/>
        </p:nvSpPr>
        <p:spPr>
          <a:xfrm>
            <a:off x="3784969" y="-9126"/>
            <a:ext cx="4390040" cy="1994724"/>
          </a:xfrm>
          <a:prstGeom prst="rect">
            <a:avLst/>
          </a:prstGeom>
          <a:solidFill>
            <a:srgbClr val="7195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xmlns="" id="{DC771D86-6842-4144-B7C4-4336EFD70876}"/>
              </a:ext>
            </a:extLst>
          </p:cNvPr>
          <p:cNvSpPr txBox="1"/>
          <p:nvPr/>
        </p:nvSpPr>
        <p:spPr>
          <a:xfrm>
            <a:off x="3732816" y="-9126"/>
            <a:ext cx="2781227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 smtClean="0"/>
              <a:t>Amdana</a:t>
            </a:r>
            <a:r>
              <a:rPr lang="en-GB" sz="1400" b="1" u="sng" dirty="0" smtClean="0"/>
              <a:t> </a:t>
            </a:r>
            <a:r>
              <a:rPr lang="en-GB" sz="1400" b="1" u="sng" dirty="0" smtClean="0"/>
              <a:t>I</a:t>
            </a:r>
          </a:p>
          <a:p>
            <a:r>
              <a:rPr lang="en-GB" sz="1400" b="1" u="sng" dirty="0" smtClean="0"/>
              <a:t>About Me</a:t>
            </a:r>
            <a:endParaRPr lang="en-GB" sz="1400" dirty="0"/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 smtClean="0">
                <a:solidFill>
                  <a:prstClr val="white"/>
                </a:solidFill>
              </a:rPr>
              <a:t>Sharlene Bernard.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 smtClean="0">
                <a:solidFill>
                  <a:prstClr val="white"/>
                </a:solidFill>
              </a:rPr>
              <a:t>21-years-old.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 smtClean="0">
                <a:solidFill>
                  <a:prstClr val="white"/>
                </a:solidFill>
              </a:rPr>
              <a:t>Tonyrefail.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endParaRPr lang="en-GB" sz="1200" dirty="0">
              <a:solidFill>
                <a:prstClr val="white"/>
              </a:solidFill>
            </a:endParaRPr>
          </a:p>
          <a:p>
            <a:pPr lvl="0"/>
            <a:endParaRPr lang="en-GB" sz="1200" dirty="0">
              <a:solidFill>
                <a:prstClr val="white"/>
              </a:solidFill>
            </a:endParaRPr>
          </a:p>
          <a:p>
            <a:endParaRPr lang="en-GB" sz="14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DC883CD3-C83C-4023-86A9-8EB1A4090D56}"/>
              </a:ext>
            </a:extLst>
          </p:cNvPr>
          <p:cNvSpPr txBox="1"/>
          <p:nvPr/>
        </p:nvSpPr>
        <p:spPr>
          <a:xfrm>
            <a:off x="51518" y="821870"/>
            <a:ext cx="3488787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/>
              <a:t>Profiad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addysgu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blaenorol</a:t>
            </a:r>
            <a:endParaRPr lang="en-GB" sz="1200" b="1" u="sng" dirty="0" smtClean="0"/>
          </a:p>
          <a:p>
            <a:r>
              <a:rPr lang="en-GB" sz="1200" b="1" u="sng" dirty="0" smtClean="0"/>
              <a:t>Previous </a:t>
            </a:r>
            <a:r>
              <a:rPr lang="en-GB" sz="1200" b="1" u="sng" dirty="0"/>
              <a:t>teaching experiences </a:t>
            </a:r>
          </a:p>
          <a:p>
            <a:r>
              <a:rPr lang="en-GB" sz="1200" dirty="0" smtClean="0"/>
              <a:t>I have had six weeks worth of work experience in a primary school. I spent three weeks in a nursery; a week in reception; a week in year one and a week in year two. I also have a month of work experience in a secondary school, within the English department. I was able to work with year 7, up to year 10.</a:t>
            </a:r>
            <a:endParaRPr lang="en-GB" sz="1200" dirty="0"/>
          </a:p>
          <a:p>
            <a:endParaRPr lang="en-GB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xmlns="" id="{790B48A9-DCB0-4E73-BD5B-5F3E3E50BE70}"/>
              </a:ext>
            </a:extLst>
          </p:cNvPr>
          <p:cNvSpPr txBox="1"/>
          <p:nvPr/>
        </p:nvSpPr>
        <p:spPr>
          <a:xfrm>
            <a:off x="3740172" y="4904687"/>
            <a:ext cx="5354277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 smtClean="0"/>
              <a:t>Rhesymau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dros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ddewis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addysgu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fel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proffesiwn</a:t>
            </a:r>
            <a:endParaRPr lang="en-GB" sz="1400" b="1" u="sng" dirty="0" smtClean="0"/>
          </a:p>
          <a:p>
            <a:r>
              <a:rPr lang="en-GB" sz="1400" b="1" u="sng" dirty="0" smtClean="0"/>
              <a:t>Reasons </a:t>
            </a:r>
            <a:r>
              <a:rPr lang="en-GB" sz="1400" b="1" u="sng" dirty="0"/>
              <a:t>for entering the teaching profession </a:t>
            </a:r>
          </a:p>
          <a:p>
            <a:pPr lvl="0"/>
            <a:r>
              <a:rPr lang="en-GB" sz="1200" dirty="0" smtClean="0">
                <a:solidFill>
                  <a:prstClr val="white"/>
                </a:solidFill>
              </a:rPr>
              <a:t>As a child, I always enjoyed school. My English teachers made me feel included, safe and gave me a passion for English literature and language. I would not be where I am now if it was not for them. I want to be able to give students that same experience; feeling safe and included, and having a passion for education, English, and team work. Teachers have a massive impact on their students and I want to be able to give them a positive influence.</a:t>
            </a:r>
            <a:endParaRPr lang="en-GB" sz="1200" dirty="0">
              <a:solidFill>
                <a:prstClr val="white"/>
              </a:solidFill>
            </a:endParaRPr>
          </a:p>
          <a:p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xmlns="" id="{9B5B33C0-C8D5-40A4-8E7B-A15741A16A2F}"/>
              </a:ext>
            </a:extLst>
          </p:cNvPr>
          <p:cNvSpPr txBox="1"/>
          <p:nvPr/>
        </p:nvSpPr>
        <p:spPr>
          <a:xfrm>
            <a:off x="8527347" y="1023894"/>
            <a:ext cx="3505502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smtClean="0"/>
              <a:t>Y math o </a:t>
            </a:r>
            <a:r>
              <a:rPr lang="en-GB" sz="1200" b="1" u="sng" dirty="0" err="1" smtClean="0"/>
              <a:t>athro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hoffaf</a:t>
            </a:r>
            <a:r>
              <a:rPr lang="en-GB" sz="1200" b="1" u="sng" dirty="0" smtClean="0"/>
              <a:t> bod</a:t>
            </a:r>
          </a:p>
          <a:p>
            <a:r>
              <a:rPr lang="en-GB" sz="1200" b="1" u="sng" dirty="0" smtClean="0"/>
              <a:t>The kind of teacher I aspire to </a:t>
            </a:r>
            <a:r>
              <a:rPr lang="en-GB" sz="1200" b="1" u="sng" dirty="0" smtClean="0"/>
              <a:t>be</a:t>
            </a:r>
            <a:endParaRPr lang="en-GB" sz="1200" dirty="0"/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 smtClean="0">
                <a:solidFill>
                  <a:prstClr val="white"/>
                </a:solidFill>
              </a:rPr>
              <a:t>Motivated.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 smtClean="0">
                <a:solidFill>
                  <a:prstClr val="white"/>
                </a:solidFill>
              </a:rPr>
              <a:t>Knowledgeable.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 smtClean="0">
                <a:solidFill>
                  <a:prstClr val="white"/>
                </a:solidFill>
              </a:rPr>
              <a:t>Enthusiastic.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 smtClean="0">
                <a:solidFill>
                  <a:prstClr val="white"/>
                </a:solidFill>
              </a:rPr>
              <a:t>Organised.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 smtClean="0">
                <a:solidFill>
                  <a:prstClr val="white"/>
                </a:solidFill>
              </a:rPr>
              <a:t>Patient.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 smtClean="0">
                <a:solidFill>
                  <a:prstClr val="white"/>
                </a:solidFill>
              </a:rPr>
              <a:t>Trustworthy.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 smtClean="0">
                <a:solidFill>
                  <a:prstClr val="white"/>
                </a:solidFill>
              </a:rPr>
              <a:t>Approachable.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 smtClean="0">
                <a:solidFill>
                  <a:prstClr val="white"/>
                </a:solidFill>
              </a:rPr>
              <a:t>Empathetic.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 smtClean="0">
                <a:solidFill>
                  <a:prstClr val="white"/>
                </a:solidFill>
              </a:rPr>
              <a:t>Someone able to achieve the best for the students.</a:t>
            </a:r>
            <a:endParaRPr lang="en-GB" sz="1200" dirty="0">
              <a:solidFill>
                <a:prstClr val="white"/>
              </a:solidFill>
            </a:endParaRPr>
          </a:p>
          <a:p>
            <a:pPr marL="228600" indent="-228600">
              <a:buAutoNum type="arabicParenR"/>
            </a:pPr>
            <a:endParaRPr lang="en-GB" sz="1200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xmlns="" id="{64B893A5-04B7-4831-9F75-23466AF3DA69}"/>
              </a:ext>
            </a:extLst>
          </p:cNvPr>
          <p:cNvSpPr txBox="1"/>
          <p:nvPr/>
        </p:nvSpPr>
        <p:spPr>
          <a:xfrm>
            <a:off x="9581431" y="4416017"/>
            <a:ext cx="222920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/>
              <a:t>Meysydd</a:t>
            </a:r>
            <a:r>
              <a:rPr lang="en-GB" sz="1200" b="1" u="sng" dirty="0" smtClean="0"/>
              <a:t> / </a:t>
            </a:r>
            <a:r>
              <a:rPr lang="en-GB" sz="1200" b="1" u="sng" dirty="0" err="1" smtClean="0"/>
              <a:t>pynciau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medraf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eu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haddysgu</a:t>
            </a:r>
            <a:endParaRPr lang="en-GB" sz="1200" b="1" u="sng" dirty="0" smtClean="0"/>
          </a:p>
          <a:p>
            <a:r>
              <a:rPr lang="en-GB" sz="1200" b="1" u="sng" dirty="0" smtClean="0"/>
              <a:t>Areas / subjects I could </a:t>
            </a:r>
            <a:r>
              <a:rPr lang="en-GB" sz="1200" b="1" u="sng" dirty="0" smtClean="0"/>
              <a:t>teach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 smtClean="0">
                <a:solidFill>
                  <a:prstClr val="white"/>
                </a:solidFill>
              </a:rPr>
              <a:t>English Literature and Language.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 smtClean="0">
                <a:solidFill>
                  <a:prstClr val="white"/>
                </a:solidFill>
              </a:rPr>
              <a:t>Media Studies.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xmlns="" id="{DC883CD3-C83C-4023-86A9-8EB1A4090D56}"/>
              </a:ext>
            </a:extLst>
          </p:cNvPr>
          <p:cNvSpPr txBox="1"/>
          <p:nvPr/>
        </p:nvSpPr>
        <p:spPr>
          <a:xfrm>
            <a:off x="84741" y="3631186"/>
            <a:ext cx="348878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/>
              <a:t>Cefndir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academaidd</a:t>
            </a:r>
            <a:endParaRPr lang="en-GB" sz="1200" b="1" u="sng" dirty="0" smtClean="0"/>
          </a:p>
          <a:p>
            <a:r>
              <a:rPr lang="en-GB" sz="1200" b="1" u="sng" dirty="0" smtClean="0"/>
              <a:t>Academic </a:t>
            </a:r>
            <a:r>
              <a:rPr lang="en-GB" sz="1200" b="1" u="sng" dirty="0" smtClean="0"/>
              <a:t>history</a:t>
            </a: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smtClean="0"/>
              <a:t>10x GSCE’S, 1x BTEC.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smtClean="0">
                <a:solidFill>
                  <a:prstClr val="white"/>
                </a:solidFill>
              </a:rPr>
              <a:t>4x A Levels.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smtClean="0">
                <a:solidFill>
                  <a:prstClr val="white"/>
                </a:solidFill>
              </a:rPr>
              <a:t>BA Hons English and Creative Writing 2:1.</a:t>
            </a:r>
          </a:p>
          <a:p>
            <a:endParaRPr lang="en-GB" sz="1200" dirty="0">
              <a:solidFill>
                <a:prstClr val="white"/>
              </a:solidFill>
            </a:endParaRPr>
          </a:p>
          <a:p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3429" y="1985598"/>
            <a:ext cx="2305074" cy="2881341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128385" y="-14950"/>
            <a:ext cx="1960832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 smtClean="0">
                <a:solidFill>
                  <a:prstClr val="white"/>
                </a:solidFill>
              </a:rPr>
              <a:t>Diddordebau</a:t>
            </a:r>
            <a:endParaRPr lang="en-GB" sz="1400" b="1" u="sng" dirty="0" smtClean="0">
              <a:solidFill>
                <a:prstClr val="white"/>
              </a:solidFill>
            </a:endParaRPr>
          </a:p>
          <a:p>
            <a:r>
              <a:rPr lang="en-GB" sz="1400" b="1" u="sng" dirty="0" smtClean="0">
                <a:solidFill>
                  <a:prstClr val="white"/>
                </a:solidFill>
              </a:rPr>
              <a:t>Interests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prstClr val="white"/>
                </a:solidFill>
              </a:rPr>
              <a:t>Reading.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prstClr val="white"/>
                </a:solidFill>
              </a:rPr>
              <a:t>Writing.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prstClr val="white"/>
                </a:solidFill>
              </a:rPr>
              <a:t>Blogging.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prstClr val="white"/>
                </a:solidFill>
              </a:rPr>
              <a:t>Helping others/charity.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prstClr val="white"/>
                </a:solidFill>
              </a:rPr>
              <a:t>Learning.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prstClr val="white"/>
                </a:solidFill>
              </a:rPr>
              <a:t>Fitness/health.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prstClr val="white"/>
                </a:solidFill>
              </a:rPr>
              <a:t>The environment</a:t>
            </a:r>
            <a:r>
              <a:rPr lang="en-GB" sz="1200" dirty="0" smtClean="0">
                <a:solidFill>
                  <a:prstClr val="white"/>
                </a:solidFill>
              </a:rPr>
              <a:t>.</a:t>
            </a:r>
            <a:endParaRPr lang="en-GB" sz="120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79</TotalTime>
  <Words>295</Words>
  <Application>Microsoft Office PowerPoint</Application>
  <PresentationFormat>Widescreen</PresentationFormat>
  <Paragraphs>41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Sharlene Bernard</cp:lastModifiedBy>
  <cp:revision>9</cp:revision>
  <dcterms:created xsi:type="dcterms:W3CDTF">2019-09-05T20:58:34Z</dcterms:created>
  <dcterms:modified xsi:type="dcterms:W3CDTF">2019-10-03T15:59:27Z</dcterms:modified>
</cp:coreProperties>
</file>