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8" r:id="rId4"/>
    <p:sldId id="269" r:id="rId5"/>
    <p:sldId id="272" r:id="rId6"/>
    <p:sldId id="273" r:id="rId7"/>
    <p:sldId id="274" r:id="rId8"/>
    <p:sldId id="275" r:id="rId9"/>
    <p:sldId id="276" r:id="rId10"/>
    <p:sldId id="277" r:id="rId11"/>
    <p:sldId id="278"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66930-2836-469D-92F4-7DD929101A82}" v="21" dt="2026-09-18T15:57:39.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arrowsmith" userId="970f0cbead94fb46" providerId="LiveId" clId="{BBF17B81-A51B-489F-89A5-4A296EAA5F63}"/>
    <pc:docChg chg="undo redo custSel addSld delSld modSld">
      <pc:chgData name="anthony arrowsmith" userId="970f0cbead94fb46" providerId="LiveId" clId="{BBF17B81-A51B-489F-89A5-4A296EAA5F63}" dt="2026-09-18T16:04:32.081" v="2086" actId="1076"/>
      <pc:docMkLst>
        <pc:docMk/>
      </pc:docMkLst>
      <pc:sldChg chg="addSp modSp mod">
        <pc:chgData name="anthony arrowsmith" userId="970f0cbead94fb46" providerId="LiveId" clId="{BBF17B81-A51B-489F-89A5-4A296EAA5F63}" dt="2026-09-14T19:21:00.910" v="111" actId="1076"/>
        <pc:sldMkLst>
          <pc:docMk/>
          <pc:sldMk cId="2577578384" sldId="256"/>
        </pc:sldMkLst>
        <pc:spChg chg="mod">
          <ac:chgData name="anthony arrowsmith" userId="970f0cbead94fb46" providerId="LiveId" clId="{BBF17B81-A51B-489F-89A5-4A296EAA5F63}" dt="2026-09-14T19:21:00.910" v="111" actId="1076"/>
          <ac:spMkLst>
            <pc:docMk/>
            <pc:sldMk cId="2577578384" sldId="256"/>
            <ac:spMk id="2" creationId="{09A4E4DD-C568-88B7-951F-4385C6DF8EA6}"/>
          </ac:spMkLst>
        </pc:spChg>
        <pc:spChg chg="add mod">
          <ac:chgData name="anthony arrowsmith" userId="970f0cbead94fb46" providerId="LiveId" clId="{BBF17B81-A51B-489F-89A5-4A296EAA5F63}" dt="2026-09-14T19:20:15.320" v="108" actId="115"/>
          <ac:spMkLst>
            <pc:docMk/>
            <pc:sldMk cId="2577578384" sldId="256"/>
            <ac:spMk id="3" creationId="{5A03529F-4B78-E0F6-1854-E19589FDFC0E}"/>
          </ac:spMkLst>
        </pc:spChg>
      </pc:sldChg>
      <pc:sldChg chg="modSp mod">
        <pc:chgData name="anthony arrowsmith" userId="970f0cbead94fb46" providerId="LiveId" clId="{BBF17B81-A51B-489F-89A5-4A296EAA5F63}" dt="2026-09-14T19:22:14.299" v="114" actId="1076"/>
        <pc:sldMkLst>
          <pc:docMk/>
          <pc:sldMk cId="1552012372" sldId="257"/>
        </pc:sldMkLst>
        <pc:spChg chg="mod">
          <ac:chgData name="anthony arrowsmith" userId="970f0cbead94fb46" providerId="LiveId" clId="{BBF17B81-A51B-489F-89A5-4A296EAA5F63}" dt="2026-09-14T19:22:14.299" v="114" actId="1076"/>
          <ac:spMkLst>
            <pc:docMk/>
            <pc:sldMk cId="1552012372" sldId="257"/>
            <ac:spMk id="2" creationId="{73AEA425-8635-7CED-5503-EB26B191A641}"/>
          </ac:spMkLst>
        </pc:spChg>
      </pc:sldChg>
      <pc:sldChg chg="del">
        <pc:chgData name="anthony arrowsmith" userId="970f0cbead94fb46" providerId="LiveId" clId="{BBF17B81-A51B-489F-89A5-4A296EAA5F63}" dt="2026-09-18T14:54:38.837" v="117" actId="47"/>
        <pc:sldMkLst>
          <pc:docMk/>
          <pc:sldMk cId="3903711644" sldId="270"/>
        </pc:sldMkLst>
      </pc:sldChg>
      <pc:sldChg chg="del">
        <pc:chgData name="anthony arrowsmith" userId="970f0cbead94fb46" providerId="LiveId" clId="{BBF17B81-A51B-489F-89A5-4A296EAA5F63}" dt="2026-09-18T14:54:36.918" v="116" actId="47"/>
        <pc:sldMkLst>
          <pc:docMk/>
          <pc:sldMk cId="4226762699" sldId="271"/>
        </pc:sldMkLst>
      </pc:sldChg>
      <pc:sldChg chg="addSp delSp modSp new mod">
        <pc:chgData name="anthony arrowsmith" userId="970f0cbead94fb46" providerId="LiveId" clId="{BBF17B81-A51B-489F-89A5-4A296EAA5F63}" dt="2026-09-18T15:07:45.129" v="230" actId="1076"/>
        <pc:sldMkLst>
          <pc:docMk/>
          <pc:sldMk cId="1493283346" sldId="272"/>
        </pc:sldMkLst>
        <pc:spChg chg="add mod">
          <ac:chgData name="anthony arrowsmith" userId="970f0cbead94fb46" providerId="LiveId" clId="{BBF17B81-A51B-489F-89A5-4A296EAA5F63}" dt="2026-09-18T15:04:17.890" v="180" actId="1076"/>
          <ac:spMkLst>
            <pc:docMk/>
            <pc:sldMk cId="1493283346" sldId="272"/>
            <ac:spMk id="4" creationId="{D0CE583C-499C-C02E-6D2B-D37D61844046}"/>
          </ac:spMkLst>
        </pc:spChg>
        <pc:spChg chg="add mod">
          <ac:chgData name="anthony arrowsmith" userId="970f0cbead94fb46" providerId="LiveId" clId="{BBF17B81-A51B-489F-89A5-4A296EAA5F63}" dt="2026-09-18T15:07:45.129" v="230" actId="1076"/>
          <ac:spMkLst>
            <pc:docMk/>
            <pc:sldMk cId="1493283346" sldId="272"/>
            <ac:spMk id="11" creationId="{1E664B7E-FD69-0C7A-BD3D-0083A2532EDB}"/>
          </ac:spMkLst>
        </pc:spChg>
        <pc:spChg chg="add mod">
          <ac:chgData name="anthony arrowsmith" userId="970f0cbead94fb46" providerId="LiveId" clId="{BBF17B81-A51B-489F-89A5-4A296EAA5F63}" dt="2026-09-18T15:05:08.064" v="204" actId="1076"/>
          <ac:spMkLst>
            <pc:docMk/>
            <pc:sldMk cId="1493283346" sldId="272"/>
            <ac:spMk id="14" creationId="{0C340776-128F-9DD7-100B-5F910C2904EE}"/>
          </ac:spMkLst>
        </pc:spChg>
        <pc:spChg chg="add mod">
          <ac:chgData name="anthony arrowsmith" userId="970f0cbead94fb46" providerId="LiveId" clId="{BBF17B81-A51B-489F-89A5-4A296EAA5F63}" dt="2026-09-18T15:07:36.091" v="229" actId="1076"/>
          <ac:spMkLst>
            <pc:docMk/>
            <pc:sldMk cId="1493283346" sldId="272"/>
            <ac:spMk id="17" creationId="{A793D8DE-2E39-783C-3451-6EC8AC318D02}"/>
          </ac:spMkLst>
        </pc:spChg>
        <pc:picChg chg="add mod">
          <ac:chgData name="anthony arrowsmith" userId="970f0cbead94fb46" providerId="LiveId" clId="{BBF17B81-A51B-489F-89A5-4A296EAA5F63}" dt="2026-09-18T15:04:12.394" v="179" actId="1076"/>
          <ac:picMkLst>
            <pc:docMk/>
            <pc:sldMk cId="1493283346" sldId="272"/>
            <ac:picMk id="3" creationId="{B48AEBA4-A093-C480-F7DD-2BB2254170BE}"/>
          </ac:picMkLst>
        </pc:picChg>
        <pc:picChg chg="add del">
          <ac:chgData name="anthony arrowsmith" userId="970f0cbead94fb46" providerId="LiveId" clId="{BBF17B81-A51B-489F-89A5-4A296EAA5F63}" dt="2026-09-18T15:01:06.941" v="145" actId="478"/>
          <ac:picMkLst>
            <pc:docMk/>
            <pc:sldMk cId="1493283346" sldId="272"/>
            <ac:picMk id="6" creationId="{59FEDD15-B7D4-1975-6A5C-1C5E714EF48B}"/>
          </ac:picMkLst>
        </pc:picChg>
        <pc:picChg chg="add del">
          <ac:chgData name="anthony arrowsmith" userId="970f0cbead94fb46" providerId="LiveId" clId="{BBF17B81-A51B-489F-89A5-4A296EAA5F63}" dt="2026-09-18T15:01:19.471" v="147" actId="478"/>
          <ac:picMkLst>
            <pc:docMk/>
            <pc:sldMk cId="1493283346" sldId="272"/>
            <ac:picMk id="8" creationId="{DB72689B-D224-7F4A-FD7E-C956E7E6BAC6}"/>
          </ac:picMkLst>
        </pc:picChg>
        <pc:picChg chg="add mod">
          <ac:chgData name="anthony arrowsmith" userId="970f0cbead94fb46" providerId="LiveId" clId="{BBF17B81-A51B-489F-89A5-4A296EAA5F63}" dt="2026-09-18T15:04:31.215" v="183" actId="1076"/>
          <ac:picMkLst>
            <pc:docMk/>
            <pc:sldMk cId="1493283346" sldId="272"/>
            <ac:picMk id="10" creationId="{F8EB6F6F-B01B-5EE8-95D8-37DD3E62554B}"/>
          </ac:picMkLst>
        </pc:picChg>
        <pc:picChg chg="add mod">
          <ac:chgData name="anthony arrowsmith" userId="970f0cbead94fb46" providerId="LiveId" clId="{BBF17B81-A51B-489F-89A5-4A296EAA5F63}" dt="2026-09-18T15:04:06.984" v="178" actId="14100"/>
          <ac:picMkLst>
            <pc:docMk/>
            <pc:sldMk cId="1493283346" sldId="272"/>
            <ac:picMk id="13" creationId="{322D76A8-2E97-4F12-37E8-82E95939A4B3}"/>
          </ac:picMkLst>
        </pc:picChg>
        <pc:picChg chg="add mod">
          <ac:chgData name="anthony arrowsmith" userId="970f0cbead94fb46" providerId="LiveId" clId="{BBF17B81-A51B-489F-89A5-4A296EAA5F63}" dt="2026-09-18T15:06:41.461" v="210" actId="1076"/>
          <ac:picMkLst>
            <pc:docMk/>
            <pc:sldMk cId="1493283346" sldId="272"/>
            <ac:picMk id="16" creationId="{7C1EC2A6-84B9-5BA8-B686-567B4E5E1E1B}"/>
          </ac:picMkLst>
        </pc:picChg>
      </pc:sldChg>
      <pc:sldChg chg="addSp delSp modSp new mod">
        <pc:chgData name="anthony arrowsmith" userId="970f0cbead94fb46" providerId="LiveId" clId="{BBF17B81-A51B-489F-89A5-4A296EAA5F63}" dt="2026-09-18T15:14:48.570" v="280" actId="1076"/>
        <pc:sldMkLst>
          <pc:docMk/>
          <pc:sldMk cId="2600341393" sldId="273"/>
        </pc:sldMkLst>
        <pc:spChg chg="add mod">
          <ac:chgData name="anthony arrowsmith" userId="970f0cbead94fb46" providerId="LiveId" clId="{BBF17B81-A51B-489F-89A5-4A296EAA5F63}" dt="2026-09-18T15:12:05.949" v="254" actId="1076"/>
          <ac:spMkLst>
            <pc:docMk/>
            <pc:sldMk cId="2600341393" sldId="273"/>
            <ac:spMk id="4" creationId="{E54D9B1B-64C8-C8A0-1785-9905B7D9C063}"/>
          </ac:spMkLst>
        </pc:spChg>
        <pc:spChg chg="add mod">
          <ac:chgData name="anthony arrowsmith" userId="970f0cbead94fb46" providerId="LiveId" clId="{BBF17B81-A51B-489F-89A5-4A296EAA5F63}" dt="2026-09-18T15:14:48.570" v="280" actId="1076"/>
          <ac:spMkLst>
            <pc:docMk/>
            <pc:sldMk cId="2600341393" sldId="273"/>
            <ac:spMk id="9" creationId="{2F22ABB0-A3AD-6DEE-5E59-FCDA9AFD0D54}"/>
          </ac:spMkLst>
        </pc:spChg>
        <pc:picChg chg="add mod">
          <ac:chgData name="anthony arrowsmith" userId="970f0cbead94fb46" providerId="LiveId" clId="{BBF17B81-A51B-489F-89A5-4A296EAA5F63}" dt="2026-09-18T15:11:21.221" v="234" actId="14100"/>
          <ac:picMkLst>
            <pc:docMk/>
            <pc:sldMk cId="2600341393" sldId="273"/>
            <ac:picMk id="3" creationId="{8A63CBA7-EF65-E894-5746-AD5CDE924D01}"/>
          </ac:picMkLst>
        </pc:picChg>
        <pc:picChg chg="add mod">
          <ac:chgData name="anthony arrowsmith" userId="970f0cbead94fb46" providerId="LiveId" clId="{BBF17B81-A51B-489F-89A5-4A296EAA5F63}" dt="2026-09-18T15:13:48.614" v="260" actId="1076"/>
          <ac:picMkLst>
            <pc:docMk/>
            <pc:sldMk cId="2600341393" sldId="273"/>
            <ac:picMk id="6" creationId="{5D654F59-7BF8-B50E-5DF0-82F2916648FE}"/>
          </ac:picMkLst>
        </pc:picChg>
        <pc:picChg chg="add del">
          <ac:chgData name="anthony arrowsmith" userId="970f0cbead94fb46" providerId="LiveId" clId="{BBF17B81-A51B-489F-89A5-4A296EAA5F63}" dt="2026-09-18T15:14:11.094" v="262" actId="478"/>
          <ac:picMkLst>
            <pc:docMk/>
            <pc:sldMk cId="2600341393" sldId="273"/>
            <ac:picMk id="8" creationId="{487C819B-4C4B-3AE2-10D7-6D3C29813B72}"/>
          </ac:picMkLst>
        </pc:picChg>
      </pc:sldChg>
      <pc:sldChg chg="addSp modSp new mod">
        <pc:chgData name="anthony arrowsmith" userId="970f0cbead94fb46" providerId="LiveId" clId="{BBF17B81-A51B-489F-89A5-4A296EAA5F63}" dt="2026-09-18T15:19:55.850" v="328" actId="1076"/>
        <pc:sldMkLst>
          <pc:docMk/>
          <pc:sldMk cId="1314913704" sldId="274"/>
        </pc:sldMkLst>
        <pc:spChg chg="add mod">
          <ac:chgData name="anthony arrowsmith" userId="970f0cbead94fb46" providerId="LiveId" clId="{BBF17B81-A51B-489F-89A5-4A296EAA5F63}" dt="2026-09-18T15:17:33.389" v="302" actId="1076"/>
          <ac:spMkLst>
            <pc:docMk/>
            <pc:sldMk cId="1314913704" sldId="274"/>
            <ac:spMk id="4" creationId="{02F31E8C-7750-2CD2-BFA0-0EBEB72CB9F3}"/>
          </ac:spMkLst>
        </pc:spChg>
        <pc:spChg chg="add mod">
          <ac:chgData name="anthony arrowsmith" userId="970f0cbead94fb46" providerId="LiveId" clId="{BBF17B81-A51B-489F-89A5-4A296EAA5F63}" dt="2026-09-18T15:19:55.850" v="328" actId="1076"/>
          <ac:spMkLst>
            <pc:docMk/>
            <pc:sldMk cId="1314913704" sldId="274"/>
            <ac:spMk id="7" creationId="{6CF988B7-4129-7240-F9C8-4EDDECA8CC11}"/>
          </ac:spMkLst>
        </pc:spChg>
        <pc:picChg chg="add mod">
          <ac:chgData name="anthony arrowsmith" userId="970f0cbead94fb46" providerId="LiveId" clId="{BBF17B81-A51B-489F-89A5-4A296EAA5F63}" dt="2026-09-18T15:17:03.548" v="282" actId="1076"/>
          <ac:picMkLst>
            <pc:docMk/>
            <pc:sldMk cId="1314913704" sldId="274"/>
            <ac:picMk id="3" creationId="{68ED7505-7E9C-ACF6-0FD9-69ABABB83405}"/>
          </ac:picMkLst>
        </pc:picChg>
        <pc:picChg chg="add mod">
          <ac:chgData name="anthony arrowsmith" userId="970f0cbead94fb46" providerId="LiveId" clId="{BBF17B81-A51B-489F-89A5-4A296EAA5F63}" dt="2026-09-18T15:19:17.476" v="309" actId="1076"/>
          <ac:picMkLst>
            <pc:docMk/>
            <pc:sldMk cId="1314913704" sldId="274"/>
            <ac:picMk id="6" creationId="{34BC056E-46E4-D79D-1FAB-1DE2444B2ECE}"/>
          </ac:picMkLst>
        </pc:picChg>
      </pc:sldChg>
      <pc:sldChg chg="addSp delSp modSp new mod">
        <pc:chgData name="anthony arrowsmith" userId="970f0cbead94fb46" providerId="LiveId" clId="{BBF17B81-A51B-489F-89A5-4A296EAA5F63}" dt="2026-09-18T15:24:50.051" v="360" actId="1076"/>
        <pc:sldMkLst>
          <pc:docMk/>
          <pc:sldMk cId="207764240" sldId="275"/>
        </pc:sldMkLst>
        <pc:spChg chg="add mod">
          <ac:chgData name="anthony arrowsmith" userId="970f0cbead94fb46" providerId="LiveId" clId="{BBF17B81-A51B-489F-89A5-4A296EAA5F63}" dt="2026-09-18T15:24:50.051" v="360" actId="1076"/>
          <ac:spMkLst>
            <pc:docMk/>
            <pc:sldMk cId="207764240" sldId="275"/>
            <ac:spMk id="6" creationId="{E72DB269-A676-2B37-FFCD-B2C49AC222A4}"/>
          </ac:spMkLst>
        </pc:spChg>
        <pc:picChg chg="add del mod">
          <ac:chgData name="anthony arrowsmith" userId="970f0cbead94fb46" providerId="LiveId" clId="{BBF17B81-A51B-489F-89A5-4A296EAA5F63}" dt="2026-09-18T15:23:48.430" v="332" actId="478"/>
          <ac:picMkLst>
            <pc:docMk/>
            <pc:sldMk cId="207764240" sldId="275"/>
            <ac:picMk id="3" creationId="{01C8AD72-E2EF-43F4-2B31-6455395B737F}"/>
          </ac:picMkLst>
        </pc:picChg>
        <pc:picChg chg="add mod">
          <ac:chgData name="anthony arrowsmith" userId="970f0cbead94fb46" providerId="LiveId" clId="{BBF17B81-A51B-489F-89A5-4A296EAA5F63}" dt="2026-09-18T15:24:08.647" v="337" actId="1076"/>
          <ac:picMkLst>
            <pc:docMk/>
            <pc:sldMk cId="207764240" sldId="275"/>
            <ac:picMk id="5" creationId="{7A899C07-BD36-08E5-458A-2F16D8A8C710}"/>
          </ac:picMkLst>
        </pc:picChg>
      </pc:sldChg>
      <pc:sldChg chg="addSp delSp modSp new mod">
        <pc:chgData name="anthony arrowsmith" userId="970f0cbead94fb46" providerId="LiveId" clId="{BBF17B81-A51B-489F-89A5-4A296EAA5F63}" dt="2026-09-18T15:30:57.488" v="410" actId="1076"/>
        <pc:sldMkLst>
          <pc:docMk/>
          <pc:sldMk cId="3435175931" sldId="276"/>
        </pc:sldMkLst>
        <pc:spChg chg="add mod">
          <ac:chgData name="anthony arrowsmith" userId="970f0cbead94fb46" providerId="LiveId" clId="{BBF17B81-A51B-489F-89A5-4A296EAA5F63}" dt="2026-09-18T15:26:35.618" v="380" actId="1076"/>
          <ac:spMkLst>
            <pc:docMk/>
            <pc:sldMk cId="3435175931" sldId="276"/>
            <ac:spMk id="4" creationId="{6F41C95C-8363-D342-8526-9122510D829C}"/>
          </ac:spMkLst>
        </pc:spChg>
        <pc:spChg chg="add mod">
          <ac:chgData name="anthony arrowsmith" userId="970f0cbead94fb46" providerId="LiveId" clId="{BBF17B81-A51B-489F-89A5-4A296EAA5F63}" dt="2026-09-18T15:30:57.488" v="410" actId="1076"/>
          <ac:spMkLst>
            <pc:docMk/>
            <pc:sldMk cId="3435175931" sldId="276"/>
            <ac:spMk id="13" creationId="{F7A8F991-CDA2-F9D7-42F5-83ABACC03226}"/>
          </ac:spMkLst>
        </pc:spChg>
        <pc:picChg chg="add mod">
          <ac:chgData name="anthony arrowsmith" userId="970f0cbead94fb46" providerId="LiveId" clId="{BBF17B81-A51B-489F-89A5-4A296EAA5F63}" dt="2026-09-18T15:26:04.748" v="365" actId="1076"/>
          <ac:picMkLst>
            <pc:docMk/>
            <pc:sldMk cId="3435175931" sldId="276"/>
            <ac:picMk id="3" creationId="{5357E614-0A97-4C94-87AA-13136482175E}"/>
          </ac:picMkLst>
        </pc:picChg>
        <pc:picChg chg="add del">
          <ac:chgData name="anthony arrowsmith" userId="970f0cbead94fb46" providerId="LiveId" clId="{BBF17B81-A51B-489F-89A5-4A296EAA5F63}" dt="2026-09-18T15:29:04.600" v="382" actId="478"/>
          <ac:picMkLst>
            <pc:docMk/>
            <pc:sldMk cId="3435175931" sldId="276"/>
            <ac:picMk id="6" creationId="{D691E2EF-7DA1-7154-9B49-C3A5C5B832E8}"/>
          </ac:picMkLst>
        </pc:picChg>
        <pc:picChg chg="add del">
          <ac:chgData name="anthony arrowsmith" userId="970f0cbead94fb46" providerId="LiveId" clId="{BBF17B81-A51B-489F-89A5-4A296EAA5F63}" dt="2026-09-18T15:29:16.712" v="384" actId="478"/>
          <ac:picMkLst>
            <pc:docMk/>
            <pc:sldMk cId="3435175931" sldId="276"/>
            <ac:picMk id="8" creationId="{3C227DEF-1055-6D68-E40F-6ACE724E7A7B}"/>
          </ac:picMkLst>
        </pc:picChg>
        <pc:picChg chg="add del">
          <ac:chgData name="anthony arrowsmith" userId="970f0cbead94fb46" providerId="LiveId" clId="{BBF17B81-A51B-489F-89A5-4A296EAA5F63}" dt="2026-09-18T15:29:23.572" v="386" actId="478"/>
          <ac:picMkLst>
            <pc:docMk/>
            <pc:sldMk cId="3435175931" sldId="276"/>
            <ac:picMk id="10" creationId="{331E3548-B2A9-C493-FFBF-7E7BF3739790}"/>
          </ac:picMkLst>
        </pc:picChg>
        <pc:picChg chg="add mod">
          <ac:chgData name="anthony arrowsmith" userId="970f0cbead94fb46" providerId="LiveId" clId="{BBF17B81-A51B-489F-89A5-4A296EAA5F63}" dt="2026-09-18T15:30:09.296" v="390" actId="1076"/>
          <ac:picMkLst>
            <pc:docMk/>
            <pc:sldMk cId="3435175931" sldId="276"/>
            <ac:picMk id="12" creationId="{02A02EDE-26D2-D1F4-FFB7-36739FF008FA}"/>
          </ac:picMkLst>
        </pc:picChg>
      </pc:sldChg>
      <pc:sldChg chg="addSp modSp new mod">
        <pc:chgData name="anthony arrowsmith" userId="970f0cbead94fb46" providerId="LiveId" clId="{BBF17B81-A51B-489F-89A5-4A296EAA5F63}" dt="2026-09-18T15:37:17.576" v="455" actId="1076"/>
        <pc:sldMkLst>
          <pc:docMk/>
          <pc:sldMk cId="1533669332" sldId="277"/>
        </pc:sldMkLst>
        <pc:spChg chg="add mod">
          <ac:chgData name="anthony arrowsmith" userId="970f0cbead94fb46" providerId="LiveId" clId="{BBF17B81-A51B-489F-89A5-4A296EAA5F63}" dt="2026-09-18T15:32:53.664" v="430" actId="1076"/>
          <ac:spMkLst>
            <pc:docMk/>
            <pc:sldMk cId="1533669332" sldId="277"/>
            <ac:spMk id="4" creationId="{77EB521B-535B-BB92-66F2-17EC0336B818}"/>
          </ac:spMkLst>
        </pc:spChg>
        <pc:spChg chg="add mod">
          <ac:chgData name="anthony arrowsmith" userId="970f0cbead94fb46" providerId="LiveId" clId="{BBF17B81-A51B-489F-89A5-4A296EAA5F63}" dt="2026-09-18T15:37:17.576" v="455" actId="1076"/>
          <ac:spMkLst>
            <pc:docMk/>
            <pc:sldMk cId="1533669332" sldId="277"/>
            <ac:spMk id="7" creationId="{B7A555C4-9D0A-BA91-9E1A-4A9E327CF4BE}"/>
          </ac:spMkLst>
        </pc:spChg>
        <pc:picChg chg="add mod">
          <ac:chgData name="anthony arrowsmith" userId="970f0cbead94fb46" providerId="LiveId" clId="{BBF17B81-A51B-489F-89A5-4A296EAA5F63}" dt="2026-09-18T15:32:28.013" v="415" actId="1076"/>
          <ac:picMkLst>
            <pc:docMk/>
            <pc:sldMk cId="1533669332" sldId="277"/>
            <ac:picMk id="3" creationId="{18ECB8D3-34AC-12C5-5978-8C807A6153EC}"/>
          </ac:picMkLst>
        </pc:picChg>
        <pc:picChg chg="add mod">
          <ac:chgData name="anthony arrowsmith" userId="970f0cbead94fb46" providerId="LiveId" clId="{BBF17B81-A51B-489F-89A5-4A296EAA5F63}" dt="2026-09-18T15:36:50.578" v="437" actId="1076"/>
          <ac:picMkLst>
            <pc:docMk/>
            <pc:sldMk cId="1533669332" sldId="277"/>
            <ac:picMk id="6" creationId="{6FD46F98-CF1E-5846-4865-09B7ADB247ED}"/>
          </ac:picMkLst>
        </pc:picChg>
      </pc:sldChg>
      <pc:sldChg chg="addSp modSp new mod">
        <pc:chgData name="anthony arrowsmith" userId="970f0cbead94fb46" providerId="LiveId" clId="{BBF17B81-A51B-489F-89A5-4A296EAA5F63}" dt="2026-09-18T15:52:39.685" v="1394" actId="1076"/>
        <pc:sldMkLst>
          <pc:docMk/>
          <pc:sldMk cId="1986500558" sldId="278"/>
        </pc:sldMkLst>
        <pc:spChg chg="add mod">
          <ac:chgData name="anthony arrowsmith" userId="970f0cbead94fb46" providerId="LiveId" clId="{BBF17B81-A51B-489F-89A5-4A296EAA5F63}" dt="2026-09-18T15:39:20.983" v="477" actId="1076"/>
          <ac:spMkLst>
            <pc:docMk/>
            <pc:sldMk cId="1986500558" sldId="278"/>
            <ac:spMk id="4" creationId="{5C142414-EAD6-A01F-87FE-D5439624C13E}"/>
          </ac:spMkLst>
        </pc:spChg>
        <pc:spChg chg="add mod">
          <ac:chgData name="anthony arrowsmith" userId="970f0cbead94fb46" providerId="LiveId" clId="{BBF17B81-A51B-489F-89A5-4A296EAA5F63}" dt="2026-09-18T15:52:39.685" v="1394" actId="1076"/>
          <ac:spMkLst>
            <pc:docMk/>
            <pc:sldMk cId="1986500558" sldId="278"/>
            <ac:spMk id="6" creationId="{93A08AB0-6810-196B-B3AA-85EE8092BAF7}"/>
          </ac:spMkLst>
        </pc:spChg>
        <pc:picChg chg="add mod">
          <ac:chgData name="anthony arrowsmith" userId="970f0cbead94fb46" providerId="LiveId" clId="{BBF17B81-A51B-489F-89A5-4A296EAA5F63}" dt="2026-09-18T15:38:48.343" v="458" actId="1076"/>
          <ac:picMkLst>
            <pc:docMk/>
            <pc:sldMk cId="1986500558" sldId="278"/>
            <ac:picMk id="3" creationId="{B6135933-8FF4-A47D-BA9E-139D9DB2A38B}"/>
          </ac:picMkLst>
        </pc:picChg>
      </pc:sldChg>
      <pc:sldChg chg="addSp delSp modSp new mod">
        <pc:chgData name="anthony arrowsmith" userId="970f0cbead94fb46" providerId="LiveId" clId="{BBF17B81-A51B-489F-89A5-4A296EAA5F63}" dt="2026-09-18T16:04:32.081" v="2086" actId="1076"/>
        <pc:sldMkLst>
          <pc:docMk/>
          <pc:sldMk cId="72131044" sldId="279"/>
        </pc:sldMkLst>
        <pc:spChg chg="add mod">
          <ac:chgData name="anthony arrowsmith" userId="970f0cbead94fb46" providerId="LiveId" clId="{BBF17B81-A51B-489F-89A5-4A296EAA5F63}" dt="2026-09-18T16:01:03.040" v="1761" actId="1076"/>
          <ac:spMkLst>
            <pc:docMk/>
            <pc:sldMk cId="72131044" sldId="279"/>
            <ac:spMk id="2" creationId="{D0A2CC52-829E-8FF4-4519-AE350D868823}"/>
          </ac:spMkLst>
        </pc:spChg>
        <pc:spChg chg="add del mod">
          <ac:chgData name="anthony arrowsmith" userId="970f0cbead94fb46" providerId="LiveId" clId="{BBF17B81-A51B-489F-89A5-4A296EAA5F63}" dt="2026-09-18T15:50:19.527" v="1382"/>
          <ac:spMkLst>
            <pc:docMk/>
            <pc:sldMk cId="72131044" sldId="279"/>
            <ac:spMk id="3" creationId="{93FA375A-BB27-DA0B-E66F-1E14A536E2CE}"/>
          </ac:spMkLst>
        </pc:spChg>
        <pc:spChg chg="add mod">
          <ac:chgData name="anthony arrowsmith" userId="970f0cbead94fb46" providerId="LiveId" clId="{BBF17B81-A51B-489F-89A5-4A296EAA5F63}" dt="2026-09-18T16:04:32.081" v="2086" actId="1076"/>
          <ac:spMkLst>
            <pc:docMk/>
            <pc:sldMk cId="72131044" sldId="279"/>
            <ac:spMk id="4" creationId="{183C2B74-FA03-F96C-ECE1-3DC9891476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8CED-1007-656B-C3D6-50337D1ECF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647884-ED2A-F2ED-5629-48325CBACE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F3EF1C-2D6D-C830-796B-9D987B6487CD}"/>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41676A24-A007-4A87-BAF2-8CF61FDF3E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AE44C9-CF4F-D227-BE5E-9F6E860AAE88}"/>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54018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5FDD-B700-8A59-C7E6-D66407EFAF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BDAA7B-E69B-FB97-EB0D-62CC8C0B9F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30BFBB-5714-EDDF-650D-06EC6E4D4902}"/>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D06409D6-C50F-18F6-17F7-6864BE86D5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06C55-20E7-4AAE-8B91-32BB6BD6720C}"/>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1221336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57C7C-C4B2-A2C2-E2A8-69964F4A9C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B81B37-D4E2-330D-E3FD-1687516EB8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393CE7-CDB7-2533-6B60-3205A6DC4CCA}"/>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849E8194-D9D1-D4B7-A564-A0C445EDC6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C72DC2-879D-430C-7D4F-53CBF6C6150C}"/>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829193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EE4A7-1FA9-F992-712B-6FDC9DE63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5CDB4E-2DD3-CC0A-774C-76A9374BA9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C687C5-15DD-F860-8D0A-7FD4230AE7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79F486-6B9C-CF5A-2BF5-ABFD3594133D}"/>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6" name="Footer Placeholder 5">
            <a:extLst>
              <a:ext uri="{FF2B5EF4-FFF2-40B4-BE49-F238E27FC236}">
                <a16:creationId xmlns:a16="http://schemas.microsoft.com/office/drawing/2014/main" id="{899D4BB9-D4F8-7F41-86F7-76C3B2D00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8D7EB5-7D21-AAC8-FABC-0F9648336895}"/>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1275603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FAF50-9548-86ED-E8C7-622FEB3F79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F38866-702E-7E7D-14AB-08F55BBDA0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9E6D2A-E0B3-1798-20EA-647974B1A3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B79BA8-4350-6A1D-05AA-A4E31B31C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59F474-DF4F-8E8A-E9F6-1F73A41A2D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38DBB1-1458-0D4B-165D-E05308176ED3}"/>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8" name="Footer Placeholder 7">
            <a:extLst>
              <a:ext uri="{FF2B5EF4-FFF2-40B4-BE49-F238E27FC236}">
                <a16:creationId xmlns:a16="http://schemas.microsoft.com/office/drawing/2014/main" id="{584D05A5-4427-1B64-73E2-E0283230CC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80430D-280F-D885-3454-51E8F7B1C8AC}"/>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3150623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796C-4088-D5D0-C780-96D7751A05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108EBC-BFB9-3DAC-C60F-07BC57071E63}"/>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4" name="Footer Placeholder 3">
            <a:extLst>
              <a:ext uri="{FF2B5EF4-FFF2-40B4-BE49-F238E27FC236}">
                <a16:creationId xmlns:a16="http://schemas.microsoft.com/office/drawing/2014/main" id="{A593D40B-DBD6-85C5-B45E-71BD582B56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2421B1-6685-F09D-3C54-44B1AFEF89B8}"/>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3017889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2618E7-D3A3-ADCE-9E01-43E24100710D}"/>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3" name="Footer Placeholder 2">
            <a:extLst>
              <a:ext uri="{FF2B5EF4-FFF2-40B4-BE49-F238E27FC236}">
                <a16:creationId xmlns:a16="http://schemas.microsoft.com/office/drawing/2014/main" id="{FEAED16C-6A0A-A89E-D6C6-67CAEF0D03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AAED42-4C5D-83E3-07CE-8818DA52B45C}"/>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300037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EAA36-4B43-38B3-8D61-84BA431525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42F2C1-E25B-A6EC-A5BB-4A45C53055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B4E155-BAFE-ABA9-4855-4D67363B7D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3660D-3F62-B804-D3C9-701F7F7F8686}"/>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6" name="Footer Placeholder 5">
            <a:extLst>
              <a:ext uri="{FF2B5EF4-FFF2-40B4-BE49-F238E27FC236}">
                <a16:creationId xmlns:a16="http://schemas.microsoft.com/office/drawing/2014/main" id="{B21F52DA-E853-11DB-3E85-3330B85FDF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60D23-0B02-1FB9-4C98-70012EB7DA1C}"/>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1104219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C7E2A-12D3-0731-81B7-79FE130CBE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CA9199-C990-3DC2-6D61-97D1FC8C51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A8B526-1924-8BFE-2C4B-2A151109B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045B4-3A39-68DF-806C-8DE30B1DA023}"/>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6" name="Footer Placeholder 5">
            <a:extLst>
              <a:ext uri="{FF2B5EF4-FFF2-40B4-BE49-F238E27FC236}">
                <a16:creationId xmlns:a16="http://schemas.microsoft.com/office/drawing/2014/main" id="{F3F004EB-D746-DB08-BBB4-4C7884C348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2FFC81-570D-3ED1-154F-E8AB0CA1089A}"/>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27842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E950-AF61-9A1A-40CC-C249C89478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E1CB45-11C6-0E7B-DB56-BCE7C7976B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02D95E-2C0E-ADC9-C56F-B04650678376}"/>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22BFE450-80BA-302C-F24E-703C6A65C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83C8F5-5B58-62AE-4824-7146ACD9A72D}"/>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3582205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5825AA-CFD5-087F-62CE-7C1DB302D4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0DF108-9504-7A39-8E22-55CAF53E00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49DFA9-6EDC-5D61-1C72-B66A3A6CD069}"/>
              </a:ext>
            </a:extLst>
          </p:cNvPr>
          <p:cNvSpPr>
            <a:spLocks noGrp="1"/>
          </p:cNvSpPr>
          <p:nvPr>
            <p:ph type="dt" sz="half" idx="10"/>
          </p:nvPr>
        </p:nvSpPr>
        <p:spPr/>
        <p:txBody>
          <a:body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8E522EE4-B66B-FCDC-9A19-2D624ADE8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186BF-6CD2-8F7A-93FD-B594FD2B199D}"/>
              </a:ext>
            </a:extLst>
          </p:cNvPr>
          <p:cNvSpPr>
            <a:spLocks noGrp="1"/>
          </p:cNvSpPr>
          <p:nvPr>
            <p:ph type="sldNum" sz="quarter" idx="12"/>
          </p:nvPr>
        </p:nvSpPr>
        <p:spPr/>
        <p:txBody>
          <a:bodyPr/>
          <a:lstStyle/>
          <a:p>
            <a:fld id="{00087046-9430-4C05-AE63-F28381E878D5}" type="slidenum">
              <a:rPr lang="en-GB" smtClean="0"/>
              <a:t>‹#›</a:t>
            </a:fld>
            <a:endParaRPr lang="en-GB"/>
          </a:p>
        </p:txBody>
      </p:sp>
    </p:spTree>
    <p:extLst>
      <p:ext uri="{BB962C8B-B14F-4D97-AF65-F5344CB8AC3E}">
        <p14:creationId xmlns:p14="http://schemas.microsoft.com/office/powerpoint/2010/main" val="3451777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3BEE33-B078-6FF0-C919-F0D9894832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817274-11D1-618E-F35B-4EEABCCDB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2F0F6-98F9-1E21-B1DC-2DB061898C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B0A3E8-EA4D-4DB2-BA31-B4EA4EE318AB}" type="datetimeFigureOut">
              <a:rPr lang="en-GB" smtClean="0"/>
              <a:t>18/09/2026</a:t>
            </a:fld>
            <a:endParaRPr lang="en-GB"/>
          </a:p>
        </p:txBody>
      </p:sp>
      <p:sp>
        <p:nvSpPr>
          <p:cNvPr id="5" name="Footer Placeholder 4">
            <a:extLst>
              <a:ext uri="{FF2B5EF4-FFF2-40B4-BE49-F238E27FC236}">
                <a16:creationId xmlns:a16="http://schemas.microsoft.com/office/drawing/2014/main" id="{97CB0F89-F5C2-9709-81BD-7CC7816FAB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E366A1-ECFE-93DF-4E69-B940CD74D7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087046-9430-4C05-AE63-F28381E878D5}" type="slidenum">
              <a:rPr lang="en-GB" smtClean="0"/>
              <a:t>‹#›</a:t>
            </a:fld>
            <a:endParaRPr lang="en-GB"/>
          </a:p>
        </p:txBody>
      </p:sp>
    </p:spTree>
    <p:extLst>
      <p:ext uri="{BB962C8B-B14F-4D97-AF65-F5344CB8AC3E}">
        <p14:creationId xmlns:p14="http://schemas.microsoft.com/office/powerpoint/2010/main" val="32537235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E4DD-C568-88B7-951F-4385C6DF8EA6}"/>
              </a:ext>
            </a:extLst>
          </p:cNvPr>
          <p:cNvSpPr>
            <a:spLocks noGrp="1"/>
          </p:cNvSpPr>
          <p:nvPr>
            <p:ph type="ctrTitle"/>
          </p:nvPr>
        </p:nvSpPr>
        <p:spPr>
          <a:xfrm>
            <a:off x="1047404" y="3796145"/>
            <a:ext cx="10097191" cy="2296305"/>
          </a:xfrm>
        </p:spPr>
        <p:txBody>
          <a:bodyPr>
            <a:noAutofit/>
          </a:bodyPr>
          <a:lstStyle/>
          <a:p>
            <a:r>
              <a:rPr lang="en-GB" sz="8800" b="1" dirty="0">
                <a:solidFill>
                  <a:schemeClr val="accent2"/>
                </a:solidFill>
                <a:latin typeface="Futura Windows" panose="020B0502020204020303" pitchFamily="34" charset="0"/>
              </a:rPr>
              <a:t>Psychogeography </a:t>
            </a:r>
          </a:p>
        </p:txBody>
      </p:sp>
      <p:sp>
        <p:nvSpPr>
          <p:cNvPr id="3" name="TextBox 2">
            <a:extLst>
              <a:ext uri="{FF2B5EF4-FFF2-40B4-BE49-F238E27FC236}">
                <a16:creationId xmlns:a16="http://schemas.microsoft.com/office/drawing/2014/main" id="{5A03529F-4B78-E0F6-1854-E19589FDFC0E}"/>
              </a:ext>
            </a:extLst>
          </p:cNvPr>
          <p:cNvSpPr txBox="1"/>
          <p:nvPr/>
        </p:nvSpPr>
        <p:spPr>
          <a:xfrm>
            <a:off x="2116975" y="188422"/>
            <a:ext cx="10595957" cy="461665"/>
          </a:xfrm>
          <a:prstGeom prst="rect">
            <a:avLst/>
          </a:prstGeom>
          <a:noFill/>
        </p:spPr>
        <p:txBody>
          <a:bodyPr wrap="square" rtlCol="0">
            <a:spAutoFit/>
          </a:bodyPr>
          <a:lstStyle/>
          <a:p>
            <a:r>
              <a:rPr lang="en-GB" sz="2400" b="1" u="sng" dirty="0">
                <a:latin typeface="Futura Windows" panose="020B0502020204020303" pitchFamily="34" charset="0"/>
              </a:rPr>
              <a:t>ADAA4008</a:t>
            </a:r>
            <a:r>
              <a:rPr lang="en-GB" sz="2400" u="sng" dirty="0">
                <a:latin typeface="Futura Windows" panose="020B0502020204020303" pitchFamily="34" charset="0"/>
              </a:rPr>
              <a:t> – Practical and Written Experimentation </a:t>
            </a:r>
            <a:r>
              <a:rPr lang="en-GB" u="sng" dirty="0">
                <a:latin typeface="Futura Windows" panose="020B0502020204020303" pitchFamily="34" charset="0"/>
              </a:rPr>
              <a:t>(AC1 Written/AC2 Practical)</a:t>
            </a:r>
          </a:p>
        </p:txBody>
      </p:sp>
    </p:spTree>
    <p:extLst>
      <p:ext uri="{BB962C8B-B14F-4D97-AF65-F5344CB8AC3E}">
        <p14:creationId xmlns:p14="http://schemas.microsoft.com/office/powerpoint/2010/main" val="2577578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58CD37-60B1-67F0-FF12-1A4691693E40}"/>
              </a:ext>
            </a:extLst>
          </p:cNvPr>
          <p:cNvPicPr>
            <a:picLocks noChangeAspect="1"/>
          </p:cNvPicPr>
          <p:nvPr/>
        </p:nvPicPr>
        <p:blipFill>
          <a:blip r:embed="rId2">
            <a:duotone>
              <a:prstClr val="black"/>
              <a:schemeClr val="accent5">
                <a:tint val="45000"/>
                <a:satMod val="400000"/>
              </a:schemeClr>
            </a:duotone>
            <a:alphaModFix amt="35000"/>
          </a:blip>
          <a:stretch>
            <a:fillRect/>
          </a:stretch>
        </p:blipFill>
        <p:spPr>
          <a:xfrm>
            <a:off x="0" y="-534567"/>
            <a:ext cx="12199792" cy="8475645"/>
          </a:xfrm>
          <a:prstGeom prst="rect">
            <a:avLst/>
          </a:prstGeom>
        </p:spPr>
      </p:pic>
      <p:sp>
        <p:nvSpPr>
          <p:cNvPr id="2" name="TextBox 1">
            <a:extLst>
              <a:ext uri="{FF2B5EF4-FFF2-40B4-BE49-F238E27FC236}">
                <a16:creationId xmlns:a16="http://schemas.microsoft.com/office/drawing/2014/main" id="{73AEA425-8635-7CED-5503-EB26B191A641}"/>
              </a:ext>
            </a:extLst>
          </p:cNvPr>
          <p:cNvSpPr txBox="1"/>
          <p:nvPr/>
        </p:nvSpPr>
        <p:spPr>
          <a:xfrm>
            <a:off x="476595" y="2576943"/>
            <a:ext cx="5552903" cy="3970318"/>
          </a:xfrm>
          <a:prstGeom prst="rect">
            <a:avLst/>
          </a:prstGeom>
          <a:noFill/>
        </p:spPr>
        <p:txBody>
          <a:bodyPr wrap="square" rtlCol="0">
            <a:spAutoFit/>
          </a:bodyPr>
          <a:lstStyle/>
          <a:p>
            <a:r>
              <a:rPr lang="en-GB" sz="4800" b="1" dirty="0">
                <a:solidFill>
                  <a:schemeClr val="accent2"/>
                </a:solidFill>
                <a:latin typeface="Futura Windows" panose="020B0502020204020303" pitchFamily="34" charset="0"/>
              </a:rPr>
              <a:t>Psychogeography</a:t>
            </a:r>
            <a:r>
              <a:rPr lang="en-GB" sz="3200" dirty="0">
                <a:solidFill>
                  <a:schemeClr val="accent2"/>
                </a:solidFill>
                <a:latin typeface="Futura Windows" panose="020B0502020204020303" pitchFamily="34" charset="0"/>
              </a:rPr>
              <a:t> </a:t>
            </a:r>
            <a:r>
              <a:rPr lang="en-GB" sz="3200" dirty="0">
                <a:latin typeface="Futura Windows" panose="020B0502020204020303" pitchFamily="34" charset="0"/>
              </a:rPr>
              <a:t>was defined in 1955 by Guy </a:t>
            </a:r>
            <a:r>
              <a:rPr lang="en-GB" sz="3200" dirty="0" err="1">
                <a:latin typeface="Futura Windows" panose="020B0502020204020303" pitchFamily="34" charset="0"/>
              </a:rPr>
              <a:t>Debord</a:t>
            </a:r>
            <a:r>
              <a:rPr lang="en-GB" sz="3200" dirty="0">
                <a:latin typeface="Futura Windows" panose="020B0502020204020303" pitchFamily="34" charset="0"/>
              </a:rPr>
              <a:t> as </a:t>
            </a:r>
            <a:r>
              <a:rPr lang="en-GB" sz="2800" i="1" dirty="0">
                <a:latin typeface="Futura Windows" panose="020B0502020204020303" pitchFamily="34" charset="0"/>
              </a:rPr>
              <a:t>“the study of the precise laws and specific effects of the geographical environment, consciously organized or not, on the emotions and behavior of individuals.”</a:t>
            </a:r>
          </a:p>
        </p:txBody>
      </p:sp>
    </p:spTree>
    <p:extLst>
      <p:ext uri="{BB962C8B-B14F-4D97-AF65-F5344CB8AC3E}">
        <p14:creationId xmlns:p14="http://schemas.microsoft.com/office/powerpoint/2010/main" val="1552012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F567A7-BAFF-4D08-D7B4-DB026C2496C9}"/>
              </a:ext>
            </a:extLst>
          </p:cNvPr>
          <p:cNvSpPr txBox="1"/>
          <p:nvPr/>
        </p:nvSpPr>
        <p:spPr>
          <a:xfrm>
            <a:off x="144452" y="271998"/>
            <a:ext cx="4007824" cy="6247864"/>
          </a:xfrm>
          <a:prstGeom prst="rect">
            <a:avLst/>
          </a:prstGeom>
          <a:noFill/>
        </p:spPr>
        <p:txBody>
          <a:bodyPr wrap="square" rtlCol="0">
            <a:spAutoFit/>
          </a:bodyPr>
          <a:lstStyle/>
          <a:p>
            <a:r>
              <a:rPr lang="en-GB" sz="1600" dirty="0">
                <a:latin typeface="Futura Windows" panose="020B0502020204020303" pitchFamily="34" charset="0"/>
              </a:rPr>
              <a:t>Psychogeography is a term that emerged from the work of French theorist Guy Debord and the Situationist International in the 1950s and 60s. At its core, it explores how urban spaces influence our emotions, behaviours, and creative responses. Debord proposed the practice of the ‘</a:t>
            </a:r>
            <a:r>
              <a:rPr lang="en-GB" sz="1600" i="1" dirty="0">
                <a:latin typeface="Futura Windows" panose="020B0502020204020303" pitchFamily="34" charset="0"/>
              </a:rPr>
              <a:t>derive’, </a:t>
            </a:r>
            <a:r>
              <a:rPr lang="en-GB" sz="1600" dirty="0">
                <a:latin typeface="Futura Windows" panose="020B0502020204020303" pitchFamily="34" charset="0"/>
              </a:rPr>
              <a:t>a drift through the city guided not by function or routine, but by chance, curiosity, and sensory experience.</a:t>
            </a:r>
          </a:p>
          <a:p>
            <a:endParaRPr lang="en-GB" sz="1600" dirty="0">
              <a:latin typeface="Futura Windows" panose="020B0502020204020303" pitchFamily="34" charset="0"/>
            </a:endParaRPr>
          </a:p>
          <a:p>
            <a:r>
              <a:rPr lang="en-GB" sz="1600" dirty="0">
                <a:latin typeface="Futura Windows" panose="020B0502020204020303" pitchFamily="34" charset="0"/>
              </a:rPr>
              <a:t>From an art and design perspective, psychogeography encourages us to re-examine familiar places in unexpected ways, often challenging the structures of everyday life and dominant narratives of urban planning. Artists and designers have since adopted these methods through drawing, photography and mapping to capture the layered experiences of place. By doing so, they transform the act of moving through a city into a creative and critical practice, revealing hidden stories, overlooked details, and alternative ways of seeing.</a:t>
            </a:r>
          </a:p>
        </p:txBody>
      </p:sp>
      <p:pic>
        <p:nvPicPr>
          <p:cNvPr id="3" name="Picture 2">
            <a:extLst>
              <a:ext uri="{FF2B5EF4-FFF2-40B4-BE49-F238E27FC236}">
                <a16:creationId xmlns:a16="http://schemas.microsoft.com/office/drawing/2014/main" id="{39EE0C42-E26C-152B-E6A6-A8EF5DC47A4B}"/>
              </a:ext>
            </a:extLst>
          </p:cNvPr>
          <p:cNvPicPr>
            <a:picLocks noChangeAspect="1"/>
          </p:cNvPicPr>
          <p:nvPr/>
        </p:nvPicPr>
        <p:blipFill>
          <a:blip r:embed="rId2"/>
          <a:stretch>
            <a:fillRect/>
          </a:stretch>
        </p:blipFill>
        <p:spPr>
          <a:xfrm>
            <a:off x="4322617" y="271998"/>
            <a:ext cx="7620000" cy="6181725"/>
          </a:xfrm>
          <a:prstGeom prst="rect">
            <a:avLst/>
          </a:prstGeom>
        </p:spPr>
      </p:pic>
      <p:sp>
        <p:nvSpPr>
          <p:cNvPr id="4" name="TextBox 3">
            <a:extLst>
              <a:ext uri="{FF2B5EF4-FFF2-40B4-BE49-F238E27FC236}">
                <a16:creationId xmlns:a16="http://schemas.microsoft.com/office/drawing/2014/main" id="{BC219E7C-1588-E437-C34F-BF922C2C58EF}"/>
              </a:ext>
            </a:extLst>
          </p:cNvPr>
          <p:cNvSpPr txBox="1"/>
          <p:nvPr/>
        </p:nvSpPr>
        <p:spPr>
          <a:xfrm>
            <a:off x="9213409" y="6509687"/>
            <a:ext cx="3762531" cy="276999"/>
          </a:xfrm>
          <a:prstGeom prst="rect">
            <a:avLst/>
          </a:prstGeom>
          <a:noFill/>
        </p:spPr>
        <p:txBody>
          <a:bodyPr wrap="square" rtlCol="0">
            <a:spAutoFit/>
          </a:bodyPr>
          <a:lstStyle/>
          <a:p>
            <a:r>
              <a:rPr lang="en-GB" sz="1200" dirty="0">
                <a:latin typeface="Futura Windows" panose="020B0502020204020303" pitchFamily="34" charset="0"/>
              </a:rPr>
              <a:t>1956 </a:t>
            </a:r>
            <a:r>
              <a:rPr lang="en-GB" sz="1200" dirty="0" err="1">
                <a:latin typeface="Futura Windows" panose="020B0502020204020303" pitchFamily="34" charset="0"/>
              </a:rPr>
              <a:t>Psychogeographic</a:t>
            </a:r>
            <a:r>
              <a:rPr lang="en-GB" sz="1200" dirty="0">
                <a:latin typeface="Futura Windows" panose="020B0502020204020303" pitchFamily="34" charset="0"/>
              </a:rPr>
              <a:t> Guide to Paris</a:t>
            </a:r>
          </a:p>
        </p:txBody>
      </p:sp>
    </p:spTree>
    <p:extLst>
      <p:ext uri="{BB962C8B-B14F-4D97-AF65-F5344CB8AC3E}">
        <p14:creationId xmlns:p14="http://schemas.microsoft.com/office/powerpoint/2010/main" val="2488759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8609FA-4635-F116-3F60-371A33325802}"/>
              </a:ext>
            </a:extLst>
          </p:cNvPr>
          <p:cNvPicPr>
            <a:picLocks noChangeAspect="1"/>
          </p:cNvPicPr>
          <p:nvPr/>
        </p:nvPicPr>
        <p:blipFill>
          <a:blip r:embed="rId2"/>
          <a:stretch>
            <a:fillRect/>
          </a:stretch>
        </p:blipFill>
        <p:spPr>
          <a:xfrm>
            <a:off x="3867462" y="785811"/>
            <a:ext cx="7620000" cy="5286375"/>
          </a:xfrm>
          <a:prstGeom prst="rect">
            <a:avLst/>
          </a:prstGeom>
        </p:spPr>
      </p:pic>
      <p:sp>
        <p:nvSpPr>
          <p:cNvPr id="5" name="TextBox 4">
            <a:extLst>
              <a:ext uri="{FF2B5EF4-FFF2-40B4-BE49-F238E27FC236}">
                <a16:creationId xmlns:a16="http://schemas.microsoft.com/office/drawing/2014/main" id="{3ECB71D7-D5DA-6C7B-7940-5C46C6D0F4C3}"/>
              </a:ext>
            </a:extLst>
          </p:cNvPr>
          <p:cNvSpPr txBox="1"/>
          <p:nvPr/>
        </p:nvSpPr>
        <p:spPr>
          <a:xfrm>
            <a:off x="404734" y="5702854"/>
            <a:ext cx="3732551" cy="369332"/>
          </a:xfrm>
          <a:prstGeom prst="rect">
            <a:avLst/>
          </a:prstGeom>
          <a:noFill/>
        </p:spPr>
        <p:txBody>
          <a:bodyPr wrap="square" rtlCol="0">
            <a:spAutoFit/>
          </a:bodyPr>
          <a:lstStyle/>
          <a:p>
            <a:r>
              <a:rPr lang="en-GB" dirty="0">
                <a:latin typeface="Futura Windows" panose="020B0502020204020303" pitchFamily="34" charset="0"/>
              </a:rPr>
              <a:t>‘The Naked City’ by Guy Debord</a:t>
            </a:r>
          </a:p>
        </p:txBody>
      </p:sp>
    </p:spTree>
    <p:extLst>
      <p:ext uri="{BB962C8B-B14F-4D97-AF65-F5344CB8AC3E}">
        <p14:creationId xmlns:p14="http://schemas.microsoft.com/office/powerpoint/2010/main" val="1405992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8AEBA4-A093-C480-F7DD-2BB2254170BE}"/>
              </a:ext>
            </a:extLst>
          </p:cNvPr>
          <p:cNvPicPr>
            <a:picLocks noChangeAspect="1"/>
          </p:cNvPicPr>
          <p:nvPr/>
        </p:nvPicPr>
        <p:blipFill>
          <a:blip r:embed="rId2"/>
          <a:stretch>
            <a:fillRect/>
          </a:stretch>
        </p:blipFill>
        <p:spPr>
          <a:xfrm>
            <a:off x="258733" y="219248"/>
            <a:ext cx="4381500" cy="2628900"/>
          </a:xfrm>
          <a:prstGeom prst="rect">
            <a:avLst/>
          </a:prstGeom>
        </p:spPr>
      </p:pic>
      <p:sp>
        <p:nvSpPr>
          <p:cNvPr id="4" name="TextBox 3">
            <a:extLst>
              <a:ext uri="{FF2B5EF4-FFF2-40B4-BE49-F238E27FC236}">
                <a16:creationId xmlns:a16="http://schemas.microsoft.com/office/drawing/2014/main" id="{D0CE583C-499C-C02E-6D2B-D37D61844046}"/>
              </a:ext>
            </a:extLst>
          </p:cNvPr>
          <p:cNvSpPr txBox="1"/>
          <p:nvPr/>
        </p:nvSpPr>
        <p:spPr>
          <a:xfrm>
            <a:off x="1315143" y="2891444"/>
            <a:ext cx="3325090" cy="369332"/>
          </a:xfrm>
          <a:prstGeom prst="rect">
            <a:avLst/>
          </a:prstGeom>
          <a:noFill/>
        </p:spPr>
        <p:txBody>
          <a:bodyPr wrap="square" rtlCol="0">
            <a:spAutoFit/>
          </a:bodyPr>
          <a:lstStyle/>
          <a:p>
            <a:pPr algn="r"/>
            <a:r>
              <a:rPr lang="en-GB" b="1" dirty="0"/>
              <a:t>Iain Sinclair</a:t>
            </a:r>
          </a:p>
        </p:txBody>
      </p:sp>
      <p:pic>
        <p:nvPicPr>
          <p:cNvPr id="10" name="Picture 9">
            <a:extLst>
              <a:ext uri="{FF2B5EF4-FFF2-40B4-BE49-F238E27FC236}">
                <a16:creationId xmlns:a16="http://schemas.microsoft.com/office/drawing/2014/main" id="{F8EB6F6F-B01B-5EE8-95D8-37DD3E62554B}"/>
              </a:ext>
            </a:extLst>
          </p:cNvPr>
          <p:cNvPicPr>
            <a:picLocks noChangeAspect="1"/>
          </p:cNvPicPr>
          <p:nvPr/>
        </p:nvPicPr>
        <p:blipFill>
          <a:blip r:embed="rId3"/>
          <a:stretch>
            <a:fillRect/>
          </a:stretch>
        </p:blipFill>
        <p:spPr>
          <a:xfrm>
            <a:off x="8168640" y="4179001"/>
            <a:ext cx="3585652" cy="2151391"/>
          </a:xfrm>
          <a:prstGeom prst="rect">
            <a:avLst/>
          </a:prstGeom>
        </p:spPr>
      </p:pic>
      <p:sp>
        <p:nvSpPr>
          <p:cNvPr id="11" name="TextBox 10">
            <a:extLst>
              <a:ext uri="{FF2B5EF4-FFF2-40B4-BE49-F238E27FC236}">
                <a16:creationId xmlns:a16="http://schemas.microsoft.com/office/drawing/2014/main" id="{1E664B7E-FD69-0C7A-BD3D-0083A2532EDB}"/>
              </a:ext>
            </a:extLst>
          </p:cNvPr>
          <p:cNvSpPr txBox="1"/>
          <p:nvPr/>
        </p:nvSpPr>
        <p:spPr>
          <a:xfrm>
            <a:off x="8107861" y="6337251"/>
            <a:ext cx="3119959" cy="369332"/>
          </a:xfrm>
          <a:prstGeom prst="rect">
            <a:avLst/>
          </a:prstGeom>
          <a:noFill/>
        </p:spPr>
        <p:txBody>
          <a:bodyPr wrap="square" rtlCol="0">
            <a:spAutoFit/>
          </a:bodyPr>
          <a:lstStyle/>
          <a:p>
            <a:r>
              <a:rPr lang="en-GB" b="1" dirty="0">
                <a:latin typeface="Futura Windows" panose="020B0502020204020303" pitchFamily="34" charset="0"/>
              </a:rPr>
              <a:t>WG Sebald</a:t>
            </a:r>
          </a:p>
        </p:txBody>
      </p:sp>
      <p:pic>
        <p:nvPicPr>
          <p:cNvPr id="13" name="Picture 12">
            <a:extLst>
              <a:ext uri="{FF2B5EF4-FFF2-40B4-BE49-F238E27FC236}">
                <a16:creationId xmlns:a16="http://schemas.microsoft.com/office/drawing/2014/main" id="{322D76A8-2E97-4F12-37E8-82E95939A4B3}"/>
              </a:ext>
            </a:extLst>
          </p:cNvPr>
          <p:cNvPicPr>
            <a:picLocks noChangeAspect="1"/>
          </p:cNvPicPr>
          <p:nvPr/>
        </p:nvPicPr>
        <p:blipFill>
          <a:blip r:embed="rId4"/>
          <a:stretch>
            <a:fillRect/>
          </a:stretch>
        </p:blipFill>
        <p:spPr>
          <a:xfrm>
            <a:off x="202283" y="3419391"/>
            <a:ext cx="2640669" cy="3280334"/>
          </a:xfrm>
          <a:prstGeom prst="rect">
            <a:avLst/>
          </a:prstGeom>
        </p:spPr>
      </p:pic>
      <p:sp>
        <p:nvSpPr>
          <p:cNvPr id="14" name="TextBox 13">
            <a:extLst>
              <a:ext uri="{FF2B5EF4-FFF2-40B4-BE49-F238E27FC236}">
                <a16:creationId xmlns:a16="http://schemas.microsoft.com/office/drawing/2014/main" id="{0C340776-128F-9DD7-100B-5F910C2904EE}"/>
              </a:ext>
            </a:extLst>
          </p:cNvPr>
          <p:cNvSpPr txBox="1"/>
          <p:nvPr/>
        </p:nvSpPr>
        <p:spPr>
          <a:xfrm>
            <a:off x="2842952" y="6400800"/>
            <a:ext cx="2992582" cy="369332"/>
          </a:xfrm>
          <a:prstGeom prst="rect">
            <a:avLst/>
          </a:prstGeom>
          <a:noFill/>
        </p:spPr>
        <p:txBody>
          <a:bodyPr wrap="square" rtlCol="0">
            <a:spAutoFit/>
          </a:bodyPr>
          <a:lstStyle/>
          <a:p>
            <a:r>
              <a:rPr lang="en-GB" b="1" dirty="0">
                <a:latin typeface="Futura Windows" panose="020B0502020204020303" pitchFamily="34" charset="0"/>
              </a:rPr>
              <a:t>Patrick Keiller</a:t>
            </a:r>
          </a:p>
        </p:txBody>
      </p:sp>
      <p:pic>
        <p:nvPicPr>
          <p:cNvPr id="16" name="Picture 15">
            <a:extLst>
              <a:ext uri="{FF2B5EF4-FFF2-40B4-BE49-F238E27FC236}">
                <a16:creationId xmlns:a16="http://schemas.microsoft.com/office/drawing/2014/main" id="{7C1EC2A6-84B9-5BA8-B686-567B4E5E1E1B}"/>
              </a:ext>
            </a:extLst>
          </p:cNvPr>
          <p:cNvPicPr>
            <a:picLocks noChangeAspect="1"/>
          </p:cNvPicPr>
          <p:nvPr/>
        </p:nvPicPr>
        <p:blipFill>
          <a:blip r:embed="rId5"/>
          <a:stretch>
            <a:fillRect/>
          </a:stretch>
        </p:blipFill>
        <p:spPr>
          <a:xfrm>
            <a:off x="5447607" y="219248"/>
            <a:ext cx="4810764" cy="3551947"/>
          </a:xfrm>
          <a:prstGeom prst="rect">
            <a:avLst/>
          </a:prstGeom>
        </p:spPr>
      </p:pic>
      <p:sp>
        <p:nvSpPr>
          <p:cNvPr id="17" name="TextBox 16">
            <a:extLst>
              <a:ext uri="{FF2B5EF4-FFF2-40B4-BE49-F238E27FC236}">
                <a16:creationId xmlns:a16="http://schemas.microsoft.com/office/drawing/2014/main" id="{A793D8DE-2E39-783C-3451-6EC8AC318D02}"/>
              </a:ext>
            </a:extLst>
          </p:cNvPr>
          <p:cNvSpPr txBox="1"/>
          <p:nvPr/>
        </p:nvSpPr>
        <p:spPr>
          <a:xfrm>
            <a:off x="10258371" y="3440337"/>
            <a:ext cx="1790007" cy="369332"/>
          </a:xfrm>
          <a:prstGeom prst="rect">
            <a:avLst/>
          </a:prstGeom>
          <a:noFill/>
        </p:spPr>
        <p:txBody>
          <a:bodyPr wrap="square" rtlCol="0">
            <a:spAutoFit/>
          </a:bodyPr>
          <a:lstStyle/>
          <a:p>
            <a:r>
              <a:rPr lang="en-GB" b="1" dirty="0">
                <a:latin typeface="Futura Windows" panose="020B0502020204020303" pitchFamily="34" charset="0"/>
              </a:rPr>
              <a:t>Sophie Calle</a:t>
            </a:r>
          </a:p>
        </p:txBody>
      </p:sp>
    </p:spTree>
    <p:extLst>
      <p:ext uri="{BB962C8B-B14F-4D97-AF65-F5344CB8AC3E}">
        <p14:creationId xmlns:p14="http://schemas.microsoft.com/office/powerpoint/2010/main" val="149328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63CBA7-EF65-E894-5746-AD5CDE924D01}"/>
              </a:ext>
            </a:extLst>
          </p:cNvPr>
          <p:cNvPicPr>
            <a:picLocks noChangeAspect="1"/>
          </p:cNvPicPr>
          <p:nvPr/>
        </p:nvPicPr>
        <p:blipFill>
          <a:blip r:embed="rId2"/>
          <a:stretch>
            <a:fillRect/>
          </a:stretch>
        </p:blipFill>
        <p:spPr>
          <a:xfrm>
            <a:off x="277723" y="238297"/>
            <a:ext cx="4382946" cy="6391796"/>
          </a:xfrm>
          <a:prstGeom prst="rect">
            <a:avLst/>
          </a:prstGeom>
        </p:spPr>
      </p:pic>
      <p:sp>
        <p:nvSpPr>
          <p:cNvPr id="4" name="TextBox 3">
            <a:extLst>
              <a:ext uri="{FF2B5EF4-FFF2-40B4-BE49-F238E27FC236}">
                <a16:creationId xmlns:a16="http://schemas.microsoft.com/office/drawing/2014/main" id="{E54D9B1B-64C8-C8A0-1785-9905B7D9C063}"/>
              </a:ext>
            </a:extLst>
          </p:cNvPr>
          <p:cNvSpPr txBox="1"/>
          <p:nvPr/>
        </p:nvSpPr>
        <p:spPr>
          <a:xfrm>
            <a:off x="4660669" y="6328756"/>
            <a:ext cx="2798618" cy="369332"/>
          </a:xfrm>
          <a:prstGeom prst="rect">
            <a:avLst/>
          </a:prstGeom>
          <a:noFill/>
        </p:spPr>
        <p:txBody>
          <a:bodyPr wrap="square" rtlCol="0">
            <a:spAutoFit/>
          </a:bodyPr>
          <a:lstStyle/>
          <a:p>
            <a:r>
              <a:rPr lang="en-GB" b="1" dirty="0">
                <a:latin typeface="Futura Windows" panose="020B0502020204020303" pitchFamily="34" charset="0"/>
              </a:rPr>
              <a:t>Francis Alys</a:t>
            </a:r>
          </a:p>
        </p:txBody>
      </p:sp>
      <p:pic>
        <p:nvPicPr>
          <p:cNvPr id="6" name="Picture 5">
            <a:extLst>
              <a:ext uri="{FF2B5EF4-FFF2-40B4-BE49-F238E27FC236}">
                <a16:creationId xmlns:a16="http://schemas.microsoft.com/office/drawing/2014/main" id="{5D654F59-7BF8-B50E-5DF0-82F2916648FE}"/>
              </a:ext>
            </a:extLst>
          </p:cNvPr>
          <p:cNvPicPr>
            <a:picLocks noChangeAspect="1"/>
          </p:cNvPicPr>
          <p:nvPr/>
        </p:nvPicPr>
        <p:blipFill>
          <a:blip r:embed="rId3"/>
          <a:stretch>
            <a:fillRect/>
          </a:stretch>
        </p:blipFill>
        <p:spPr>
          <a:xfrm>
            <a:off x="6159098" y="422563"/>
            <a:ext cx="5755179" cy="4316384"/>
          </a:xfrm>
          <a:prstGeom prst="rect">
            <a:avLst/>
          </a:prstGeom>
        </p:spPr>
      </p:pic>
      <p:sp>
        <p:nvSpPr>
          <p:cNvPr id="9" name="TextBox 8">
            <a:extLst>
              <a:ext uri="{FF2B5EF4-FFF2-40B4-BE49-F238E27FC236}">
                <a16:creationId xmlns:a16="http://schemas.microsoft.com/office/drawing/2014/main" id="{2F22ABB0-A3AD-6DEE-5E59-FCDA9AFD0D54}"/>
              </a:ext>
            </a:extLst>
          </p:cNvPr>
          <p:cNvSpPr txBox="1"/>
          <p:nvPr/>
        </p:nvSpPr>
        <p:spPr>
          <a:xfrm>
            <a:off x="8799775" y="5092475"/>
            <a:ext cx="3114502" cy="369332"/>
          </a:xfrm>
          <a:prstGeom prst="rect">
            <a:avLst/>
          </a:prstGeom>
          <a:noFill/>
        </p:spPr>
        <p:txBody>
          <a:bodyPr wrap="square" rtlCol="0">
            <a:spAutoFit/>
          </a:bodyPr>
          <a:lstStyle/>
          <a:p>
            <a:pPr algn="r"/>
            <a:r>
              <a:rPr lang="en-GB" b="1" dirty="0">
                <a:latin typeface="Futura Windows" panose="020B0502020204020303" pitchFamily="34" charset="0"/>
              </a:rPr>
              <a:t>Richard Long</a:t>
            </a:r>
          </a:p>
        </p:txBody>
      </p:sp>
    </p:spTree>
    <p:extLst>
      <p:ext uri="{BB962C8B-B14F-4D97-AF65-F5344CB8AC3E}">
        <p14:creationId xmlns:p14="http://schemas.microsoft.com/office/powerpoint/2010/main" val="2600341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ED7505-7E9C-ACF6-0FD9-69ABABB83405}"/>
              </a:ext>
            </a:extLst>
          </p:cNvPr>
          <p:cNvPicPr>
            <a:picLocks noChangeAspect="1"/>
          </p:cNvPicPr>
          <p:nvPr/>
        </p:nvPicPr>
        <p:blipFill>
          <a:blip r:embed="rId2"/>
          <a:stretch>
            <a:fillRect/>
          </a:stretch>
        </p:blipFill>
        <p:spPr>
          <a:xfrm>
            <a:off x="307051" y="302808"/>
            <a:ext cx="6191250" cy="3514725"/>
          </a:xfrm>
          <a:prstGeom prst="rect">
            <a:avLst/>
          </a:prstGeom>
        </p:spPr>
      </p:pic>
      <p:sp>
        <p:nvSpPr>
          <p:cNvPr id="4" name="TextBox 3">
            <a:extLst>
              <a:ext uri="{FF2B5EF4-FFF2-40B4-BE49-F238E27FC236}">
                <a16:creationId xmlns:a16="http://schemas.microsoft.com/office/drawing/2014/main" id="{02F31E8C-7750-2CD2-BFA0-0EBEB72CB9F3}"/>
              </a:ext>
            </a:extLst>
          </p:cNvPr>
          <p:cNvSpPr txBox="1"/>
          <p:nvPr/>
        </p:nvSpPr>
        <p:spPr>
          <a:xfrm>
            <a:off x="3940232" y="3873731"/>
            <a:ext cx="2626822" cy="369332"/>
          </a:xfrm>
          <a:prstGeom prst="rect">
            <a:avLst/>
          </a:prstGeom>
          <a:noFill/>
        </p:spPr>
        <p:txBody>
          <a:bodyPr wrap="square" rtlCol="0">
            <a:spAutoFit/>
          </a:bodyPr>
          <a:lstStyle/>
          <a:p>
            <a:pPr algn="r"/>
            <a:r>
              <a:rPr lang="en-GB" b="1" dirty="0">
                <a:latin typeface="Futura Windows" panose="020B0502020204020303" pitchFamily="34" charset="0"/>
              </a:rPr>
              <a:t>Hamish Fulton</a:t>
            </a:r>
          </a:p>
        </p:txBody>
      </p:sp>
      <p:pic>
        <p:nvPicPr>
          <p:cNvPr id="6" name="Picture 5">
            <a:extLst>
              <a:ext uri="{FF2B5EF4-FFF2-40B4-BE49-F238E27FC236}">
                <a16:creationId xmlns:a16="http://schemas.microsoft.com/office/drawing/2014/main" id="{34BC056E-46E4-D79D-1FAB-1DE2444B2ECE}"/>
              </a:ext>
            </a:extLst>
          </p:cNvPr>
          <p:cNvPicPr>
            <a:picLocks noChangeAspect="1"/>
          </p:cNvPicPr>
          <p:nvPr/>
        </p:nvPicPr>
        <p:blipFill>
          <a:blip r:embed="rId3"/>
          <a:stretch>
            <a:fillRect/>
          </a:stretch>
        </p:blipFill>
        <p:spPr>
          <a:xfrm>
            <a:off x="7212448" y="302808"/>
            <a:ext cx="4672501" cy="6229027"/>
          </a:xfrm>
          <a:prstGeom prst="rect">
            <a:avLst/>
          </a:prstGeom>
        </p:spPr>
      </p:pic>
      <p:sp>
        <p:nvSpPr>
          <p:cNvPr id="7" name="TextBox 6">
            <a:extLst>
              <a:ext uri="{FF2B5EF4-FFF2-40B4-BE49-F238E27FC236}">
                <a16:creationId xmlns:a16="http://schemas.microsoft.com/office/drawing/2014/main" id="{6CF988B7-4129-7240-F9C8-4EDDECA8CC11}"/>
              </a:ext>
            </a:extLst>
          </p:cNvPr>
          <p:cNvSpPr txBox="1"/>
          <p:nvPr/>
        </p:nvSpPr>
        <p:spPr>
          <a:xfrm>
            <a:off x="4408288" y="6185860"/>
            <a:ext cx="2804160" cy="369332"/>
          </a:xfrm>
          <a:prstGeom prst="rect">
            <a:avLst/>
          </a:prstGeom>
          <a:noFill/>
        </p:spPr>
        <p:txBody>
          <a:bodyPr wrap="square" rtlCol="0">
            <a:spAutoFit/>
          </a:bodyPr>
          <a:lstStyle/>
          <a:p>
            <a:pPr algn="r"/>
            <a:r>
              <a:rPr lang="en-GB" b="1" dirty="0">
                <a:latin typeface="Futura Windows" panose="020B0502020204020303" pitchFamily="34" charset="0"/>
              </a:rPr>
              <a:t>Janet Cardiff</a:t>
            </a:r>
          </a:p>
        </p:txBody>
      </p:sp>
    </p:spTree>
    <p:extLst>
      <p:ext uri="{BB962C8B-B14F-4D97-AF65-F5344CB8AC3E}">
        <p14:creationId xmlns:p14="http://schemas.microsoft.com/office/powerpoint/2010/main" val="1314913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899C07-BD36-08E5-458A-2F16D8A8C710}"/>
              </a:ext>
            </a:extLst>
          </p:cNvPr>
          <p:cNvPicPr>
            <a:picLocks noChangeAspect="1"/>
          </p:cNvPicPr>
          <p:nvPr/>
        </p:nvPicPr>
        <p:blipFill>
          <a:blip r:embed="rId2"/>
          <a:stretch>
            <a:fillRect/>
          </a:stretch>
        </p:blipFill>
        <p:spPr>
          <a:xfrm>
            <a:off x="326968" y="293689"/>
            <a:ext cx="8701644" cy="6270622"/>
          </a:xfrm>
          <a:prstGeom prst="rect">
            <a:avLst/>
          </a:prstGeom>
        </p:spPr>
      </p:pic>
      <p:sp>
        <p:nvSpPr>
          <p:cNvPr id="6" name="TextBox 5">
            <a:extLst>
              <a:ext uri="{FF2B5EF4-FFF2-40B4-BE49-F238E27FC236}">
                <a16:creationId xmlns:a16="http://schemas.microsoft.com/office/drawing/2014/main" id="{E72DB269-A676-2B37-FFCD-B2C49AC222A4}"/>
              </a:ext>
            </a:extLst>
          </p:cNvPr>
          <p:cNvSpPr txBox="1"/>
          <p:nvPr/>
        </p:nvSpPr>
        <p:spPr>
          <a:xfrm>
            <a:off x="9028612" y="6256713"/>
            <a:ext cx="2549237" cy="369332"/>
          </a:xfrm>
          <a:prstGeom prst="rect">
            <a:avLst/>
          </a:prstGeom>
          <a:noFill/>
        </p:spPr>
        <p:txBody>
          <a:bodyPr wrap="square" rtlCol="0">
            <a:spAutoFit/>
          </a:bodyPr>
          <a:lstStyle/>
          <a:p>
            <a:r>
              <a:rPr lang="en-GB" b="1" dirty="0">
                <a:latin typeface="Futura Windows" panose="020B0502020204020303" pitchFamily="34" charset="0"/>
              </a:rPr>
              <a:t>Laura Oldfield Ford</a:t>
            </a:r>
          </a:p>
        </p:txBody>
      </p:sp>
    </p:spTree>
    <p:extLst>
      <p:ext uri="{BB962C8B-B14F-4D97-AF65-F5344CB8AC3E}">
        <p14:creationId xmlns:p14="http://schemas.microsoft.com/office/powerpoint/2010/main" val="207764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57E614-0A97-4C94-87AA-13136482175E}"/>
              </a:ext>
            </a:extLst>
          </p:cNvPr>
          <p:cNvPicPr>
            <a:picLocks noChangeAspect="1"/>
          </p:cNvPicPr>
          <p:nvPr/>
        </p:nvPicPr>
        <p:blipFill>
          <a:blip r:embed="rId2"/>
          <a:stretch>
            <a:fillRect/>
          </a:stretch>
        </p:blipFill>
        <p:spPr>
          <a:xfrm>
            <a:off x="236221" y="239677"/>
            <a:ext cx="4507576" cy="6378645"/>
          </a:xfrm>
          <a:prstGeom prst="rect">
            <a:avLst/>
          </a:prstGeom>
        </p:spPr>
      </p:pic>
      <p:sp>
        <p:nvSpPr>
          <p:cNvPr id="4" name="TextBox 3">
            <a:extLst>
              <a:ext uri="{FF2B5EF4-FFF2-40B4-BE49-F238E27FC236}">
                <a16:creationId xmlns:a16="http://schemas.microsoft.com/office/drawing/2014/main" id="{6F41C95C-8363-D342-8526-9122510D829C}"/>
              </a:ext>
            </a:extLst>
          </p:cNvPr>
          <p:cNvSpPr txBox="1"/>
          <p:nvPr/>
        </p:nvSpPr>
        <p:spPr>
          <a:xfrm>
            <a:off x="4743797" y="6029499"/>
            <a:ext cx="4361411" cy="369332"/>
          </a:xfrm>
          <a:prstGeom prst="rect">
            <a:avLst/>
          </a:prstGeom>
          <a:noFill/>
        </p:spPr>
        <p:txBody>
          <a:bodyPr wrap="square" rtlCol="0">
            <a:spAutoFit/>
          </a:bodyPr>
          <a:lstStyle/>
          <a:p>
            <a:r>
              <a:rPr lang="en-GB" b="1" dirty="0">
                <a:latin typeface="Futura Windows" panose="020B0502020204020303" pitchFamily="34" charset="0"/>
              </a:rPr>
              <a:t>Jeremy Wood</a:t>
            </a:r>
          </a:p>
        </p:txBody>
      </p:sp>
      <p:pic>
        <p:nvPicPr>
          <p:cNvPr id="12" name="Picture 11">
            <a:extLst>
              <a:ext uri="{FF2B5EF4-FFF2-40B4-BE49-F238E27FC236}">
                <a16:creationId xmlns:a16="http://schemas.microsoft.com/office/drawing/2014/main" id="{02A02EDE-26D2-D1F4-FFB7-36739FF008FA}"/>
              </a:ext>
            </a:extLst>
          </p:cNvPr>
          <p:cNvPicPr>
            <a:picLocks noChangeAspect="1"/>
          </p:cNvPicPr>
          <p:nvPr/>
        </p:nvPicPr>
        <p:blipFill>
          <a:blip r:embed="rId3"/>
          <a:stretch>
            <a:fillRect/>
          </a:stretch>
        </p:blipFill>
        <p:spPr>
          <a:xfrm>
            <a:off x="6696680" y="112215"/>
            <a:ext cx="5414270" cy="4203336"/>
          </a:xfrm>
          <a:prstGeom prst="rect">
            <a:avLst/>
          </a:prstGeom>
        </p:spPr>
      </p:pic>
      <p:sp>
        <p:nvSpPr>
          <p:cNvPr id="13" name="TextBox 12">
            <a:extLst>
              <a:ext uri="{FF2B5EF4-FFF2-40B4-BE49-F238E27FC236}">
                <a16:creationId xmlns:a16="http://schemas.microsoft.com/office/drawing/2014/main" id="{F7A8F991-CDA2-F9D7-42F5-83ABACC03226}"/>
              </a:ext>
            </a:extLst>
          </p:cNvPr>
          <p:cNvSpPr txBox="1"/>
          <p:nvPr/>
        </p:nvSpPr>
        <p:spPr>
          <a:xfrm>
            <a:off x="8296101" y="4444537"/>
            <a:ext cx="2992582" cy="369332"/>
          </a:xfrm>
          <a:prstGeom prst="rect">
            <a:avLst/>
          </a:prstGeom>
          <a:noFill/>
        </p:spPr>
        <p:txBody>
          <a:bodyPr wrap="square" rtlCol="0">
            <a:spAutoFit/>
          </a:bodyPr>
          <a:lstStyle/>
          <a:p>
            <a:pPr algn="r"/>
            <a:r>
              <a:rPr lang="en-GB" b="1" dirty="0">
                <a:latin typeface="Futura Windows" panose="020B0502020204020303" pitchFamily="34" charset="0"/>
              </a:rPr>
              <a:t>Ingrid Pollard</a:t>
            </a:r>
          </a:p>
        </p:txBody>
      </p:sp>
    </p:spTree>
    <p:extLst>
      <p:ext uri="{BB962C8B-B14F-4D97-AF65-F5344CB8AC3E}">
        <p14:creationId xmlns:p14="http://schemas.microsoft.com/office/powerpoint/2010/main" val="3435175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ECB8D3-34AC-12C5-5978-8C807A6153EC}"/>
              </a:ext>
            </a:extLst>
          </p:cNvPr>
          <p:cNvPicPr>
            <a:picLocks noChangeAspect="1"/>
          </p:cNvPicPr>
          <p:nvPr/>
        </p:nvPicPr>
        <p:blipFill>
          <a:blip r:embed="rId2"/>
          <a:stretch>
            <a:fillRect/>
          </a:stretch>
        </p:blipFill>
        <p:spPr>
          <a:xfrm>
            <a:off x="322872" y="247866"/>
            <a:ext cx="4307318" cy="6362267"/>
          </a:xfrm>
          <a:prstGeom prst="rect">
            <a:avLst/>
          </a:prstGeom>
        </p:spPr>
      </p:pic>
      <p:sp>
        <p:nvSpPr>
          <p:cNvPr id="4" name="TextBox 3">
            <a:extLst>
              <a:ext uri="{FF2B5EF4-FFF2-40B4-BE49-F238E27FC236}">
                <a16:creationId xmlns:a16="http://schemas.microsoft.com/office/drawing/2014/main" id="{77EB521B-535B-BB92-66F2-17EC0336B818}"/>
              </a:ext>
            </a:extLst>
          </p:cNvPr>
          <p:cNvSpPr txBox="1"/>
          <p:nvPr/>
        </p:nvSpPr>
        <p:spPr>
          <a:xfrm>
            <a:off x="4630190" y="6246343"/>
            <a:ext cx="2931622" cy="369332"/>
          </a:xfrm>
          <a:prstGeom prst="rect">
            <a:avLst/>
          </a:prstGeom>
          <a:noFill/>
        </p:spPr>
        <p:txBody>
          <a:bodyPr wrap="square" rtlCol="0">
            <a:spAutoFit/>
          </a:bodyPr>
          <a:lstStyle/>
          <a:p>
            <a:r>
              <a:rPr lang="en-GB" b="1" dirty="0">
                <a:latin typeface="Futura Windows" panose="020B0502020204020303" pitchFamily="34" charset="0"/>
              </a:rPr>
              <a:t>Saul Leiter</a:t>
            </a:r>
          </a:p>
        </p:txBody>
      </p:sp>
      <p:pic>
        <p:nvPicPr>
          <p:cNvPr id="6" name="Picture 5">
            <a:extLst>
              <a:ext uri="{FF2B5EF4-FFF2-40B4-BE49-F238E27FC236}">
                <a16:creationId xmlns:a16="http://schemas.microsoft.com/office/drawing/2014/main" id="{6FD46F98-CF1E-5846-4865-09B7ADB247ED}"/>
              </a:ext>
            </a:extLst>
          </p:cNvPr>
          <p:cNvPicPr>
            <a:picLocks noChangeAspect="1"/>
          </p:cNvPicPr>
          <p:nvPr/>
        </p:nvPicPr>
        <p:blipFill>
          <a:blip r:embed="rId3"/>
          <a:stretch>
            <a:fillRect/>
          </a:stretch>
        </p:blipFill>
        <p:spPr>
          <a:xfrm>
            <a:off x="7561812" y="817418"/>
            <a:ext cx="3358493" cy="5223162"/>
          </a:xfrm>
          <a:prstGeom prst="rect">
            <a:avLst/>
          </a:prstGeom>
        </p:spPr>
      </p:pic>
      <p:sp>
        <p:nvSpPr>
          <p:cNvPr id="7" name="TextBox 6">
            <a:extLst>
              <a:ext uri="{FF2B5EF4-FFF2-40B4-BE49-F238E27FC236}">
                <a16:creationId xmlns:a16="http://schemas.microsoft.com/office/drawing/2014/main" id="{B7A555C4-9D0A-BA91-9E1A-4A9E327CF4BE}"/>
              </a:ext>
            </a:extLst>
          </p:cNvPr>
          <p:cNvSpPr txBox="1"/>
          <p:nvPr/>
        </p:nvSpPr>
        <p:spPr>
          <a:xfrm>
            <a:off x="8404319" y="6072760"/>
            <a:ext cx="2515986" cy="369332"/>
          </a:xfrm>
          <a:prstGeom prst="rect">
            <a:avLst/>
          </a:prstGeom>
          <a:noFill/>
        </p:spPr>
        <p:txBody>
          <a:bodyPr wrap="square" rtlCol="0">
            <a:spAutoFit/>
          </a:bodyPr>
          <a:lstStyle/>
          <a:p>
            <a:pPr algn="r"/>
            <a:r>
              <a:rPr lang="en-GB" b="1" dirty="0">
                <a:latin typeface="Futura Windows" panose="020B0502020204020303" pitchFamily="34" charset="0"/>
              </a:rPr>
              <a:t>Georges Perec</a:t>
            </a:r>
          </a:p>
        </p:txBody>
      </p:sp>
    </p:spTree>
    <p:extLst>
      <p:ext uri="{BB962C8B-B14F-4D97-AF65-F5344CB8AC3E}">
        <p14:creationId xmlns:p14="http://schemas.microsoft.com/office/powerpoint/2010/main" val="1533669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135933-8FF4-A47D-BA9E-139D9DB2A38B}"/>
              </a:ext>
            </a:extLst>
          </p:cNvPr>
          <p:cNvPicPr>
            <a:picLocks noChangeAspect="1"/>
          </p:cNvPicPr>
          <p:nvPr/>
        </p:nvPicPr>
        <p:blipFill>
          <a:blip r:embed="rId2"/>
          <a:stretch>
            <a:fillRect/>
          </a:stretch>
        </p:blipFill>
        <p:spPr>
          <a:xfrm>
            <a:off x="363043" y="296487"/>
            <a:ext cx="4082708" cy="6265025"/>
          </a:xfrm>
          <a:prstGeom prst="rect">
            <a:avLst/>
          </a:prstGeom>
        </p:spPr>
      </p:pic>
      <p:sp>
        <p:nvSpPr>
          <p:cNvPr id="4" name="TextBox 3">
            <a:extLst>
              <a:ext uri="{FF2B5EF4-FFF2-40B4-BE49-F238E27FC236}">
                <a16:creationId xmlns:a16="http://schemas.microsoft.com/office/drawing/2014/main" id="{5C142414-EAD6-A01F-87FE-D5439624C13E}"/>
              </a:ext>
            </a:extLst>
          </p:cNvPr>
          <p:cNvSpPr txBox="1"/>
          <p:nvPr/>
        </p:nvSpPr>
        <p:spPr>
          <a:xfrm>
            <a:off x="4599710" y="6192180"/>
            <a:ext cx="3186546" cy="369332"/>
          </a:xfrm>
          <a:prstGeom prst="rect">
            <a:avLst/>
          </a:prstGeom>
          <a:noFill/>
        </p:spPr>
        <p:txBody>
          <a:bodyPr wrap="square" rtlCol="0">
            <a:spAutoFit/>
          </a:bodyPr>
          <a:lstStyle/>
          <a:p>
            <a:r>
              <a:rPr lang="en-GB" b="1" dirty="0">
                <a:latin typeface="Futura Windows" panose="020B0502020204020303" pitchFamily="34" charset="0"/>
              </a:rPr>
              <a:t>Rebecca Solnit</a:t>
            </a:r>
          </a:p>
        </p:txBody>
      </p:sp>
      <p:sp>
        <p:nvSpPr>
          <p:cNvPr id="6" name="TextBox 5">
            <a:extLst>
              <a:ext uri="{FF2B5EF4-FFF2-40B4-BE49-F238E27FC236}">
                <a16:creationId xmlns:a16="http://schemas.microsoft.com/office/drawing/2014/main" id="{93A08AB0-6810-196B-B3AA-85EE8092BAF7}"/>
              </a:ext>
            </a:extLst>
          </p:cNvPr>
          <p:cNvSpPr txBox="1"/>
          <p:nvPr/>
        </p:nvSpPr>
        <p:spPr>
          <a:xfrm>
            <a:off x="7786256" y="1312025"/>
            <a:ext cx="3895898" cy="2492990"/>
          </a:xfrm>
          <a:prstGeom prst="rect">
            <a:avLst/>
          </a:prstGeom>
          <a:noFill/>
        </p:spPr>
        <p:txBody>
          <a:bodyPr wrap="square">
            <a:spAutoFit/>
          </a:bodyPr>
          <a:lstStyle/>
          <a:p>
            <a:pPr>
              <a:lnSpc>
                <a:spcPct val="100000"/>
              </a:lnSpc>
              <a:spcAft>
                <a:spcPts val="500"/>
              </a:spcAft>
              <a:buNone/>
            </a:pPr>
            <a:r>
              <a:rPr lang="en-GB" sz="1800" b="1" u="sng" kern="100" dirty="0">
                <a:effectLst/>
                <a:latin typeface="+mn-lt"/>
                <a:ea typeface="Aptos" panose="020B0004020202020204" pitchFamily="34" charset="0"/>
                <a:cs typeface="Futura Medium"/>
              </a:rPr>
              <a:t>Artist Research</a:t>
            </a:r>
            <a:br>
              <a:rPr lang="en-GB" sz="1800" b="1" u="sng" kern="100" dirty="0">
                <a:effectLst/>
                <a:latin typeface="+mn-lt"/>
                <a:ea typeface="Aptos" panose="020B0004020202020204" pitchFamily="34" charset="0"/>
                <a:cs typeface="Futura Medium"/>
              </a:rPr>
            </a:br>
            <a:r>
              <a:rPr lang="en-GB" sz="1800" kern="100" dirty="0">
                <a:effectLst/>
                <a:latin typeface="+mn-lt"/>
                <a:ea typeface="Aptos" panose="020B0004020202020204" pitchFamily="34" charset="0"/>
                <a:cs typeface="Futura Medium"/>
              </a:rPr>
              <a:t>Find 3 artists or designers whose work can be related to your outcomes and learning during this project. Write no more than 200 words on each, including the title of the work and date, what it is about, how it was made, and your own response to it.</a:t>
            </a:r>
            <a:br>
              <a:rPr lang="en-GB" sz="1800" kern="100" dirty="0">
                <a:effectLst/>
                <a:latin typeface="+mn-lt"/>
                <a:ea typeface="Aptos" panose="020B0004020202020204" pitchFamily="34" charset="0"/>
                <a:cs typeface="Futura Medium"/>
              </a:rPr>
            </a:b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86500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A2CC52-829E-8FF4-4519-AE350D868823}"/>
              </a:ext>
            </a:extLst>
          </p:cNvPr>
          <p:cNvSpPr txBox="1"/>
          <p:nvPr/>
        </p:nvSpPr>
        <p:spPr>
          <a:xfrm>
            <a:off x="7437121" y="437803"/>
            <a:ext cx="4710545" cy="6309420"/>
          </a:xfrm>
          <a:prstGeom prst="rect">
            <a:avLst/>
          </a:prstGeom>
          <a:noFill/>
        </p:spPr>
        <p:txBody>
          <a:bodyPr wrap="square" rtlCol="0">
            <a:spAutoFit/>
          </a:bodyPr>
          <a:lstStyle/>
          <a:p>
            <a:r>
              <a:rPr lang="en-GB" sz="1600" b="1" u="sng" dirty="0">
                <a:latin typeface="Futura Windows" panose="020B0502020204020303" pitchFamily="34" charset="0"/>
              </a:rPr>
              <a:t>SUBMISSION DETAILS:</a:t>
            </a:r>
          </a:p>
          <a:p>
            <a:br>
              <a:rPr lang="en-GB" sz="1600" dirty="0">
                <a:latin typeface="Futura Windows" panose="020B0502020204020303" pitchFamily="34" charset="0"/>
              </a:rPr>
            </a:br>
            <a:r>
              <a:rPr lang="en-GB" sz="1600" dirty="0">
                <a:latin typeface="Futura Windows" panose="020B0502020204020303" pitchFamily="34" charset="0"/>
              </a:rPr>
              <a:t>To be included in your Blog at submission time:</a:t>
            </a:r>
          </a:p>
          <a:p>
            <a:endParaRPr lang="en-GB" sz="1600" dirty="0">
              <a:latin typeface="Futura Windows" panose="020B0502020204020303" pitchFamily="34" charset="0"/>
            </a:endParaRPr>
          </a:p>
          <a:p>
            <a:r>
              <a:rPr lang="en-GB" sz="1600" b="1" dirty="0">
                <a:latin typeface="Futura Windows" panose="020B0502020204020303" pitchFamily="34" charset="0"/>
              </a:rPr>
              <a:t>Written Tasks:</a:t>
            </a:r>
          </a:p>
          <a:p>
            <a:endParaRPr lang="en-GB" sz="1600" dirty="0">
              <a:latin typeface="Futura Windows" panose="020B0502020204020303" pitchFamily="34" charset="0"/>
            </a:endParaRPr>
          </a:p>
          <a:p>
            <a:r>
              <a:rPr lang="en-GB" sz="1600" dirty="0">
                <a:latin typeface="Futura Windows" panose="020B0502020204020303" pitchFamily="34" charset="0"/>
              </a:rPr>
              <a:t>At least 1 image or typed up piece of writing relating to each written task. There should be </a:t>
            </a:r>
            <a:r>
              <a:rPr lang="en-GB" sz="1600" b="1" dirty="0">
                <a:latin typeface="Futura Windows" panose="020B0502020204020303" pitchFamily="34" charset="0"/>
              </a:rPr>
              <a:t>6 responses </a:t>
            </a:r>
            <a:r>
              <a:rPr lang="en-GB" sz="1600" dirty="0">
                <a:latin typeface="Futura Windows" panose="020B0502020204020303" pitchFamily="34" charset="0"/>
              </a:rPr>
              <a:t>to present. You can choose how best to document them but they must be in order and labelled correctly.</a:t>
            </a:r>
          </a:p>
          <a:p>
            <a:endParaRPr lang="en-GB" sz="1600" dirty="0">
              <a:latin typeface="Futura Windows" panose="020B0502020204020303" pitchFamily="34" charset="0"/>
            </a:endParaRPr>
          </a:p>
          <a:p>
            <a:r>
              <a:rPr lang="en-GB" sz="1600" b="1" dirty="0">
                <a:latin typeface="Futura Windows" panose="020B0502020204020303" pitchFamily="34" charset="0"/>
              </a:rPr>
              <a:t>Practical Tasks:</a:t>
            </a:r>
          </a:p>
          <a:p>
            <a:endParaRPr lang="en-GB" sz="1600" dirty="0">
              <a:latin typeface="Futura Windows" panose="020B0502020204020303" pitchFamily="34" charset="0"/>
            </a:endParaRPr>
          </a:p>
          <a:p>
            <a:r>
              <a:rPr lang="en-GB" sz="1600" dirty="0">
                <a:latin typeface="Futura Windows" panose="020B0502020204020303" pitchFamily="34" charset="0"/>
              </a:rPr>
              <a:t>At least 1 image relating to each practical task. There should be </a:t>
            </a:r>
            <a:r>
              <a:rPr lang="en-GB" sz="1600" b="1" dirty="0">
                <a:latin typeface="Futura Windows" panose="020B0502020204020303" pitchFamily="34" charset="0"/>
              </a:rPr>
              <a:t>6 responses </a:t>
            </a:r>
            <a:r>
              <a:rPr lang="en-GB" sz="1600" dirty="0">
                <a:latin typeface="Futura Windows" panose="020B0502020204020303" pitchFamily="34" charset="0"/>
              </a:rPr>
              <a:t>to present. You can choose how best to document them but they must be in order and labelled correctly.</a:t>
            </a:r>
          </a:p>
          <a:p>
            <a:endParaRPr lang="en-GB" sz="1600" dirty="0"/>
          </a:p>
          <a:p>
            <a:r>
              <a:rPr lang="en-GB" sz="1600" b="1" dirty="0"/>
              <a:t>Artist Research:</a:t>
            </a:r>
          </a:p>
          <a:p>
            <a:endParaRPr lang="en-GB" sz="1600" dirty="0"/>
          </a:p>
          <a:p>
            <a:r>
              <a:rPr lang="en-GB" sz="1600" dirty="0"/>
              <a:t>3 x artist research including 200 words on each artist. This must also be presented on the Blog.</a:t>
            </a:r>
          </a:p>
          <a:p>
            <a:endParaRPr lang="en-GB" dirty="0"/>
          </a:p>
          <a:p>
            <a:endParaRPr lang="en-GB" dirty="0"/>
          </a:p>
        </p:txBody>
      </p:sp>
      <p:sp>
        <p:nvSpPr>
          <p:cNvPr id="4" name="TextBox 3">
            <a:extLst>
              <a:ext uri="{FF2B5EF4-FFF2-40B4-BE49-F238E27FC236}">
                <a16:creationId xmlns:a16="http://schemas.microsoft.com/office/drawing/2014/main" id="{183C2B74-FA03-F96C-ECE1-3DC989147622}"/>
              </a:ext>
            </a:extLst>
          </p:cNvPr>
          <p:cNvSpPr txBox="1"/>
          <p:nvPr/>
        </p:nvSpPr>
        <p:spPr>
          <a:xfrm>
            <a:off x="459970" y="612844"/>
            <a:ext cx="5159433" cy="5632311"/>
          </a:xfrm>
          <a:prstGeom prst="rect">
            <a:avLst/>
          </a:prstGeom>
          <a:noFill/>
        </p:spPr>
        <p:txBody>
          <a:bodyPr wrap="square" rtlCol="0">
            <a:spAutoFit/>
          </a:bodyPr>
          <a:lstStyle/>
          <a:p>
            <a:r>
              <a:rPr lang="en-GB" dirty="0">
                <a:latin typeface="Futura Windows" panose="020B0502020204020303" pitchFamily="34" charset="0"/>
              </a:rPr>
              <a:t>Each week during the Module (every Thursday) you will be given a </a:t>
            </a:r>
            <a:r>
              <a:rPr lang="en-GB" b="1" dirty="0">
                <a:latin typeface="Futura Windows" panose="020B0502020204020303" pitchFamily="34" charset="0"/>
              </a:rPr>
              <a:t>WRITTEN</a:t>
            </a:r>
            <a:r>
              <a:rPr lang="en-GB" dirty="0">
                <a:latin typeface="Futura Windows" panose="020B0502020204020303" pitchFamily="34" charset="0"/>
              </a:rPr>
              <a:t> or </a:t>
            </a:r>
            <a:r>
              <a:rPr lang="en-GB" b="1" dirty="0">
                <a:latin typeface="Futura Windows" panose="020B0502020204020303" pitchFamily="34" charset="0"/>
              </a:rPr>
              <a:t>PRACTICAL</a:t>
            </a:r>
            <a:r>
              <a:rPr lang="en-GB" dirty="0">
                <a:latin typeface="Futura Windows" panose="020B0502020204020303" pitchFamily="34" charset="0"/>
              </a:rPr>
              <a:t> task to engage with on the theme of </a:t>
            </a:r>
            <a:r>
              <a:rPr lang="en-GB" b="1" dirty="0">
                <a:latin typeface="Futura Windows" panose="020B0502020204020303" pitchFamily="34" charset="0"/>
              </a:rPr>
              <a:t>PSYCHOGEOGRAPHY</a:t>
            </a:r>
            <a:r>
              <a:rPr lang="en-GB" dirty="0">
                <a:latin typeface="Futura Windows" panose="020B0502020204020303" pitchFamily="34" charset="0"/>
              </a:rPr>
              <a:t>.</a:t>
            </a:r>
          </a:p>
          <a:p>
            <a:endParaRPr lang="en-GB" dirty="0">
              <a:latin typeface="Futura Windows" panose="020B0502020204020303" pitchFamily="34" charset="0"/>
            </a:endParaRPr>
          </a:p>
          <a:p>
            <a:r>
              <a:rPr lang="en-GB" dirty="0">
                <a:latin typeface="Futura Windows" panose="020B0502020204020303" pitchFamily="34" charset="0"/>
              </a:rPr>
              <a:t>There will be:</a:t>
            </a:r>
          </a:p>
          <a:p>
            <a:endParaRPr lang="en-GB" dirty="0">
              <a:latin typeface="Futura Windows" panose="020B0502020204020303" pitchFamily="34" charset="0"/>
            </a:endParaRPr>
          </a:p>
          <a:p>
            <a:r>
              <a:rPr lang="en-GB" b="1" dirty="0">
                <a:latin typeface="Futura Windows" panose="020B0502020204020303" pitchFamily="34" charset="0"/>
              </a:rPr>
              <a:t>6 WRITTEN TASKS</a:t>
            </a:r>
          </a:p>
          <a:p>
            <a:endParaRPr lang="en-GB" dirty="0">
              <a:latin typeface="Futura Windows" panose="020B0502020204020303" pitchFamily="34" charset="0"/>
            </a:endParaRPr>
          </a:p>
          <a:p>
            <a:r>
              <a:rPr lang="en-GB" b="1" dirty="0">
                <a:latin typeface="Futura Windows" panose="020B0502020204020303" pitchFamily="34" charset="0"/>
              </a:rPr>
              <a:t>6 PRACTICAL TASKS</a:t>
            </a:r>
          </a:p>
          <a:p>
            <a:endParaRPr lang="en-GB" dirty="0">
              <a:latin typeface="Futura Windows" panose="020B0502020204020303" pitchFamily="34" charset="0"/>
            </a:endParaRPr>
          </a:p>
          <a:p>
            <a:r>
              <a:rPr lang="en-GB" dirty="0">
                <a:latin typeface="Futura Windows" panose="020B0502020204020303" pitchFamily="34" charset="0"/>
              </a:rPr>
              <a:t>Each can be completed on the day and there are also opportunities to extend your work and ideas and continue your investigations in your own time.</a:t>
            </a:r>
          </a:p>
          <a:p>
            <a:endParaRPr lang="en-GB" dirty="0">
              <a:latin typeface="Futura Windows" panose="020B0502020204020303" pitchFamily="34" charset="0"/>
            </a:endParaRPr>
          </a:p>
          <a:p>
            <a:r>
              <a:rPr lang="en-GB" dirty="0">
                <a:latin typeface="Futura Windows" panose="020B0502020204020303" pitchFamily="34" charset="0"/>
              </a:rPr>
              <a:t>Some weeks you will be given that week's task in advance to prepare for the Thursday lesson and all handouts will be made available in the classroom and on Moodle.</a:t>
            </a:r>
          </a:p>
        </p:txBody>
      </p:sp>
    </p:spTree>
    <p:extLst>
      <p:ext uri="{BB962C8B-B14F-4D97-AF65-F5344CB8AC3E}">
        <p14:creationId xmlns:p14="http://schemas.microsoft.com/office/powerpoint/2010/main" val="72131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661</TotalTime>
  <Words>528</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Futura Windows</vt:lpstr>
      <vt:lpstr>Office Theme</vt:lpstr>
      <vt:lpstr>Psychogeography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Psychogeography (Ant)</dc:title>
  <dc:creator>anthony arrowsmith</dc:creator>
  <cp:lastModifiedBy>anthony arrowsmith</cp:lastModifiedBy>
  <cp:revision>1</cp:revision>
  <dcterms:created xsi:type="dcterms:W3CDTF">2023-10-26T12:05:30Z</dcterms:created>
  <dcterms:modified xsi:type="dcterms:W3CDTF">2026-09-18T16:04:40Z</dcterms:modified>
</cp:coreProperties>
</file>