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3"/>
  </p:notes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263A448-A1A7-4142-B86B-1CAB8AE8149F}" v="195" dt="2023-11-30T14:54:57.2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8591"/>
    <p:restoredTop sz="86406"/>
  </p:normalViewPr>
  <p:slideViewPr>
    <p:cSldViewPr snapToGrid="0" snapToObjects="1" showGuides="1">
      <p:cViewPr varScale="1">
        <p:scale>
          <a:sx n="92" d="100"/>
          <a:sy n="92" d="100"/>
        </p:scale>
        <p:origin x="2120" y="192"/>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yten Tair (2121081)" userId="d2d01024-c167-42ea-a479-85bb5c4a5a72" providerId="ADAL" clId="{F263A448-A1A7-4142-B86B-1CAB8AE8149F}"/>
    <pc:docChg chg="undo redo custSel modSld">
      <pc:chgData name="Ayten Tair (2121081)" userId="d2d01024-c167-42ea-a479-85bb5c4a5a72" providerId="ADAL" clId="{F263A448-A1A7-4142-B86B-1CAB8AE8149F}" dt="2023-11-30T15:06:25.212" v="3177" actId="1076"/>
      <pc:docMkLst>
        <pc:docMk/>
      </pc:docMkLst>
      <pc:sldChg chg="addSp delSp modSp mod">
        <pc:chgData name="Ayten Tair (2121081)" userId="d2d01024-c167-42ea-a479-85bb5c4a5a72" providerId="ADAL" clId="{F263A448-A1A7-4142-B86B-1CAB8AE8149F}" dt="2023-11-30T15:06:25.212" v="3177" actId="1076"/>
        <pc:sldMkLst>
          <pc:docMk/>
          <pc:sldMk cId="3987077142" sldId="256"/>
        </pc:sldMkLst>
        <pc:spChg chg="add del mod">
          <ac:chgData name="Ayten Tair (2121081)" userId="d2d01024-c167-42ea-a479-85bb5c4a5a72" providerId="ADAL" clId="{F263A448-A1A7-4142-B86B-1CAB8AE8149F}" dt="2023-11-02T09:02:39.458" v="704"/>
          <ac:spMkLst>
            <pc:docMk/>
            <pc:sldMk cId="3987077142" sldId="256"/>
            <ac:spMk id="2" creationId="{099790FF-96DE-7941-8383-64BED2409694}"/>
          </ac:spMkLst>
        </pc:spChg>
        <pc:spChg chg="add mod">
          <ac:chgData name="Ayten Tair (2121081)" userId="d2d01024-c167-42ea-a479-85bb5c4a5a72" providerId="ADAL" clId="{F263A448-A1A7-4142-B86B-1CAB8AE8149F}" dt="2023-11-13T17:07:03.656" v="1047" actId="14100"/>
          <ac:spMkLst>
            <pc:docMk/>
            <pc:sldMk cId="3987077142" sldId="256"/>
            <ac:spMk id="2" creationId="{AEBF9078-2BE9-434C-9432-C6134B2CFFF0}"/>
          </ac:spMkLst>
        </pc:spChg>
        <pc:spChg chg="add mod">
          <ac:chgData name="Ayten Tair (2121081)" userId="d2d01024-c167-42ea-a479-85bb5c4a5a72" providerId="ADAL" clId="{F263A448-A1A7-4142-B86B-1CAB8AE8149F}" dt="2023-11-30T15:04:41.126" v="3164" actId="1076"/>
          <ac:spMkLst>
            <pc:docMk/>
            <pc:sldMk cId="3987077142" sldId="256"/>
            <ac:spMk id="3" creationId="{1F1C4105-4054-8D47-925D-9450CD956F32}"/>
          </ac:spMkLst>
        </pc:spChg>
        <pc:spChg chg="add del mod">
          <ac:chgData name="Ayten Tair (2121081)" userId="d2d01024-c167-42ea-a479-85bb5c4a5a72" providerId="ADAL" clId="{F263A448-A1A7-4142-B86B-1CAB8AE8149F}" dt="2023-11-02T09:02:37.453" v="702"/>
          <ac:spMkLst>
            <pc:docMk/>
            <pc:sldMk cId="3987077142" sldId="256"/>
            <ac:spMk id="3" creationId="{60E1EC27-1716-4843-AF68-6A77C9CC7785}"/>
          </ac:spMkLst>
        </pc:spChg>
        <pc:spChg chg="add del mod">
          <ac:chgData name="Ayten Tair (2121081)" userId="d2d01024-c167-42ea-a479-85bb5c4a5a72" providerId="ADAL" clId="{F263A448-A1A7-4142-B86B-1CAB8AE8149F}" dt="2023-11-13T19:20:49.881" v="1694" actId="931"/>
          <ac:spMkLst>
            <pc:docMk/>
            <pc:sldMk cId="3987077142" sldId="256"/>
            <ac:spMk id="7" creationId="{1D91B517-7CE2-B248-9D61-E6EC0B408086}"/>
          </ac:spMkLst>
        </pc:spChg>
        <pc:spChg chg="add mod">
          <ac:chgData name="Ayten Tair (2121081)" userId="d2d01024-c167-42ea-a479-85bb5c4a5a72" providerId="ADAL" clId="{F263A448-A1A7-4142-B86B-1CAB8AE8149F}" dt="2023-11-22T19:24:17.964" v="1825" actId="20577"/>
          <ac:spMkLst>
            <pc:docMk/>
            <pc:sldMk cId="3987077142" sldId="256"/>
            <ac:spMk id="8" creationId="{9917E467-FD09-F340-AA2C-1F9CE1E1B696}"/>
          </ac:spMkLst>
        </pc:spChg>
        <pc:spChg chg="add del mod">
          <ac:chgData name="Ayten Tair (2121081)" userId="d2d01024-c167-42ea-a479-85bb5c4a5a72" providerId="ADAL" clId="{F263A448-A1A7-4142-B86B-1CAB8AE8149F}" dt="2023-11-22T19:09:24.727" v="1727" actId="478"/>
          <ac:spMkLst>
            <pc:docMk/>
            <pc:sldMk cId="3987077142" sldId="256"/>
            <ac:spMk id="10" creationId="{80AEF5BD-0B1D-2C44-9069-83A195622EDB}"/>
          </ac:spMkLst>
        </pc:spChg>
        <pc:spChg chg="mod">
          <ac:chgData name="Ayten Tair (2121081)" userId="d2d01024-c167-42ea-a479-85bb5c4a5a72" providerId="ADAL" clId="{F263A448-A1A7-4142-B86B-1CAB8AE8149F}" dt="2023-11-26T15:21:20.962" v="2157" actId="20577"/>
          <ac:spMkLst>
            <pc:docMk/>
            <pc:sldMk cId="3987077142" sldId="256"/>
            <ac:spMk id="14" creationId="{96176B6B-75ED-C542-ADFE-CBE3ECFA047E}"/>
          </ac:spMkLst>
        </pc:spChg>
        <pc:spChg chg="mod">
          <ac:chgData name="Ayten Tair (2121081)" userId="d2d01024-c167-42ea-a479-85bb5c4a5a72" providerId="ADAL" clId="{F263A448-A1A7-4142-B86B-1CAB8AE8149F}" dt="2023-11-30T15:04:34.896" v="3163" actId="255"/>
          <ac:spMkLst>
            <pc:docMk/>
            <pc:sldMk cId="3987077142" sldId="256"/>
            <ac:spMk id="15" creationId="{3160665B-016F-374A-8BED-DEA5DDEF9148}"/>
          </ac:spMkLst>
        </pc:spChg>
        <pc:spChg chg="add del mod">
          <ac:chgData name="Ayten Tair (2121081)" userId="d2d01024-c167-42ea-a479-85bb5c4a5a72" providerId="ADAL" clId="{F263A448-A1A7-4142-B86B-1CAB8AE8149F}" dt="2023-11-22T19:26:31.813" v="1904"/>
          <ac:spMkLst>
            <pc:docMk/>
            <pc:sldMk cId="3987077142" sldId="256"/>
            <ac:spMk id="16" creationId="{C731F224-4C3A-4949-AE1B-3B72965DEAE9}"/>
          </ac:spMkLst>
        </pc:spChg>
        <pc:spChg chg="add mod">
          <ac:chgData name="Ayten Tair (2121081)" userId="d2d01024-c167-42ea-a479-85bb5c4a5a72" providerId="ADAL" clId="{F263A448-A1A7-4142-B86B-1CAB8AE8149F}" dt="2023-11-30T15:05:58.635" v="3172" actId="255"/>
          <ac:spMkLst>
            <pc:docMk/>
            <pc:sldMk cId="3987077142" sldId="256"/>
            <ac:spMk id="20" creationId="{F0DACA27-7CF3-2544-A64C-A7629B96BCF8}"/>
          </ac:spMkLst>
        </pc:spChg>
        <pc:spChg chg="add del mod">
          <ac:chgData name="Ayten Tair (2121081)" userId="d2d01024-c167-42ea-a479-85bb5c4a5a72" providerId="ADAL" clId="{F263A448-A1A7-4142-B86B-1CAB8AE8149F}" dt="2023-11-01T17:04:36.105" v="62" actId="767"/>
          <ac:spMkLst>
            <pc:docMk/>
            <pc:sldMk cId="3987077142" sldId="256"/>
            <ac:spMk id="21" creationId="{5807189A-6252-AA4E-B72E-CA1AFDE0EEEE}"/>
          </ac:spMkLst>
        </pc:spChg>
        <pc:spChg chg="add del mod">
          <ac:chgData name="Ayten Tair (2121081)" userId="d2d01024-c167-42ea-a479-85bb5c4a5a72" providerId="ADAL" clId="{F263A448-A1A7-4142-B86B-1CAB8AE8149F}" dt="2023-11-01T17:06:49.416" v="93"/>
          <ac:spMkLst>
            <pc:docMk/>
            <pc:sldMk cId="3987077142" sldId="256"/>
            <ac:spMk id="22" creationId="{9C625DBB-2B0B-B74A-81D1-CA28178EB131}"/>
          </ac:spMkLst>
        </pc:spChg>
        <pc:spChg chg="add del mod">
          <ac:chgData name="Ayten Tair (2121081)" userId="d2d01024-c167-42ea-a479-85bb5c4a5a72" providerId="ADAL" clId="{F263A448-A1A7-4142-B86B-1CAB8AE8149F}" dt="2023-11-01T17:06:32.335" v="87" actId="478"/>
          <ac:spMkLst>
            <pc:docMk/>
            <pc:sldMk cId="3987077142" sldId="256"/>
            <ac:spMk id="25" creationId="{A8C59672-0485-874E-964B-ED08F8E8AB47}"/>
          </ac:spMkLst>
        </pc:spChg>
        <pc:spChg chg="add mod">
          <ac:chgData name="Ayten Tair (2121081)" userId="d2d01024-c167-42ea-a479-85bb5c4a5a72" providerId="ADAL" clId="{F263A448-A1A7-4142-B86B-1CAB8AE8149F}" dt="2023-11-30T15:06:11.229" v="3174" actId="1076"/>
          <ac:spMkLst>
            <pc:docMk/>
            <pc:sldMk cId="3987077142" sldId="256"/>
            <ac:spMk id="26" creationId="{AA98A120-1B42-864A-937F-8775F05D65E9}"/>
          </ac:spMkLst>
        </pc:spChg>
        <pc:spChg chg="add mod">
          <ac:chgData name="Ayten Tair (2121081)" userId="d2d01024-c167-42ea-a479-85bb5c4a5a72" providerId="ADAL" clId="{F263A448-A1A7-4142-B86B-1CAB8AE8149F}" dt="2023-11-30T15:04:58.577" v="3166" actId="1076"/>
          <ac:spMkLst>
            <pc:docMk/>
            <pc:sldMk cId="3987077142" sldId="256"/>
            <ac:spMk id="27" creationId="{30F7CC76-8680-8844-88EC-47E4557AE38D}"/>
          </ac:spMkLst>
        </pc:spChg>
        <pc:spChg chg="add mod">
          <ac:chgData name="Ayten Tair (2121081)" userId="d2d01024-c167-42ea-a479-85bb5c4a5a72" providerId="ADAL" clId="{F263A448-A1A7-4142-B86B-1CAB8AE8149F}" dt="2023-11-13T18:25:45.143" v="1292" actId="255"/>
          <ac:spMkLst>
            <pc:docMk/>
            <pc:sldMk cId="3987077142" sldId="256"/>
            <ac:spMk id="28" creationId="{01EA2F9B-4E2E-CC44-AF30-F6DF615D01AA}"/>
          </ac:spMkLst>
        </pc:spChg>
        <pc:spChg chg="add del mod">
          <ac:chgData name="Ayten Tair (2121081)" userId="d2d01024-c167-42ea-a479-85bb5c4a5a72" providerId="ADAL" clId="{F263A448-A1A7-4142-B86B-1CAB8AE8149F}" dt="2023-11-01T17:13:51.841" v="289"/>
          <ac:spMkLst>
            <pc:docMk/>
            <pc:sldMk cId="3987077142" sldId="256"/>
            <ac:spMk id="29" creationId="{7163FE9D-8DAF-6443-AA41-7E08EC3D55D3}"/>
          </ac:spMkLst>
        </pc:spChg>
        <pc:spChg chg="add del mod">
          <ac:chgData name="Ayten Tair (2121081)" userId="d2d01024-c167-42ea-a479-85bb5c4a5a72" providerId="ADAL" clId="{F263A448-A1A7-4142-B86B-1CAB8AE8149F}" dt="2023-11-01T17:13:51.234" v="287" actId="478"/>
          <ac:spMkLst>
            <pc:docMk/>
            <pc:sldMk cId="3987077142" sldId="256"/>
            <ac:spMk id="32" creationId="{7BE05037-86C1-CF4E-8774-5DB322F9EC1C}"/>
          </ac:spMkLst>
        </pc:spChg>
        <pc:spChg chg="add mod">
          <ac:chgData name="Ayten Tair (2121081)" userId="d2d01024-c167-42ea-a479-85bb5c4a5a72" providerId="ADAL" clId="{F263A448-A1A7-4142-B86B-1CAB8AE8149F}" dt="2023-11-30T14:28:08.523" v="2366" actId="1076"/>
          <ac:spMkLst>
            <pc:docMk/>
            <pc:sldMk cId="3987077142" sldId="256"/>
            <ac:spMk id="33" creationId="{12E194B8-BAD2-9F4D-8E3F-AE26F04626BF}"/>
          </ac:spMkLst>
        </pc:spChg>
        <pc:spChg chg="add mod">
          <ac:chgData name="Ayten Tair (2121081)" userId="d2d01024-c167-42ea-a479-85bb5c4a5a72" providerId="ADAL" clId="{F263A448-A1A7-4142-B86B-1CAB8AE8149F}" dt="2023-11-30T15:05:09.411" v="3167" actId="1076"/>
          <ac:spMkLst>
            <pc:docMk/>
            <pc:sldMk cId="3987077142" sldId="256"/>
            <ac:spMk id="34" creationId="{2690C4F1-A3ED-6D4B-BCE8-265C18B66A23}"/>
          </ac:spMkLst>
        </pc:spChg>
        <pc:spChg chg="add del mod">
          <ac:chgData name="Ayten Tair (2121081)" userId="d2d01024-c167-42ea-a479-85bb5c4a5a72" providerId="ADAL" clId="{F263A448-A1A7-4142-B86B-1CAB8AE8149F}" dt="2023-11-30T15:06:25.212" v="3177" actId="1076"/>
          <ac:spMkLst>
            <pc:docMk/>
            <pc:sldMk cId="3987077142" sldId="256"/>
            <ac:spMk id="35" creationId="{ECA2239A-7400-EE41-AAD3-D8967FCE98B2}"/>
          </ac:spMkLst>
        </pc:spChg>
        <pc:spChg chg="add mod">
          <ac:chgData name="Ayten Tair (2121081)" userId="d2d01024-c167-42ea-a479-85bb5c4a5a72" providerId="ADAL" clId="{F263A448-A1A7-4142-B86B-1CAB8AE8149F}" dt="2023-11-22T19:17:47.118" v="1756" actId="255"/>
          <ac:spMkLst>
            <pc:docMk/>
            <pc:sldMk cId="3987077142" sldId="256"/>
            <ac:spMk id="36" creationId="{8697CD89-822B-1C46-9C1D-46031181AA82}"/>
          </ac:spMkLst>
        </pc:spChg>
        <pc:spChg chg="add del mod">
          <ac:chgData name="Ayten Tair (2121081)" userId="d2d01024-c167-42ea-a479-85bb5c4a5a72" providerId="ADAL" clId="{F263A448-A1A7-4142-B86B-1CAB8AE8149F}" dt="2023-11-01T17:23:55.355" v="593" actId="767"/>
          <ac:spMkLst>
            <pc:docMk/>
            <pc:sldMk cId="3987077142" sldId="256"/>
            <ac:spMk id="37" creationId="{4AD49145-4E38-844F-A448-EEC799EFC3F0}"/>
          </ac:spMkLst>
        </pc:spChg>
        <pc:spChg chg="add del mod">
          <ac:chgData name="Ayten Tair (2121081)" userId="d2d01024-c167-42ea-a479-85bb5c4a5a72" providerId="ADAL" clId="{F263A448-A1A7-4142-B86B-1CAB8AE8149F}" dt="2023-11-01T17:26:23.053" v="658"/>
          <ac:spMkLst>
            <pc:docMk/>
            <pc:sldMk cId="3987077142" sldId="256"/>
            <ac:spMk id="38" creationId="{89D745EA-FE99-3A4B-A19C-BE5FFC6B3B2C}"/>
          </ac:spMkLst>
        </pc:spChg>
        <pc:spChg chg="add del mod">
          <ac:chgData name="Ayten Tair (2121081)" userId="d2d01024-c167-42ea-a479-85bb5c4a5a72" providerId="ADAL" clId="{F263A448-A1A7-4142-B86B-1CAB8AE8149F}" dt="2023-11-01T17:27:26.834" v="687"/>
          <ac:spMkLst>
            <pc:docMk/>
            <pc:sldMk cId="3987077142" sldId="256"/>
            <ac:spMk id="39" creationId="{E4243540-6451-7541-A2BC-51EA10D237CC}"/>
          </ac:spMkLst>
        </pc:spChg>
        <pc:spChg chg="add del mod">
          <ac:chgData name="Ayten Tair (2121081)" userId="d2d01024-c167-42ea-a479-85bb5c4a5a72" providerId="ADAL" clId="{F263A448-A1A7-4142-B86B-1CAB8AE8149F}" dt="2023-11-13T18:35:49.206" v="1364"/>
          <ac:spMkLst>
            <pc:docMk/>
            <pc:sldMk cId="3987077142" sldId="256"/>
            <ac:spMk id="40" creationId="{4659FF41-6E9C-E445-AEA0-BD8B911588D0}"/>
          </ac:spMkLst>
        </pc:spChg>
        <pc:spChg chg="add mod">
          <ac:chgData name="Ayten Tair (2121081)" userId="d2d01024-c167-42ea-a479-85bb5c4a5a72" providerId="ADAL" clId="{F263A448-A1A7-4142-B86B-1CAB8AE8149F}" dt="2023-11-13T19:17:56.299" v="1689" actId="1076"/>
          <ac:spMkLst>
            <pc:docMk/>
            <pc:sldMk cId="3987077142" sldId="256"/>
            <ac:spMk id="41" creationId="{77256A07-FFBE-0543-8DDD-544291FB2028}"/>
          </ac:spMkLst>
        </pc:spChg>
        <pc:graphicFrameChg chg="add del mod modGraphic">
          <ac:chgData name="Ayten Tair (2121081)" userId="d2d01024-c167-42ea-a479-85bb5c4a5a72" providerId="ADAL" clId="{F263A448-A1A7-4142-B86B-1CAB8AE8149F}" dt="2023-11-22T19:09:10.371" v="1719" actId="478"/>
          <ac:graphicFrameMkLst>
            <pc:docMk/>
            <pc:sldMk cId="3987077142" sldId="256"/>
            <ac:graphicFrameMk id="4" creationId="{5DFE8A2A-1C35-1B4D-BF01-53D93F3F60AC}"/>
          </ac:graphicFrameMkLst>
        </pc:graphicFrameChg>
        <pc:picChg chg="add mod">
          <ac:chgData name="Ayten Tair (2121081)" userId="d2d01024-c167-42ea-a479-85bb5c4a5a72" providerId="ADAL" clId="{F263A448-A1A7-4142-B86B-1CAB8AE8149F}" dt="2023-11-22T19:18:13.833" v="1758" actId="1076"/>
          <ac:picMkLst>
            <pc:docMk/>
            <pc:sldMk cId="3987077142" sldId="256"/>
            <ac:picMk id="5" creationId="{928AC560-7259-1C43-8DF6-B53D0F937C02}"/>
          </ac:picMkLst>
        </pc:picChg>
        <pc:picChg chg="add del mod">
          <ac:chgData name="Ayten Tair (2121081)" userId="d2d01024-c167-42ea-a479-85bb5c4a5a72" providerId="ADAL" clId="{F263A448-A1A7-4142-B86B-1CAB8AE8149F}" dt="2023-11-13T19:20:49.881" v="1694" actId="931"/>
          <ac:picMkLst>
            <pc:docMk/>
            <pc:sldMk cId="3987077142" sldId="256"/>
            <ac:picMk id="6" creationId="{20D80AF7-30CD-E647-B4FA-094F16590B58}"/>
          </ac:picMkLst>
        </pc:picChg>
        <pc:picChg chg="add del mod">
          <ac:chgData name="Ayten Tair (2121081)" userId="d2d01024-c167-42ea-a479-85bb5c4a5a72" providerId="ADAL" clId="{F263A448-A1A7-4142-B86B-1CAB8AE8149F}" dt="2023-11-22T19:25:31.183" v="1837" actId="478"/>
          <ac:picMkLst>
            <pc:docMk/>
            <pc:sldMk cId="3987077142" sldId="256"/>
            <ac:picMk id="7" creationId="{E7DA2099-19CD-2944-8BC6-534B6ED5B510}"/>
          </ac:picMkLst>
        </pc:picChg>
        <pc:picChg chg="add mod">
          <ac:chgData name="Ayten Tair (2121081)" userId="d2d01024-c167-42ea-a479-85bb5c4a5a72" providerId="ADAL" clId="{F263A448-A1A7-4142-B86B-1CAB8AE8149F}" dt="2023-11-30T15:06:05.611" v="3173" actId="1076"/>
          <ac:picMkLst>
            <pc:docMk/>
            <pc:sldMk cId="3987077142" sldId="256"/>
            <ac:picMk id="9" creationId="{0786304D-695A-DE46-A2C5-C45E1E6C0529}"/>
          </ac:picMkLst>
        </pc:picChg>
        <pc:picChg chg="add mod">
          <ac:chgData name="Ayten Tair (2121081)" userId="d2d01024-c167-42ea-a479-85bb5c4a5a72" providerId="ADAL" clId="{F263A448-A1A7-4142-B86B-1CAB8AE8149F}" dt="2023-11-30T15:06:19.629" v="3176" actId="1076"/>
          <ac:picMkLst>
            <pc:docMk/>
            <pc:sldMk cId="3987077142" sldId="256"/>
            <ac:picMk id="12" creationId="{298B9E0E-838B-7744-AAB2-3BB5EA7BCB3B}"/>
          </ac:picMkLst>
        </pc:picChg>
        <pc:picChg chg="add del mod">
          <ac:chgData name="Ayten Tair (2121081)" userId="d2d01024-c167-42ea-a479-85bb5c4a5a72" providerId="ADAL" clId="{F263A448-A1A7-4142-B86B-1CAB8AE8149F}" dt="2023-11-22T19:26:28.759" v="1902" actId="478"/>
          <ac:picMkLst>
            <pc:docMk/>
            <pc:sldMk cId="3987077142" sldId="256"/>
            <ac:picMk id="13" creationId="{836072BB-33DD-584D-B314-7F990844E887}"/>
          </ac:picMkLst>
        </pc:picChg>
        <pc:picChg chg="mod">
          <ac:chgData name="Ayten Tair (2121081)" userId="d2d01024-c167-42ea-a479-85bb5c4a5a72" providerId="ADAL" clId="{F263A448-A1A7-4142-B86B-1CAB8AE8149F}" dt="2023-11-26T15:21:25.620" v="2158" actId="1076"/>
          <ac:picMkLst>
            <pc:docMk/>
            <pc:sldMk cId="3987077142" sldId="256"/>
            <ac:picMk id="17" creationId="{7D92AF58-FF8A-3749-A8B3-82C0B32F516F}"/>
          </ac:picMkLst>
        </pc:picChg>
        <pc:picChg chg="mod">
          <ac:chgData name="Ayten Tair (2121081)" userId="d2d01024-c167-42ea-a479-85bb5c4a5a72" providerId="ADAL" clId="{F263A448-A1A7-4142-B86B-1CAB8AE8149F}" dt="2023-11-01T17:18:39.669" v="503" actId="14100"/>
          <ac:picMkLst>
            <pc:docMk/>
            <pc:sldMk cId="3987077142" sldId="256"/>
            <ac:picMk id="19" creationId="{3D8F26E3-A754-684B-A529-E089BB8AB5A1}"/>
          </ac:picMkLst>
        </pc:picChg>
        <pc:picChg chg="add mod">
          <ac:chgData name="Ayten Tair (2121081)" userId="d2d01024-c167-42ea-a479-85bb5c4a5a72" providerId="ADAL" clId="{F263A448-A1A7-4142-B86B-1CAB8AE8149F}" dt="2023-11-13T18:36:26.891" v="1370" actId="14100"/>
          <ac:picMkLst>
            <pc:docMk/>
            <pc:sldMk cId="3987077142" sldId="256"/>
            <ac:picMk id="24" creationId="{70CE223F-9EDE-B646-B093-9FD3ECD3C54F}"/>
          </ac:picMkLst>
        </pc:picChg>
        <pc:picChg chg="add mod">
          <ac:chgData name="Ayten Tair (2121081)" userId="d2d01024-c167-42ea-a479-85bb5c4a5a72" providerId="ADAL" clId="{F263A448-A1A7-4142-B86B-1CAB8AE8149F}" dt="2023-11-30T15:06:16.395" v="3175" actId="1076"/>
          <ac:picMkLst>
            <pc:docMk/>
            <pc:sldMk cId="3987077142" sldId="256"/>
            <ac:picMk id="31" creationId="{7134833F-E5CD-BC4A-8C34-F6C04157E0FF}"/>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76852B-4489-8548-B31A-1E058E8D9E90}" type="datetimeFigureOut">
              <a:rPr lang="en-US" smtClean="0"/>
              <a:t>11/30/23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B41AB5-9EFA-5B44-9D8C-7D5CA4E7C71C}" type="slidenum">
              <a:rPr lang="en-US" smtClean="0"/>
              <a:t>‹#›</a:t>
            </a:fld>
            <a:endParaRPr lang="en-US"/>
          </a:p>
        </p:txBody>
      </p:sp>
    </p:spTree>
    <p:extLst>
      <p:ext uri="{BB962C8B-B14F-4D97-AF65-F5344CB8AC3E}">
        <p14:creationId xmlns:p14="http://schemas.microsoft.com/office/powerpoint/2010/main" val="1739723268"/>
      </p:ext>
    </p:extLst>
  </p:cSld>
  <p:clrMap bg1="lt1" tx1="dk1" bg2="lt2" tx2="dk2" accent1="accent1" accent2="accent2" accent3="accent3" accent4="accent4" accent5="accent5" accent6="accent6" hlink="hlink" folHlink="folHlink"/>
  <p:notesStyle>
    <a:lvl1pPr marL="0" algn="l" defTabSz="914313" rtl="0" eaLnBrk="1" latinLnBrk="0" hangingPunct="1">
      <a:defRPr sz="1200" kern="1200">
        <a:solidFill>
          <a:schemeClr val="tx1"/>
        </a:solidFill>
        <a:latin typeface="+mn-lt"/>
        <a:ea typeface="+mn-ea"/>
        <a:cs typeface="+mn-cs"/>
      </a:defRPr>
    </a:lvl1pPr>
    <a:lvl2pPr marL="457156" algn="l" defTabSz="914313" rtl="0" eaLnBrk="1" latinLnBrk="0" hangingPunct="1">
      <a:defRPr sz="1200" kern="1200">
        <a:solidFill>
          <a:schemeClr val="tx1"/>
        </a:solidFill>
        <a:latin typeface="+mn-lt"/>
        <a:ea typeface="+mn-ea"/>
        <a:cs typeface="+mn-cs"/>
      </a:defRPr>
    </a:lvl2pPr>
    <a:lvl3pPr marL="914313" algn="l" defTabSz="914313" rtl="0" eaLnBrk="1" latinLnBrk="0" hangingPunct="1">
      <a:defRPr sz="1200" kern="1200">
        <a:solidFill>
          <a:schemeClr val="tx1"/>
        </a:solidFill>
        <a:latin typeface="+mn-lt"/>
        <a:ea typeface="+mn-ea"/>
        <a:cs typeface="+mn-cs"/>
      </a:defRPr>
    </a:lvl3pPr>
    <a:lvl4pPr marL="1371470" algn="l" defTabSz="914313" rtl="0" eaLnBrk="1" latinLnBrk="0" hangingPunct="1">
      <a:defRPr sz="1200" kern="1200">
        <a:solidFill>
          <a:schemeClr val="tx1"/>
        </a:solidFill>
        <a:latin typeface="+mn-lt"/>
        <a:ea typeface="+mn-ea"/>
        <a:cs typeface="+mn-cs"/>
      </a:defRPr>
    </a:lvl4pPr>
    <a:lvl5pPr marL="1828626" algn="l" defTabSz="914313" rtl="0" eaLnBrk="1" latinLnBrk="0" hangingPunct="1">
      <a:defRPr sz="1200" kern="1200">
        <a:solidFill>
          <a:schemeClr val="tx1"/>
        </a:solidFill>
        <a:latin typeface="+mn-lt"/>
        <a:ea typeface="+mn-ea"/>
        <a:cs typeface="+mn-cs"/>
      </a:defRPr>
    </a:lvl5pPr>
    <a:lvl6pPr marL="2285783" algn="l" defTabSz="914313" rtl="0" eaLnBrk="1" latinLnBrk="0" hangingPunct="1">
      <a:defRPr sz="1200" kern="1200">
        <a:solidFill>
          <a:schemeClr val="tx1"/>
        </a:solidFill>
        <a:latin typeface="+mn-lt"/>
        <a:ea typeface="+mn-ea"/>
        <a:cs typeface="+mn-cs"/>
      </a:defRPr>
    </a:lvl6pPr>
    <a:lvl7pPr marL="2742939" algn="l" defTabSz="914313" rtl="0" eaLnBrk="1" latinLnBrk="0" hangingPunct="1">
      <a:defRPr sz="1200" kern="1200">
        <a:solidFill>
          <a:schemeClr val="tx1"/>
        </a:solidFill>
        <a:latin typeface="+mn-lt"/>
        <a:ea typeface="+mn-ea"/>
        <a:cs typeface="+mn-cs"/>
      </a:defRPr>
    </a:lvl7pPr>
    <a:lvl8pPr marL="3200096" algn="l" defTabSz="914313" rtl="0" eaLnBrk="1" latinLnBrk="0" hangingPunct="1">
      <a:defRPr sz="1200" kern="1200">
        <a:solidFill>
          <a:schemeClr val="tx1"/>
        </a:solidFill>
        <a:latin typeface="+mn-lt"/>
        <a:ea typeface="+mn-ea"/>
        <a:cs typeface="+mn-cs"/>
      </a:defRPr>
    </a:lvl8pPr>
    <a:lvl9pPr marL="3657253" algn="l" defTabSz="914313"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7B41AB5-9EFA-5B44-9D8C-7D5CA4E7C71C}" type="slidenum">
              <a:rPr lang="en-US" smtClean="0"/>
              <a:t>1</a:t>
            </a:fld>
            <a:endParaRPr lang="en-US"/>
          </a:p>
        </p:txBody>
      </p:sp>
    </p:spTree>
    <p:extLst>
      <p:ext uri="{BB962C8B-B14F-4D97-AF65-F5344CB8AC3E}">
        <p14:creationId xmlns:p14="http://schemas.microsoft.com/office/powerpoint/2010/main" val="36142609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E752AA5-8A06-8A42-B402-58BB06DE1639}" type="datetimeFigureOut">
              <a:rPr lang="en-US" smtClean="0"/>
              <a:t>11/30/23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656D5D-3620-6342-814B-93AFA1921449}" type="slidenum">
              <a:rPr lang="en-US" smtClean="0"/>
              <a:t>‹#›</a:t>
            </a:fld>
            <a:endParaRPr lang="en-US"/>
          </a:p>
        </p:txBody>
      </p:sp>
    </p:spTree>
    <p:extLst>
      <p:ext uri="{BB962C8B-B14F-4D97-AF65-F5344CB8AC3E}">
        <p14:creationId xmlns:p14="http://schemas.microsoft.com/office/powerpoint/2010/main" val="32864673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E752AA5-8A06-8A42-B402-58BB06DE1639}" type="datetimeFigureOut">
              <a:rPr lang="en-US" smtClean="0"/>
              <a:t>11/30/23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656D5D-3620-6342-814B-93AFA1921449}" type="slidenum">
              <a:rPr lang="en-US" smtClean="0"/>
              <a:t>‹#›</a:t>
            </a:fld>
            <a:endParaRPr lang="en-US"/>
          </a:p>
        </p:txBody>
      </p:sp>
    </p:spTree>
    <p:extLst>
      <p:ext uri="{BB962C8B-B14F-4D97-AF65-F5344CB8AC3E}">
        <p14:creationId xmlns:p14="http://schemas.microsoft.com/office/powerpoint/2010/main" val="13354361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E752AA5-8A06-8A42-B402-58BB06DE1639}" type="datetimeFigureOut">
              <a:rPr lang="en-US" smtClean="0"/>
              <a:t>11/30/23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656D5D-3620-6342-814B-93AFA1921449}" type="slidenum">
              <a:rPr lang="en-US" smtClean="0"/>
              <a:t>‹#›</a:t>
            </a:fld>
            <a:endParaRPr lang="en-US"/>
          </a:p>
        </p:txBody>
      </p:sp>
    </p:spTree>
    <p:extLst>
      <p:ext uri="{BB962C8B-B14F-4D97-AF65-F5344CB8AC3E}">
        <p14:creationId xmlns:p14="http://schemas.microsoft.com/office/powerpoint/2010/main" val="33245857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E752AA5-8A06-8A42-B402-58BB06DE1639}" type="datetimeFigureOut">
              <a:rPr lang="en-US" smtClean="0"/>
              <a:t>11/30/23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4656D5D-3620-6342-814B-93AFA1921449}" type="slidenum">
              <a:rPr lang="en-US" smtClean="0"/>
              <a:t>‹#›</a:t>
            </a:fld>
            <a:endParaRPr lang="en-US"/>
          </a:p>
        </p:txBody>
      </p:sp>
    </p:spTree>
    <p:extLst>
      <p:ext uri="{BB962C8B-B14F-4D97-AF65-F5344CB8AC3E}">
        <p14:creationId xmlns:p14="http://schemas.microsoft.com/office/powerpoint/2010/main" val="10283981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E752AA5-8A06-8A42-B402-58BB06DE1639}" type="datetimeFigureOut">
              <a:rPr lang="en-US" smtClean="0"/>
              <a:t>11/30/23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4656D5D-3620-6342-814B-93AFA1921449}" type="slidenum">
              <a:rPr lang="en-US" smtClean="0"/>
              <a:t>‹#›</a:t>
            </a:fld>
            <a:endParaRPr lang="en-US"/>
          </a:p>
        </p:txBody>
      </p:sp>
    </p:spTree>
    <p:extLst>
      <p:ext uri="{BB962C8B-B14F-4D97-AF65-F5344CB8AC3E}">
        <p14:creationId xmlns:p14="http://schemas.microsoft.com/office/powerpoint/2010/main" val="4578653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E752AA5-8A06-8A42-B402-58BB06DE1639}" type="datetimeFigureOut">
              <a:rPr lang="en-US" smtClean="0"/>
              <a:t>11/30/23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4656D5D-3620-6342-814B-93AFA1921449}" type="slidenum">
              <a:rPr lang="en-US" smtClean="0"/>
              <a:t>‹#›</a:t>
            </a:fld>
            <a:endParaRPr lang="en-US"/>
          </a:p>
        </p:txBody>
      </p:sp>
    </p:spTree>
    <p:extLst>
      <p:ext uri="{BB962C8B-B14F-4D97-AF65-F5344CB8AC3E}">
        <p14:creationId xmlns:p14="http://schemas.microsoft.com/office/powerpoint/2010/main" val="30947113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E752AA5-8A06-8A42-B402-58BB06DE1639}" type="datetimeFigureOut">
              <a:rPr lang="en-US" smtClean="0"/>
              <a:t>11/30/23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4656D5D-3620-6342-814B-93AFA1921449}" type="slidenum">
              <a:rPr lang="en-US" smtClean="0"/>
              <a:t>‹#›</a:t>
            </a:fld>
            <a:endParaRPr lang="en-US"/>
          </a:p>
        </p:txBody>
      </p:sp>
    </p:spTree>
    <p:extLst>
      <p:ext uri="{BB962C8B-B14F-4D97-AF65-F5344CB8AC3E}">
        <p14:creationId xmlns:p14="http://schemas.microsoft.com/office/powerpoint/2010/main" val="27715808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E752AA5-8A06-8A42-B402-58BB06DE1639}" type="datetimeFigureOut">
              <a:rPr lang="en-US" smtClean="0"/>
              <a:t>11/30/23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4656D5D-3620-6342-814B-93AFA1921449}" type="slidenum">
              <a:rPr lang="en-US" smtClean="0"/>
              <a:t>‹#›</a:t>
            </a:fld>
            <a:endParaRPr lang="en-US"/>
          </a:p>
        </p:txBody>
      </p:sp>
    </p:spTree>
    <p:extLst>
      <p:ext uri="{BB962C8B-B14F-4D97-AF65-F5344CB8AC3E}">
        <p14:creationId xmlns:p14="http://schemas.microsoft.com/office/powerpoint/2010/main" val="38709166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E752AA5-8A06-8A42-B402-58BB06DE1639}" type="datetimeFigureOut">
              <a:rPr lang="en-US" smtClean="0"/>
              <a:t>11/30/23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4656D5D-3620-6342-814B-93AFA1921449}" type="slidenum">
              <a:rPr lang="en-US" smtClean="0"/>
              <a:t>‹#›</a:t>
            </a:fld>
            <a:endParaRPr lang="en-US"/>
          </a:p>
        </p:txBody>
      </p:sp>
    </p:spTree>
    <p:extLst>
      <p:ext uri="{BB962C8B-B14F-4D97-AF65-F5344CB8AC3E}">
        <p14:creationId xmlns:p14="http://schemas.microsoft.com/office/powerpoint/2010/main" val="23717765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E752AA5-8A06-8A42-B402-58BB06DE1639}" type="datetimeFigureOut">
              <a:rPr lang="en-US" smtClean="0"/>
              <a:t>11/30/23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656D5D-3620-6342-814B-93AFA1921449}" type="slidenum">
              <a:rPr lang="en-US" smtClean="0"/>
              <a:t>‹#›</a:t>
            </a:fld>
            <a:endParaRPr lang="en-US"/>
          </a:p>
        </p:txBody>
      </p:sp>
    </p:spTree>
    <p:extLst>
      <p:ext uri="{BB962C8B-B14F-4D97-AF65-F5344CB8AC3E}">
        <p14:creationId xmlns:p14="http://schemas.microsoft.com/office/powerpoint/2010/main" val="7396847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E752AA5-8A06-8A42-B402-58BB06DE1639}" type="datetimeFigureOut">
              <a:rPr lang="en-US" smtClean="0"/>
              <a:t>11/30/23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656D5D-3620-6342-814B-93AFA1921449}" type="slidenum">
              <a:rPr lang="en-US" smtClean="0"/>
              <a:t>‹#›</a:t>
            </a:fld>
            <a:endParaRPr lang="en-US"/>
          </a:p>
        </p:txBody>
      </p:sp>
    </p:spTree>
    <p:extLst>
      <p:ext uri="{BB962C8B-B14F-4D97-AF65-F5344CB8AC3E}">
        <p14:creationId xmlns:p14="http://schemas.microsoft.com/office/powerpoint/2010/main" val="894521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E752AA5-8A06-8A42-B402-58BB06DE1639}" type="datetimeFigureOut">
              <a:rPr lang="en-US" smtClean="0"/>
              <a:t>11/30/23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56D5D-3620-6342-814B-93AFA1921449}" type="slidenum">
              <a:rPr lang="en-US" smtClean="0"/>
              <a:t>‹#›</a:t>
            </a:fld>
            <a:endParaRPr lang="en-US"/>
          </a:p>
        </p:txBody>
      </p:sp>
    </p:spTree>
    <p:extLst>
      <p:ext uri="{BB962C8B-B14F-4D97-AF65-F5344CB8AC3E}">
        <p14:creationId xmlns:p14="http://schemas.microsoft.com/office/powerpoint/2010/main" val="63952970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hyperlink" Target="https://ivypanda.com/essays/knowledge-management-system/" TargetMode="External"/><Relationship Id="rId18" Type="http://schemas.openxmlformats.org/officeDocument/2006/relationships/image" Target="../media/image9.png"/><Relationship Id="rId3" Type="http://schemas.openxmlformats.org/officeDocument/2006/relationships/image" Target="../media/image1.png"/><Relationship Id="rId7" Type="http://schemas.openxmlformats.org/officeDocument/2006/relationships/hyperlink" Target="https://courses.lumenlearning.com/suny-principlesmanagement/chapter/primary-functions-of-management/" TargetMode="External"/><Relationship Id="rId12" Type="http://schemas.openxmlformats.org/officeDocument/2006/relationships/hyperlink" Target="https://www.apple.com/" TargetMode="External"/><Relationship Id="rId17" Type="http://schemas.openxmlformats.org/officeDocument/2006/relationships/image" Target="../media/image8.svg"/><Relationship Id="rId2" Type="http://schemas.openxmlformats.org/officeDocument/2006/relationships/notesSlide" Target="../notesSlides/notesSlide1.xml"/><Relationship Id="rId16" Type="http://schemas.openxmlformats.org/officeDocument/2006/relationships/image" Target="../media/image7.png"/><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hyperlink" Target="https://www.claromentis.com/blog/benefits-of-knowledge-management-software/" TargetMode="External"/><Relationship Id="rId5" Type="http://schemas.openxmlformats.org/officeDocument/2006/relationships/image" Target="../media/image3.png"/><Relationship Id="rId15" Type="http://schemas.openxmlformats.org/officeDocument/2006/relationships/hyperlink" Target="https://digital-guerrilla.scot/information-management-technology/" TargetMode="External"/><Relationship Id="rId10" Type="http://schemas.openxmlformats.org/officeDocument/2006/relationships/hyperlink" Target="https://www.nibusinessinfo.co.uk/content/advantages-and-disadvantages-knowledge-management" TargetMode="External"/><Relationship Id="rId4" Type="http://schemas.openxmlformats.org/officeDocument/2006/relationships/image" Target="../media/image2.svg"/><Relationship Id="rId9" Type="http://schemas.openxmlformats.org/officeDocument/2006/relationships/hyperlink" Target="https://thegrandmalogbook.blogspot.com/2020/03/renette-create-brand-to-conquer-world-ii.html" TargetMode="External"/><Relationship Id="rId14" Type="http://schemas.openxmlformats.org/officeDocument/2006/relationships/image" Target="../media/image6.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96176B6B-75ED-C542-ADFE-CBE3ECFA047E}"/>
              </a:ext>
            </a:extLst>
          </p:cNvPr>
          <p:cNvSpPr txBox="1"/>
          <p:nvPr/>
        </p:nvSpPr>
        <p:spPr>
          <a:xfrm>
            <a:off x="0" y="0"/>
            <a:ext cx="6096000" cy="1323439"/>
          </a:xfrm>
          <a:prstGeom prst="rect">
            <a:avLst/>
          </a:prstGeom>
          <a:solidFill>
            <a:schemeClr val="accent1">
              <a:lumMod val="60000"/>
              <a:lumOff val="40000"/>
            </a:schemeClr>
          </a:solidFill>
        </p:spPr>
        <p:txBody>
          <a:bodyPr wrap="square" rtlCol="0">
            <a:spAutoFit/>
          </a:bodyPr>
          <a:lstStyle/>
          <a:p>
            <a:r>
              <a:rPr lang="en-US" sz="3200" b="1" dirty="0">
                <a:latin typeface="ADLaM Display" panose="02010000000000000000" pitchFamily="2" charset="77"/>
                <a:ea typeface="ADLaM Display" panose="02010000000000000000" pitchFamily="2" charset="77"/>
                <a:cs typeface="ADLaM Display" panose="02010000000000000000" pitchFamily="2" charset="77"/>
              </a:rPr>
              <a:t>            Individual Poster</a:t>
            </a:r>
          </a:p>
          <a:p>
            <a:r>
              <a:rPr lang="en-US" sz="1600" b="1" dirty="0">
                <a:latin typeface="Arial" panose="020B0604020202020204" pitchFamily="34" charset="0"/>
                <a:ea typeface="ADLaM Display" panose="02010000000000000000" pitchFamily="2" charset="77"/>
                <a:cs typeface="Arial" panose="020B0604020202020204" pitchFamily="34" charset="0"/>
              </a:rPr>
              <a:t>Lecturer name: Nadeem Mirza.         Student name: </a:t>
            </a:r>
            <a:r>
              <a:rPr lang="en-US" sz="1600" b="1" dirty="0" err="1">
                <a:latin typeface="Arial" panose="020B0604020202020204" pitchFamily="34" charset="0"/>
                <a:ea typeface="ADLaM Display" panose="02010000000000000000" pitchFamily="2" charset="77"/>
                <a:cs typeface="Arial" panose="020B0604020202020204" pitchFamily="34" charset="0"/>
              </a:rPr>
              <a:t>Ayten</a:t>
            </a:r>
            <a:r>
              <a:rPr lang="en-US" sz="1600" b="1" dirty="0">
                <a:latin typeface="Arial" panose="020B0604020202020204" pitchFamily="34" charset="0"/>
                <a:ea typeface="ADLaM Display" panose="02010000000000000000" pitchFamily="2" charset="77"/>
                <a:cs typeface="Arial" panose="020B0604020202020204" pitchFamily="34" charset="0"/>
              </a:rPr>
              <a:t> </a:t>
            </a:r>
            <a:r>
              <a:rPr lang="en-US" sz="1600" b="1" dirty="0" err="1">
                <a:latin typeface="Arial" panose="020B0604020202020204" pitchFamily="34" charset="0"/>
                <a:ea typeface="ADLaM Display" panose="02010000000000000000" pitchFamily="2" charset="77"/>
                <a:cs typeface="Arial" panose="020B0604020202020204" pitchFamily="34" charset="0"/>
              </a:rPr>
              <a:t>Tair</a:t>
            </a:r>
            <a:endParaRPr lang="en-US" sz="1600" b="1" dirty="0">
              <a:latin typeface="Arial" panose="020B0604020202020204" pitchFamily="34" charset="0"/>
              <a:ea typeface="ADLaM Display" panose="02010000000000000000" pitchFamily="2" charset="77"/>
              <a:cs typeface="Arial" panose="020B0604020202020204" pitchFamily="34" charset="0"/>
            </a:endParaRPr>
          </a:p>
          <a:p>
            <a:r>
              <a:rPr lang="en-US" sz="1600" b="1" dirty="0">
                <a:latin typeface="Arial" panose="020B0604020202020204" pitchFamily="34" charset="0"/>
                <a:ea typeface="ADLaM Display" panose="02010000000000000000" pitchFamily="2" charset="77"/>
                <a:cs typeface="Arial" panose="020B0604020202020204" pitchFamily="34" charset="0"/>
              </a:rPr>
              <a:t>Moodle: BMSW/5106                          ID:2121081</a:t>
            </a:r>
          </a:p>
          <a:p>
            <a:endParaRPr lang="en-US" sz="1600" b="1" dirty="0">
              <a:latin typeface="Arial" panose="020B0604020202020204" pitchFamily="34" charset="0"/>
              <a:ea typeface="ADLaM Display" panose="02010000000000000000" pitchFamily="2" charset="77"/>
              <a:cs typeface="Arial" panose="020B0604020202020204" pitchFamily="34" charset="0"/>
            </a:endParaRPr>
          </a:p>
        </p:txBody>
      </p:sp>
      <p:sp>
        <p:nvSpPr>
          <p:cNvPr id="15" name="TextBox 14">
            <a:extLst>
              <a:ext uri="{FF2B5EF4-FFF2-40B4-BE49-F238E27FC236}">
                <a16:creationId xmlns:a16="http://schemas.microsoft.com/office/drawing/2014/main" id="{3160665B-016F-374A-8BED-DEA5DDEF9148}"/>
              </a:ext>
            </a:extLst>
          </p:cNvPr>
          <p:cNvSpPr txBox="1"/>
          <p:nvPr/>
        </p:nvSpPr>
        <p:spPr>
          <a:xfrm>
            <a:off x="0" y="1057646"/>
            <a:ext cx="3376246" cy="2308324"/>
          </a:xfrm>
          <a:prstGeom prst="rect">
            <a:avLst/>
          </a:prstGeom>
          <a:solidFill>
            <a:schemeClr val="tx2">
              <a:lumMod val="40000"/>
              <a:lumOff val="60000"/>
            </a:schemeClr>
          </a:solidFill>
        </p:spPr>
        <p:txBody>
          <a:bodyPr wrap="square" rtlCol="0">
            <a:spAutoFit/>
          </a:bodyPr>
          <a:lstStyle/>
          <a:p>
            <a:r>
              <a:rPr lang="en-US" dirty="0"/>
              <a:t>           </a:t>
            </a:r>
            <a:r>
              <a:rPr lang="en-US" sz="1400" dirty="0"/>
              <a:t>Introduction </a:t>
            </a:r>
          </a:p>
          <a:p>
            <a:r>
              <a:rPr lang="en-US" sz="900" dirty="0">
                <a:latin typeface="Arial" panose="020B0604020202020204" pitchFamily="34" charset="0"/>
                <a:cs typeface="Arial" panose="020B0604020202020204" pitchFamily="34" charset="0"/>
              </a:rPr>
              <a:t>The specific purpose of this poster is to view and discuss the knowledge management system in the “Apple” organization. The poster describes the important points of enterprise-wide KM system in “ Apple” and also describes how to implement the system in the organization, stating the advantages and disadvantages for the organization itself.</a:t>
            </a:r>
          </a:p>
          <a:p>
            <a:endParaRPr lang="en-US" b="1" dirty="0"/>
          </a:p>
          <a:p>
            <a:endParaRPr lang="en-US" b="1" dirty="0"/>
          </a:p>
          <a:p>
            <a:endParaRPr lang="en-US" b="1" dirty="0"/>
          </a:p>
          <a:p>
            <a:endParaRPr lang="en-US" b="1" dirty="0"/>
          </a:p>
        </p:txBody>
      </p:sp>
      <p:pic>
        <p:nvPicPr>
          <p:cNvPr id="17" name="Graphic 16" descr="Head with gears with solid fill">
            <a:extLst>
              <a:ext uri="{FF2B5EF4-FFF2-40B4-BE49-F238E27FC236}">
                <a16:creationId xmlns:a16="http://schemas.microsoft.com/office/drawing/2014/main" id="{7D92AF58-FF8A-3749-A8B3-82C0B32F516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186355" y="850684"/>
            <a:ext cx="574430" cy="510985"/>
          </a:xfrm>
          <a:prstGeom prst="rect">
            <a:avLst/>
          </a:prstGeom>
        </p:spPr>
      </p:pic>
      <p:pic>
        <p:nvPicPr>
          <p:cNvPr id="19" name="Picture 18">
            <a:extLst>
              <a:ext uri="{FF2B5EF4-FFF2-40B4-BE49-F238E27FC236}">
                <a16:creationId xmlns:a16="http://schemas.microsoft.com/office/drawing/2014/main" id="{3D8F26E3-A754-684B-A529-E089BB8AB5A1}"/>
              </a:ext>
            </a:extLst>
          </p:cNvPr>
          <p:cNvPicPr>
            <a:picLocks noChangeAspect="1"/>
          </p:cNvPicPr>
          <p:nvPr/>
        </p:nvPicPr>
        <p:blipFill>
          <a:blip r:embed="rId5"/>
          <a:stretch>
            <a:fillRect/>
          </a:stretch>
        </p:blipFill>
        <p:spPr>
          <a:xfrm>
            <a:off x="3376246" y="1077218"/>
            <a:ext cx="2719754" cy="1683573"/>
          </a:xfrm>
          <a:prstGeom prst="rect">
            <a:avLst/>
          </a:prstGeom>
        </p:spPr>
      </p:pic>
      <p:sp>
        <p:nvSpPr>
          <p:cNvPr id="20" name="TextBox 19">
            <a:extLst>
              <a:ext uri="{FF2B5EF4-FFF2-40B4-BE49-F238E27FC236}">
                <a16:creationId xmlns:a16="http://schemas.microsoft.com/office/drawing/2014/main" id="{F0DACA27-7CF3-2544-A64C-A7629B96BCF8}"/>
              </a:ext>
            </a:extLst>
          </p:cNvPr>
          <p:cNvSpPr txBox="1"/>
          <p:nvPr/>
        </p:nvSpPr>
        <p:spPr>
          <a:xfrm>
            <a:off x="6096000" y="0"/>
            <a:ext cx="4454769" cy="4493538"/>
          </a:xfrm>
          <a:prstGeom prst="rect">
            <a:avLst/>
          </a:prstGeom>
          <a:solidFill>
            <a:schemeClr val="bg1">
              <a:lumMod val="65000"/>
            </a:schemeClr>
          </a:solidFill>
        </p:spPr>
        <p:txBody>
          <a:bodyPr wrap="square" rtlCol="0">
            <a:spAutoFit/>
          </a:bodyPr>
          <a:lstStyle/>
          <a:p>
            <a:r>
              <a:rPr lang="en-US" sz="1400" dirty="0"/>
              <a:t>Ways to </a:t>
            </a:r>
            <a:r>
              <a:rPr lang="en-US" sz="1400" dirty="0" err="1"/>
              <a:t>Commercialising</a:t>
            </a:r>
            <a:r>
              <a:rPr lang="en-US" sz="1400" dirty="0"/>
              <a:t> the Knowledge</a:t>
            </a:r>
          </a:p>
          <a:p>
            <a:r>
              <a:rPr lang="en-US" sz="1000" dirty="0">
                <a:latin typeface="Arial" panose="020B0604020202020204" pitchFamily="34" charset="0"/>
                <a:cs typeface="Arial" panose="020B0604020202020204" pitchFamily="34" charset="0"/>
              </a:rPr>
              <a:t>     </a:t>
            </a:r>
            <a:r>
              <a:rPr lang="en-US" sz="900" dirty="0">
                <a:latin typeface="Arial" panose="020B0604020202020204" pitchFamily="34" charset="0"/>
                <a:cs typeface="Arial" panose="020B0604020202020204" pitchFamily="34" charset="0"/>
              </a:rPr>
              <a:t>To commercialize the knowledge inherent in the knowledge of the entire organization, the management system should follow any of the aspects mentioned below. </a:t>
            </a:r>
          </a:p>
          <a:p>
            <a:r>
              <a:rPr lang="en-US" sz="900" dirty="0">
                <a:latin typeface="Arial" panose="020B0604020202020204" pitchFamily="34" charset="0"/>
                <a:cs typeface="Arial" panose="020B0604020202020204" pitchFamily="34" charset="0"/>
              </a:rPr>
              <a:t>First of all is </a:t>
            </a:r>
            <a:r>
              <a:rPr lang="en-US" sz="900" b="1" dirty="0">
                <a:latin typeface="Arial" panose="020B0604020202020204" pitchFamily="34" charset="0"/>
                <a:cs typeface="Arial" panose="020B0604020202020204" pitchFamily="34" charset="0"/>
              </a:rPr>
              <a:t>to improve the decision-making process</a:t>
            </a:r>
            <a:r>
              <a:rPr lang="en-US" sz="900" dirty="0">
                <a:latin typeface="Arial" panose="020B0604020202020204" pitchFamily="34" charset="0"/>
                <a:cs typeface="Arial" panose="020B0604020202020204" pitchFamily="34" charset="0"/>
              </a:rPr>
              <a:t>, so Apple will do a good knowledge management by updating the information documentation. Employees should have full access to the information center so they can easily make decisions. .(UKESSAYS,2020)</a:t>
            </a:r>
          </a:p>
          <a:p>
            <a:r>
              <a:rPr lang="en-US" sz="900" b="1" dirty="0">
                <a:latin typeface="Arial" panose="020B0604020202020204" pitchFamily="34" charset="0"/>
                <a:cs typeface="Arial" panose="020B0604020202020204" pitchFamily="34" charset="0"/>
              </a:rPr>
              <a:t>    Increasing customer satisfaction. </a:t>
            </a:r>
            <a:r>
              <a:rPr lang="en-US" sz="900" dirty="0">
                <a:latin typeface="Arial" panose="020B0604020202020204" pitchFamily="34" charset="0"/>
                <a:cs typeface="Arial" panose="020B0604020202020204" pitchFamily="34" charset="0"/>
              </a:rPr>
              <a:t>When the sales department has the necessary documentation such as prepared customer data and a good communication channel, they understand what customers actually require and what types of products they require. Thus, Apple will be able to easily provide the service to the customers in a fast manner and the customers will be satisfied with the service provided on time.(UKESSAYS,2020)</a:t>
            </a:r>
          </a:p>
          <a:p>
            <a:r>
              <a:rPr lang="en-US" sz="1000" dirty="0">
                <a:latin typeface="Arial" panose="020B0604020202020204" pitchFamily="34" charset="0"/>
                <a:cs typeface="Arial" panose="020B0604020202020204" pitchFamily="34" charset="0"/>
              </a:rPr>
              <a:t>      </a:t>
            </a:r>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pic>
        <p:nvPicPr>
          <p:cNvPr id="24" name="Picture 23" descr="A diagram of management process&#10;&#10;Description automatically generated">
            <a:extLst>
              <a:ext uri="{FF2B5EF4-FFF2-40B4-BE49-F238E27FC236}">
                <a16:creationId xmlns:a16="http://schemas.microsoft.com/office/drawing/2014/main" id="{70CE223F-9EDE-B646-B093-9FD3ECD3C54F}"/>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10550769" y="9445"/>
            <a:ext cx="2306248" cy="2831544"/>
          </a:xfrm>
          <a:prstGeom prst="rect">
            <a:avLst/>
          </a:prstGeom>
        </p:spPr>
      </p:pic>
      <p:sp>
        <p:nvSpPr>
          <p:cNvPr id="26" name="TextBox 25">
            <a:extLst>
              <a:ext uri="{FF2B5EF4-FFF2-40B4-BE49-F238E27FC236}">
                <a16:creationId xmlns:a16="http://schemas.microsoft.com/office/drawing/2014/main" id="{AA98A120-1B42-864A-937F-8775F05D65E9}"/>
              </a:ext>
            </a:extLst>
          </p:cNvPr>
          <p:cNvSpPr txBox="1"/>
          <p:nvPr/>
        </p:nvSpPr>
        <p:spPr>
          <a:xfrm>
            <a:off x="6053405" y="3315731"/>
            <a:ext cx="6096000" cy="3016210"/>
          </a:xfrm>
          <a:prstGeom prst="rect">
            <a:avLst/>
          </a:prstGeom>
          <a:solidFill>
            <a:schemeClr val="accent6">
              <a:lumMod val="60000"/>
              <a:lumOff val="40000"/>
            </a:schemeClr>
          </a:solidFill>
        </p:spPr>
        <p:txBody>
          <a:bodyPr wrap="square" rtlCol="0">
            <a:spAutoFit/>
          </a:bodyPr>
          <a:lstStyle/>
          <a:p>
            <a:r>
              <a:rPr lang="en-US" sz="1400" dirty="0"/>
              <a:t>Proposed KM framework with benefits and challenges</a:t>
            </a:r>
          </a:p>
          <a:p>
            <a:r>
              <a:rPr lang="en-US" sz="1100" dirty="0">
                <a:latin typeface="Arial" panose="020B0604020202020204" pitchFamily="34" charset="0"/>
                <a:cs typeface="Arial" panose="020B0604020202020204" pitchFamily="34" charset="0"/>
              </a:rPr>
              <a:t>      </a:t>
            </a:r>
            <a:r>
              <a:rPr lang="en-US" sz="900" dirty="0">
                <a:latin typeface="Arial" panose="020B0604020202020204" pitchFamily="34" charset="0"/>
                <a:cs typeface="Arial" panose="020B0604020202020204" pitchFamily="34" charset="0"/>
              </a:rPr>
              <a:t>Throughout its existence as a company, Apple has been entirely focused on its users, offering them devices that look good and are comfortable for them. But this, from another point of view, is a big challenge for the company's IT team, which is responsible for managing and protecting Apple devices. (B.Tony,2023).</a:t>
            </a:r>
          </a:p>
          <a:p>
            <a:r>
              <a:rPr lang="en-US" sz="900" b="1" dirty="0">
                <a:latin typeface="Arial" panose="020B0604020202020204" pitchFamily="34" charset="0"/>
                <a:cs typeface="Arial" panose="020B0604020202020204" pitchFamily="34" charset="0"/>
              </a:rPr>
              <a:t>Benefits</a:t>
            </a:r>
            <a:r>
              <a:rPr lang="en-US" sz="900" dirty="0">
                <a:latin typeface="Arial" panose="020B0604020202020204" pitchFamily="34" charset="0"/>
                <a:cs typeface="Arial" panose="020B0604020202020204" pitchFamily="34" charset="0"/>
              </a:rPr>
              <a:t> Information can be provided through a centralized repository, for example, a knowledge base accessible via the Internet for the given organization, storage of manuals, processing documents, employee handbooks can be used. (</a:t>
            </a:r>
            <a:r>
              <a:rPr lang="en-US" sz="900" dirty="0" err="1">
                <a:latin typeface="Arial" panose="020B0604020202020204" pitchFamily="34" charset="0"/>
                <a:cs typeface="Arial" panose="020B0604020202020204" pitchFamily="34" charset="0"/>
              </a:rPr>
              <a:t>Davies,N</a:t>
            </a:r>
            <a:r>
              <a:rPr lang="en-US" sz="900" dirty="0">
                <a:latin typeface="Arial" panose="020B0604020202020204" pitchFamily="34" charset="0"/>
                <a:cs typeface="Arial" panose="020B0604020202020204" pitchFamily="34" charset="0"/>
              </a:rPr>
              <a:t>. 2023).</a:t>
            </a:r>
          </a:p>
          <a:p>
            <a:r>
              <a:rPr lang="en-US" sz="900" dirty="0">
                <a:latin typeface="Arial" panose="020B0604020202020204" pitchFamily="34" charset="0"/>
                <a:cs typeface="Arial" panose="020B0604020202020204" pitchFamily="34" charset="0"/>
              </a:rPr>
              <a:t>Apple's benefits  in the enterprise can be attributed to its unwavering commitment to the consumer and acceptance of the products in the professional environment as well. (B.Tony,2023).</a:t>
            </a:r>
          </a:p>
          <a:p>
            <a:r>
              <a:rPr lang="en-US" sz="900" dirty="0">
                <a:latin typeface="Arial" panose="020B0604020202020204" pitchFamily="34" charset="0"/>
                <a:cs typeface="Arial" panose="020B0604020202020204" pitchFamily="34" charset="0"/>
              </a:rPr>
              <a:t> </a:t>
            </a:r>
            <a:r>
              <a:rPr lang="en-US" sz="900" b="1" dirty="0">
                <a:latin typeface="Arial" panose="020B0604020202020204" pitchFamily="34" charset="0"/>
                <a:cs typeface="Arial" panose="020B0604020202020204" pitchFamily="34" charset="0"/>
              </a:rPr>
              <a:t>Challenges </a:t>
            </a:r>
            <a:r>
              <a:rPr lang="en-US" sz="900" dirty="0">
                <a:latin typeface="Arial" panose="020B0604020202020204" pitchFamily="34" charset="0"/>
                <a:cs typeface="Arial" panose="020B0604020202020204" pitchFamily="34" charset="0"/>
              </a:rPr>
              <a:t>Common challenges include finding ways to effectively record knowledge and make it easier to find information and resources</a:t>
            </a:r>
          </a:p>
          <a:p>
            <a:r>
              <a:rPr lang="en-US" sz="900" dirty="0">
                <a:latin typeface="Arial" panose="020B0604020202020204" pitchFamily="34" charset="0"/>
                <a:cs typeface="Arial" panose="020B0604020202020204" pitchFamily="34" charset="0"/>
              </a:rPr>
              <a:t>(NIBUSSINESINFO,2023)</a:t>
            </a:r>
            <a:r>
              <a:rPr lang="en-US" sz="1200" dirty="0">
                <a:latin typeface="Arial" panose="020B0604020202020204" pitchFamily="34" charset="0"/>
                <a:cs typeface="Arial" panose="020B0604020202020204" pitchFamily="34" charset="0"/>
              </a:rPr>
              <a:t>.</a:t>
            </a:r>
          </a:p>
          <a:p>
            <a:endParaRPr lang="en-US" dirty="0">
              <a:latin typeface="Arial" panose="020B0604020202020204" pitchFamily="34" charset="0"/>
              <a:cs typeface="Arial" panose="020B0604020202020204" pitchFamily="34" charset="0"/>
            </a:endParaRPr>
          </a:p>
          <a:p>
            <a:endParaRPr lang="en-US" dirty="0"/>
          </a:p>
          <a:p>
            <a:endParaRPr lang="en-US" dirty="0"/>
          </a:p>
          <a:p>
            <a:endParaRPr lang="en-US" dirty="0"/>
          </a:p>
        </p:txBody>
      </p:sp>
      <p:sp>
        <p:nvSpPr>
          <p:cNvPr id="27" name="TextBox 26">
            <a:extLst>
              <a:ext uri="{FF2B5EF4-FFF2-40B4-BE49-F238E27FC236}">
                <a16:creationId xmlns:a16="http://schemas.microsoft.com/office/drawing/2014/main" id="{30F7CC76-8680-8844-88EC-47E4557AE38D}"/>
              </a:ext>
            </a:extLst>
          </p:cNvPr>
          <p:cNvSpPr txBox="1"/>
          <p:nvPr/>
        </p:nvSpPr>
        <p:spPr>
          <a:xfrm>
            <a:off x="-13686" y="2174123"/>
            <a:ext cx="3376246" cy="1969770"/>
          </a:xfrm>
          <a:prstGeom prst="rect">
            <a:avLst/>
          </a:prstGeom>
          <a:solidFill>
            <a:schemeClr val="tx2">
              <a:lumMod val="60000"/>
              <a:lumOff val="40000"/>
            </a:schemeClr>
          </a:solidFill>
        </p:spPr>
        <p:txBody>
          <a:bodyPr wrap="square" rtlCol="0">
            <a:spAutoFit/>
          </a:bodyPr>
          <a:lstStyle/>
          <a:p>
            <a:r>
              <a:rPr lang="en-US" sz="1400" dirty="0"/>
              <a:t>How it will interact with other systems</a:t>
            </a:r>
          </a:p>
          <a:p>
            <a:r>
              <a:rPr lang="en-US" sz="900" dirty="0">
                <a:latin typeface="Arial" panose="020B0604020202020204" pitchFamily="34" charset="0"/>
                <a:cs typeface="Arial" panose="020B0604020202020204" pitchFamily="34" charset="0"/>
              </a:rPr>
              <a:t>When interacting with other systems, the focus will be on capturing data that will help maintain the system, so work will become easier to configure the system methodology as a systematic flow. It will also play an important role in analyzing, monitoring and sharing important information. (IvyPanda,2023).</a:t>
            </a:r>
          </a:p>
          <a:p>
            <a:endParaRPr lang="en-US" dirty="0"/>
          </a:p>
          <a:p>
            <a:endParaRPr lang="en-US" dirty="0"/>
          </a:p>
          <a:p>
            <a:endParaRPr lang="en-US" dirty="0"/>
          </a:p>
        </p:txBody>
      </p:sp>
      <p:sp>
        <p:nvSpPr>
          <p:cNvPr id="28" name="TextBox 27">
            <a:extLst>
              <a:ext uri="{FF2B5EF4-FFF2-40B4-BE49-F238E27FC236}">
                <a16:creationId xmlns:a16="http://schemas.microsoft.com/office/drawing/2014/main" id="{01EA2F9B-4E2E-CC44-AF30-F6DF615D01AA}"/>
              </a:ext>
            </a:extLst>
          </p:cNvPr>
          <p:cNvSpPr txBox="1"/>
          <p:nvPr/>
        </p:nvSpPr>
        <p:spPr>
          <a:xfrm>
            <a:off x="3376246" y="2760791"/>
            <a:ext cx="2719754" cy="3754874"/>
          </a:xfrm>
          <a:prstGeom prst="rect">
            <a:avLst/>
          </a:prstGeom>
          <a:solidFill>
            <a:schemeClr val="tx2">
              <a:lumMod val="20000"/>
              <a:lumOff val="80000"/>
            </a:schemeClr>
          </a:solidFill>
        </p:spPr>
        <p:txBody>
          <a:bodyPr wrap="square" rtlCol="0">
            <a:spAutoFit/>
          </a:bodyPr>
          <a:lstStyle/>
          <a:p>
            <a:r>
              <a:rPr lang="en-US" sz="1400" dirty="0"/>
              <a:t>Demonstration of how KM tools would be used</a:t>
            </a:r>
          </a:p>
          <a:p>
            <a:r>
              <a:rPr lang="en-US" sz="1200" dirty="0">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Regarding the use of knowledge management tools, the “Apple” style cannot be given with only one definition, because it includes various processes in which there is room to use internal and external information generation to create innovation in the company. (IvyPanda,2021).</a:t>
            </a:r>
          </a:p>
          <a:p>
            <a:endParaRPr lang="en-US" sz="1400" b="1" dirty="0"/>
          </a:p>
          <a:p>
            <a:endParaRPr lang="en-US" sz="1400" b="1" dirty="0"/>
          </a:p>
          <a:p>
            <a:endParaRPr lang="en-US" sz="1400" b="1" dirty="0"/>
          </a:p>
          <a:p>
            <a:endParaRPr lang="en-US" sz="1400" b="1" dirty="0"/>
          </a:p>
          <a:p>
            <a:endParaRPr lang="en-US" sz="1400" b="1" dirty="0"/>
          </a:p>
          <a:p>
            <a:endParaRPr lang="en-US" sz="1400" b="1" dirty="0"/>
          </a:p>
          <a:p>
            <a:endParaRPr lang="en-US" sz="1400" b="1" dirty="0"/>
          </a:p>
          <a:p>
            <a:endParaRPr lang="en-US" sz="1400" b="1" dirty="0"/>
          </a:p>
        </p:txBody>
      </p:sp>
      <p:pic>
        <p:nvPicPr>
          <p:cNvPr id="31" name="Picture 30" descr="A group of logos of different sizes and colors&#10;&#10;Description automatically generated">
            <a:extLst>
              <a:ext uri="{FF2B5EF4-FFF2-40B4-BE49-F238E27FC236}">
                <a16:creationId xmlns:a16="http://schemas.microsoft.com/office/drawing/2014/main" id="{7134833F-E5CD-BC4A-8C34-F6C04157E0FF}"/>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8206136" y="4854426"/>
            <a:ext cx="4142509" cy="624490"/>
          </a:xfrm>
          <a:prstGeom prst="rect">
            <a:avLst/>
          </a:prstGeom>
        </p:spPr>
      </p:pic>
      <p:sp>
        <p:nvSpPr>
          <p:cNvPr id="33" name="TextBox 32">
            <a:extLst>
              <a:ext uri="{FF2B5EF4-FFF2-40B4-BE49-F238E27FC236}">
                <a16:creationId xmlns:a16="http://schemas.microsoft.com/office/drawing/2014/main" id="{12E194B8-BAD2-9F4D-8E3F-AE26F04626BF}"/>
              </a:ext>
            </a:extLst>
          </p:cNvPr>
          <p:cNvSpPr txBox="1"/>
          <p:nvPr/>
        </p:nvSpPr>
        <p:spPr>
          <a:xfrm>
            <a:off x="12547886" y="5348025"/>
            <a:ext cx="2363868" cy="646331"/>
          </a:xfrm>
          <a:prstGeom prst="rect">
            <a:avLst/>
          </a:prstGeom>
          <a:noFill/>
        </p:spPr>
        <p:txBody>
          <a:bodyPr wrap="square" rtlCol="0">
            <a:spAutoFit/>
          </a:bodyPr>
          <a:lstStyle/>
          <a:p>
            <a:r>
              <a:rPr lang="en-US" dirty="0"/>
              <a:t>  Enterprise-Wide KM at APPLE organization</a:t>
            </a:r>
          </a:p>
        </p:txBody>
      </p:sp>
      <p:sp>
        <p:nvSpPr>
          <p:cNvPr id="34" name="TextBox 33">
            <a:extLst>
              <a:ext uri="{FF2B5EF4-FFF2-40B4-BE49-F238E27FC236}">
                <a16:creationId xmlns:a16="http://schemas.microsoft.com/office/drawing/2014/main" id="{2690C4F1-A3ED-6D4B-BCE8-265C18B66A23}"/>
              </a:ext>
            </a:extLst>
          </p:cNvPr>
          <p:cNvSpPr txBox="1"/>
          <p:nvPr/>
        </p:nvSpPr>
        <p:spPr>
          <a:xfrm>
            <a:off x="0" y="5671190"/>
            <a:ext cx="3376246" cy="2185214"/>
          </a:xfrm>
          <a:prstGeom prst="rect">
            <a:avLst/>
          </a:prstGeom>
          <a:solidFill>
            <a:schemeClr val="accent1">
              <a:lumMod val="75000"/>
            </a:schemeClr>
          </a:solidFill>
        </p:spPr>
        <p:txBody>
          <a:bodyPr wrap="square" rtlCol="0">
            <a:spAutoFit/>
          </a:bodyPr>
          <a:lstStyle/>
          <a:p>
            <a:r>
              <a:rPr lang="en-US" sz="1400" dirty="0"/>
              <a:t>Conclusion</a:t>
            </a:r>
          </a:p>
          <a:p>
            <a:r>
              <a:rPr lang="en-US" sz="1000" dirty="0">
                <a:latin typeface="Arial" panose="020B0604020202020204" pitchFamily="34" charset="0"/>
                <a:cs typeface="Arial" panose="020B0604020202020204" pitchFamily="34" charset="0"/>
              </a:rPr>
              <a:t>This poster answered questions about the knowledge management system in the Apple organization, while emphasizing the enterprise-wide knowledge management system and describing the steps of how this system would fit into Apple's management system.</a:t>
            </a:r>
          </a:p>
          <a:p>
            <a:endParaRPr lang="en-US" dirty="0"/>
          </a:p>
          <a:p>
            <a:endParaRPr lang="en-US" dirty="0"/>
          </a:p>
          <a:p>
            <a:endParaRPr lang="en-US" dirty="0"/>
          </a:p>
          <a:p>
            <a:endParaRPr lang="en-US" dirty="0"/>
          </a:p>
        </p:txBody>
      </p:sp>
      <p:sp>
        <p:nvSpPr>
          <p:cNvPr id="35" name="TextBox 34">
            <a:extLst>
              <a:ext uri="{FF2B5EF4-FFF2-40B4-BE49-F238E27FC236}">
                <a16:creationId xmlns:a16="http://schemas.microsoft.com/office/drawing/2014/main" id="{ECA2239A-7400-EE41-AAD3-D8967FCE98B2}"/>
              </a:ext>
            </a:extLst>
          </p:cNvPr>
          <p:cNvSpPr txBox="1"/>
          <p:nvPr/>
        </p:nvSpPr>
        <p:spPr>
          <a:xfrm>
            <a:off x="6066228" y="5486696"/>
            <a:ext cx="6096000" cy="2862322"/>
          </a:xfrm>
          <a:prstGeom prst="rect">
            <a:avLst/>
          </a:prstGeom>
          <a:solidFill>
            <a:schemeClr val="accent1"/>
          </a:solidFill>
        </p:spPr>
        <p:txBody>
          <a:bodyPr wrap="square" rtlCol="0">
            <a:spAutoFit/>
          </a:bodyPr>
          <a:lstStyle/>
          <a:p>
            <a:r>
              <a:rPr lang="en-US" sz="800" dirty="0"/>
              <a:t>References</a:t>
            </a:r>
          </a:p>
          <a:p>
            <a:r>
              <a:rPr lang="en-US" sz="800" dirty="0">
                <a:latin typeface="Arial" panose="020B0604020202020204" pitchFamily="34" charset="0"/>
                <a:cs typeface="Arial" panose="020B0604020202020204" pitchFamily="34" charset="0"/>
              </a:rPr>
              <a:t>NIBUSINESSINFO,2023.</a:t>
            </a:r>
            <a:r>
              <a:rPr lang="en-US" sz="800" i="1" dirty="0">
                <a:latin typeface="Arial" panose="020B0604020202020204" pitchFamily="34" charset="0"/>
                <a:cs typeface="Arial" panose="020B0604020202020204" pitchFamily="34" charset="0"/>
              </a:rPr>
              <a:t>Knowledge management and business growth. </a:t>
            </a:r>
            <a:r>
              <a:rPr lang="en-US" sz="800" dirty="0">
                <a:latin typeface="Arial" panose="020B0604020202020204" pitchFamily="34" charset="0"/>
                <a:cs typeface="Arial" panose="020B0604020202020204" pitchFamily="34" charset="0"/>
              </a:rPr>
              <a:t>Available at: </a:t>
            </a:r>
            <a:r>
              <a:rPr lang="en-US" sz="800" dirty="0">
                <a:latin typeface="Arial" panose="020B0604020202020204" pitchFamily="34" charset="0"/>
                <a:cs typeface="Arial" panose="020B0604020202020204" pitchFamily="34" charset="0"/>
                <a:hlinkClick r:id="rId10"/>
              </a:rPr>
              <a:t>https://www.nibusinessinfo.co.uk/content/advantages-and-disadvantages-knowledge-management</a:t>
            </a:r>
            <a:endParaRPr lang="en-US" sz="800" dirty="0">
              <a:latin typeface="Arial" panose="020B0604020202020204" pitchFamily="34" charset="0"/>
              <a:cs typeface="Arial" panose="020B0604020202020204" pitchFamily="34" charset="0"/>
            </a:endParaRPr>
          </a:p>
          <a:p>
            <a:r>
              <a:rPr lang="en-US" sz="800" dirty="0">
                <a:latin typeface="Arial" panose="020B0604020202020204" pitchFamily="34" charset="0"/>
                <a:cs typeface="Arial" panose="020B0604020202020204" pitchFamily="34" charset="0"/>
              </a:rPr>
              <a:t>(Accessed: 30</a:t>
            </a:r>
            <a:r>
              <a:rPr lang="en-US" sz="800" baseline="30000" dirty="0">
                <a:latin typeface="Arial" panose="020B0604020202020204" pitchFamily="34" charset="0"/>
                <a:cs typeface="Arial" panose="020B0604020202020204" pitchFamily="34" charset="0"/>
              </a:rPr>
              <a:t>th</a:t>
            </a:r>
            <a:r>
              <a:rPr lang="en-US" sz="800" dirty="0">
                <a:latin typeface="Arial" panose="020B0604020202020204" pitchFamily="34" charset="0"/>
                <a:cs typeface="Arial" panose="020B0604020202020204" pitchFamily="34" charset="0"/>
              </a:rPr>
              <a:t> November 2023).</a:t>
            </a:r>
          </a:p>
          <a:p>
            <a:r>
              <a:rPr lang="en-US" sz="800" dirty="0">
                <a:latin typeface="Arial" panose="020B0604020202020204" pitchFamily="34" charset="0"/>
                <a:cs typeface="Arial" panose="020B0604020202020204" pitchFamily="34" charset="0"/>
              </a:rPr>
              <a:t>Davies,N.2023.</a:t>
            </a:r>
            <a:r>
              <a:rPr lang="en-GB" sz="800" kern="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800" i="1" kern="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6 Essential Benefits of Using Knowledge Management Software. Available at: </a:t>
            </a:r>
            <a:r>
              <a:rPr lang="en-GB" sz="800" i="1" kern="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hlinkClick r:id="rId11"/>
              </a:rPr>
              <a:t>https://www.claromentis.com/blog/benefits-of-knowledge-management-software/</a:t>
            </a:r>
            <a:endParaRPr lang="en-GB" sz="800" i="1" kern="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a:p>
            <a:r>
              <a:rPr lang="en-GB" sz="800" i="1" kern="1800" dirty="0">
                <a:solidFill>
                  <a:srgbClr val="000000"/>
                </a:solidFill>
                <a:latin typeface="Arial" panose="020B0604020202020204" pitchFamily="34" charset="0"/>
                <a:ea typeface="Calibri" panose="020F0502020204030204" pitchFamily="34" charset="0"/>
                <a:cs typeface="Times New Roman" panose="02020603050405020304" pitchFamily="18" charset="0"/>
              </a:rPr>
              <a:t>(Accessed 27</a:t>
            </a:r>
            <a:r>
              <a:rPr lang="en-GB" sz="800" i="1" kern="1800" baseline="30000" dirty="0">
                <a:solidFill>
                  <a:srgbClr val="000000"/>
                </a:solidFill>
                <a:latin typeface="Arial" panose="020B0604020202020204" pitchFamily="34" charset="0"/>
                <a:ea typeface="Calibri" panose="020F0502020204030204" pitchFamily="34" charset="0"/>
                <a:cs typeface="Times New Roman" panose="02020603050405020304" pitchFamily="18" charset="0"/>
              </a:rPr>
              <a:t>th</a:t>
            </a:r>
            <a:r>
              <a:rPr lang="en-GB" sz="800" i="1" kern="1800" dirty="0">
                <a:solidFill>
                  <a:srgbClr val="000000"/>
                </a:solidFill>
                <a:latin typeface="Arial" panose="020B0604020202020204" pitchFamily="34" charset="0"/>
                <a:ea typeface="Calibri" panose="020F0502020204030204" pitchFamily="34" charset="0"/>
                <a:cs typeface="Times New Roman" panose="02020603050405020304" pitchFamily="18" charset="0"/>
              </a:rPr>
              <a:t> November 2023).</a:t>
            </a:r>
          </a:p>
          <a:p>
            <a:r>
              <a:rPr lang="en-GB" sz="800" kern="1800" dirty="0">
                <a:solidFill>
                  <a:srgbClr val="000000"/>
                </a:solidFill>
                <a:latin typeface="Arial" panose="020B0604020202020204" pitchFamily="34" charset="0"/>
                <a:ea typeface="Calibri" panose="020F0502020204030204" pitchFamily="34" charset="0"/>
                <a:cs typeface="Times New Roman" panose="02020603050405020304" pitchFamily="18" charset="0"/>
              </a:rPr>
              <a:t>Apple,2023. </a:t>
            </a:r>
            <a:r>
              <a:rPr lang="en-GB" sz="800" i="1" kern="1800" dirty="0">
                <a:solidFill>
                  <a:srgbClr val="000000"/>
                </a:solidFill>
                <a:latin typeface="Arial" panose="020B0604020202020204" pitchFamily="34" charset="0"/>
                <a:ea typeface="Calibri" panose="020F0502020204030204" pitchFamily="34" charset="0"/>
                <a:cs typeface="Times New Roman" panose="02020603050405020304" pitchFamily="18" charset="0"/>
              </a:rPr>
              <a:t>Knowledge Management System in Apple. Available at: </a:t>
            </a:r>
            <a:r>
              <a:rPr lang="en-GB" sz="800" i="1" kern="1800" dirty="0">
                <a:solidFill>
                  <a:srgbClr val="000000"/>
                </a:solidFill>
                <a:latin typeface="Arial" panose="020B0604020202020204" pitchFamily="34" charset="0"/>
                <a:ea typeface="Calibri" panose="020F0502020204030204" pitchFamily="34" charset="0"/>
                <a:cs typeface="Times New Roman" panose="02020603050405020304" pitchFamily="18" charset="0"/>
                <a:hlinkClick r:id="rId12"/>
              </a:rPr>
              <a:t>https://www.apple.com</a:t>
            </a:r>
            <a:endParaRPr lang="en-GB" sz="800" i="1" kern="1800"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a:p>
            <a:r>
              <a:rPr lang="en-GB" sz="800" dirty="0">
                <a:latin typeface="Calibri" panose="020F0502020204030204" pitchFamily="34" charset="0"/>
                <a:cs typeface="Times New Roman" panose="02020603050405020304" pitchFamily="18" charset="0"/>
              </a:rPr>
              <a:t>(Accessed: 12</a:t>
            </a:r>
            <a:r>
              <a:rPr lang="en-GB" sz="800" baseline="30000" dirty="0">
                <a:latin typeface="Calibri" panose="020F0502020204030204" pitchFamily="34" charset="0"/>
                <a:cs typeface="Times New Roman" panose="02020603050405020304" pitchFamily="18" charset="0"/>
              </a:rPr>
              <a:t>th</a:t>
            </a:r>
            <a:r>
              <a:rPr lang="en-GB" sz="800" dirty="0">
                <a:latin typeface="Calibri" panose="020F0502020204030204" pitchFamily="34" charset="0"/>
                <a:cs typeface="Times New Roman" panose="02020603050405020304" pitchFamily="18" charset="0"/>
              </a:rPr>
              <a:t> November 2023).</a:t>
            </a:r>
          </a:p>
          <a:p>
            <a:r>
              <a:rPr lang="en-US" sz="800" dirty="0" err="1">
                <a:latin typeface="Arial" panose="020B0604020202020204" pitchFamily="34" charset="0"/>
                <a:cs typeface="Arial" panose="020B0604020202020204" pitchFamily="34" charset="0"/>
              </a:rPr>
              <a:t>IvyPanda</a:t>
            </a:r>
            <a:r>
              <a:rPr lang="en-US" sz="800" dirty="0">
                <a:latin typeface="Arial" panose="020B0604020202020204" pitchFamily="34" charset="0"/>
                <a:cs typeface="Arial" panose="020B0604020202020204" pitchFamily="34" charset="0"/>
              </a:rPr>
              <a:t>, 2023. </a:t>
            </a:r>
            <a:r>
              <a:rPr lang="en-US" sz="800" i="1" dirty="0">
                <a:latin typeface="Arial" panose="020B0604020202020204" pitchFamily="34" charset="0"/>
                <a:cs typeface="Arial" panose="020B0604020202020204" pitchFamily="34" charset="0"/>
              </a:rPr>
              <a:t>Knowledge Management system. </a:t>
            </a:r>
            <a:r>
              <a:rPr lang="en-US" sz="800" dirty="0">
                <a:latin typeface="Arial" panose="020B0604020202020204" pitchFamily="34" charset="0"/>
                <a:cs typeface="Arial" panose="020B0604020202020204" pitchFamily="34" charset="0"/>
              </a:rPr>
              <a:t>Available at: </a:t>
            </a:r>
            <a:r>
              <a:rPr lang="en-US" sz="800" dirty="0">
                <a:latin typeface="Arial" panose="020B0604020202020204" pitchFamily="34" charset="0"/>
                <a:cs typeface="Arial" panose="020B0604020202020204" pitchFamily="34" charset="0"/>
                <a:hlinkClick r:id="rId13"/>
              </a:rPr>
              <a:t>https://ivypanda.com/essays/knowledge-management-system/</a:t>
            </a:r>
            <a:endParaRPr lang="en-US" sz="800" dirty="0">
              <a:latin typeface="Arial" panose="020B0604020202020204" pitchFamily="34" charset="0"/>
              <a:cs typeface="Arial" panose="020B0604020202020204" pitchFamily="34" charset="0"/>
            </a:endParaRPr>
          </a:p>
          <a:p>
            <a:r>
              <a:rPr lang="en-US" sz="800" dirty="0">
                <a:latin typeface="Arial" panose="020B0604020202020204" pitchFamily="34" charset="0"/>
                <a:cs typeface="Arial" panose="020B0604020202020204" pitchFamily="34" charset="0"/>
              </a:rPr>
              <a:t>(Accessed: 15</a:t>
            </a:r>
            <a:r>
              <a:rPr lang="en-US" sz="800" baseline="30000" dirty="0">
                <a:latin typeface="Arial" panose="020B0604020202020204" pitchFamily="34" charset="0"/>
                <a:cs typeface="Arial" panose="020B0604020202020204" pitchFamily="34" charset="0"/>
              </a:rPr>
              <a:t>th</a:t>
            </a:r>
            <a:r>
              <a:rPr lang="en-US" sz="800" dirty="0">
                <a:latin typeface="Arial" panose="020B0604020202020204" pitchFamily="34" charset="0"/>
                <a:cs typeface="Arial" panose="020B0604020202020204" pitchFamily="34" charset="0"/>
              </a:rPr>
              <a:t> November 2023).</a:t>
            </a:r>
          </a:p>
          <a:p>
            <a:endParaRPr lang="en-US" sz="1000" dirty="0">
              <a:latin typeface="Arial" panose="020B0604020202020204" pitchFamily="34" charset="0"/>
              <a:cs typeface="Arial" panose="020B0604020202020204" pitchFamily="34" charset="0"/>
            </a:endParaRPr>
          </a:p>
          <a:p>
            <a:endParaRPr lang="en-US" sz="1400" dirty="0"/>
          </a:p>
          <a:p>
            <a:endParaRPr lang="en-US" sz="1400" dirty="0"/>
          </a:p>
          <a:p>
            <a:endParaRPr lang="en-US" dirty="0"/>
          </a:p>
          <a:p>
            <a:endParaRPr lang="en-US" dirty="0"/>
          </a:p>
          <a:p>
            <a:r>
              <a:rPr lang="en-US" dirty="0"/>
              <a:t>                                                                                                 </a:t>
            </a:r>
          </a:p>
        </p:txBody>
      </p:sp>
      <p:sp>
        <p:nvSpPr>
          <p:cNvPr id="36" name="TextBox 35">
            <a:extLst>
              <a:ext uri="{FF2B5EF4-FFF2-40B4-BE49-F238E27FC236}">
                <a16:creationId xmlns:a16="http://schemas.microsoft.com/office/drawing/2014/main" id="{8697CD89-822B-1C46-9C1D-46031181AA82}"/>
              </a:ext>
            </a:extLst>
          </p:cNvPr>
          <p:cNvSpPr txBox="1"/>
          <p:nvPr/>
        </p:nvSpPr>
        <p:spPr>
          <a:xfrm>
            <a:off x="3376246" y="4792115"/>
            <a:ext cx="2719754" cy="3708708"/>
          </a:xfrm>
          <a:prstGeom prst="rect">
            <a:avLst/>
          </a:prstGeom>
          <a:solidFill>
            <a:schemeClr val="tx2">
              <a:lumMod val="60000"/>
              <a:lumOff val="40000"/>
            </a:schemeClr>
          </a:solidFill>
        </p:spPr>
        <p:txBody>
          <a:bodyPr wrap="square" rtlCol="0">
            <a:spAutoFit/>
          </a:bodyPr>
          <a:lstStyle/>
          <a:p>
            <a:r>
              <a:rPr lang="en-US" sz="1400" dirty="0"/>
              <a:t>Identification possible KM tools with their purposes</a:t>
            </a:r>
          </a:p>
          <a:p>
            <a:r>
              <a:rPr lang="en-US" sz="1100" dirty="0">
                <a:latin typeface="Arial" panose="020B0604020202020204" pitchFamily="34" charset="0"/>
                <a:cs typeface="Arial" panose="020B0604020202020204" pitchFamily="34" charset="0"/>
              </a:rPr>
              <a:t>  </a:t>
            </a:r>
            <a:r>
              <a:rPr lang="en-US" sz="800" dirty="0">
                <a:latin typeface="Arial" panose="020B0604020202020204" pitchFamily="34" charset="0"/>
                <a:cs typeface="Arial" panose="020B0604020202020204" pitchFamily="34" charset="0"/>
              </a:rPr>
              <a:t>There are many types of tools available in Enterprise-Wide KMS such as “Document360”,”Confluence”,”Zoho Desk” and others.</a:t>
            </a:r>
          </a:p>
          <a:p>
            <a:r>
              <a:rPr lang="en-US" sz="800" dirty="0">
                <a:latin typeface="Arial" panose="020B0604020202020204" pitchFamily="34" charset="0"/>
                <a:cs typeface="Arial" panose="020B0604020202020204" pitchFamily="34" charset="0"/>
              </a:rPr>
              <a:t>   The top knowledge base tools for Mac are “Document360” and “Confluence”.</a:t>
            </a:r>
          </a:p>
          <a:p>
            <a:r>
              <a:rPr lang="en-US" sz="800" dirty="0">
                <a:latin typeface="Arial" panose="020B0604020202020204" pitchFamily="34" charset="0"/>
                <a:cs typeface="Arial" panose="020B0604020202020204" pitchFamily="34" charset="0"/>
              </a:rPr>
              <a:t>“Document360” is a multi-functional knowledge base tool that offers powerful search functionality and allows to customize the knowledge base.(Lucia,2023).</a:t>
            </a:r>
          </a:p>
          <a:p>
            <a:endParaRPr lang="en-US" sz="1400" dirty="0"/>
          </a:p>
          <a:p>
            <a:endParaRPr lang="en-US" sz="1400" dirty="0"/>
          </a:p>
          <a:p>
            <a:endParaRPr lang="en-US" sz="1400" dirty="0"/>
          </a:p>
          <a:p>
            <a:endParaRPr lang="en-US" sz="1400" dirty="0"/>
          </a:p>
          <a:p>
            <a:endParaRPr lang="en-US" sz="1400" dirty="0"/>
          </a:p>
          <a:p>
            <a:endParaRPr lang="en-US" sz="1400" dirty="0"/>
          </a:p>
          <a:p>
            <a:endParaRPr lang="en-US" sz="1400" dirty="0"/>
          </a:p>
          <a:p>
            <a:endParaRPr lang="en-US" sz="1400" dirty="0"/>
          </a:p>
          <a:p>
            <a:endParaRPr lang="en-US" sz="1400" dirty="0"/>
          </a:p>
          <a:p>
            <a:endParaRPr lang="en-US" sz="1400" dirty="0"/>
          </a:p>
        </p:txBody>
      </p:sp>
      <p:sp>
        <p:nvSpPr>
          <p:cNvPr id="41" name="TextBox 40">
            <a:extLst>
              <a:ext uri="{FF2B5EF4-FFF2-40B4-BE49-F238E27FC236}">
                <a16:creationId xmlns:a16="http://schemas.microsoft.com/office/drawing/2014/main" id="{77256A07-FFBE-0543-8DDD-544291FB2028}"/>
              </a:ext>
            </a:extLst>
          </p:cNvPr>
          <p:cNvSpPr txBox="1"/>
          <p:nvPr/>
        </p:nvSpPr>
        <p:spPr>
          <a:xfrm rot="19552782">
            <a:off x="10357388" y="2829836"/>
            <a:ext cx="2027994" cy="276999"/>
          </a:xfrm>
          <a:prstGeom prst="rect">
            <a:avLst/>
          </a:prstGeom>
          <a:noFill/>
        </p:spPr>
        <p:txBody>
          <a:bodyPr wrap="square" rtlCol="0">
            <a:spAutoFit/>
          </a:bodyPr>
          <a:lstStyle/>
          <a:p>
            <a:r>
              <a:rPr lang="en-US" sz="1200" dirty="0">
                <a:latin typeface="ADLaM Display" panose="02010000000000000000" pitchFamily="2" charset="77"/>
                <a:ea typeface="ADLaM Display" panose="02010000000000000000" pitchFamily="2" charset="77"/>
                <a:cs typeface="ADLaM Display" panose="02010000000000000000" pitchFamily="2" charset="77"/>
              </a:rPr>
              <a:t>Knowledge management</a:t>
            </a:r>
          </a:p>
        </p:txBody>
      </p:sp>
      <p:sp>
        <p:nvSpPr>
          <p:cNvPr id="2" name="TextBox 1">
            <a:extLst>
              <a:ext uri="{FF2B5EF4-FFF2-40B4-BE49-F238E27FC236}">
                <a16:creationId xmlns:a16="http://schemas.microsoft.com/office/drawing/2014/main" id="{AEBF9078-2BE9-434C-9432-C6134B2CFFF0}"/>
              </a:ext>
            </a:extLst>
          </p:cNvPr>
          <p:cNvSpPr txBox="1"/>
          <p:nvPr/>
        </p:nvSpPr>
        <p:spPr>
          <a:xfrm>
            <a:off x="1" y="4682836"/>
            <a:ext cx="1071422" cy="369332"/>
          </a:xfrm>
          <a:prstGeom prst="rect">
            <a:avLst/>
          </a:prstGeom>
          <a:noFill/>
        </p:spPr>
        <p:txBody>
          <a:bodyPr wrap="square" rtlCol="0">
            <a:spAutoFit/>
          </a:bodyPr>
          <a:lstStyle/>
          <a:p>
            <a:endParaRPr lang="en-US" dirty="0"/>
          </a:p>
        </p:txBody>
      </p:sp>
      <p:sp>
        <p:nvSpPr>
          <p:cNvPr id="3" name="TextBox 2">
            <a:extLst>
              <a:ext uri="{FF2B5EF4-FFF2-40B4-BE49-F238E27FC236}">
                <a16:creationId xmlns:a16="http://schemas.microsoft.com/office/drawing/2014/main" id="{1F1C4105-4054-8D47-925D-9450CD956F32}"/>
              </a:ext>
            </a:extLst>
          </p:cNvPr>
          <p:cNvSpPr txBox="1"/>
          <p:nvPr/>
        </p:nvSpPr>
        <p:spPr>
          <a:xfrm>
            <a:off x="-42595" y="3280086"/>
            <a:ext cx="3376246" cy="2462213"/>
          </a:xfrm>
          <a:prstGeom prst="rect">
            <a:avLst/>
          </a:prstGeom>
          <a:solidFill>
            <a:schemeClr val="accent4">
              <a:lumMod val="40000"/>
              <a:lumOff val="60000"/>
            </a:schemeClr>
          </a:solidFill>
        </p:spPr>
        <p:txBody>
          <a:bodyPr wrap="square" rtlCol="0">
            <a:spAutoFit/>
          </a:bodyPr>
          <a:lstStyle/>
          <a:p>
            <a:r>
              <a:rPr lang="en-US" sz="1400" dirty="0"/>
              <a:t>How to implement the chosen KM system</a:t>
            </a:r>
          </a:p>
          <a:p>
            <a:r>
              <a:rPr lang="en-US" sz="1000" dirty="0">
                <a:latin typeface="Arial" panose="020B0604020202020204" pitchFamily="34" charset="0"/>
                <a:cs typeface="Arial" panose="020B0604020202020204" pitchFamily="34" charset="0"/>
              </a:rPr>
              <a:t>By implementing an Enterprise-Wide KM system, Apple must:</a:t>
            </a:r>
          </a:p>
          <a:p>
            <a:r>
              <a:rPr lang="en-US" sz="1000" b="1" dirty="0">
                <a:latin typeface="Arial" panose="020B0604020202020204" pitchFamily="34" charset="0"/>
                <a:cs typeface="Arial" panose="020B0604020202020204" pitchFamily="34" charset="0"/>
              </a:rPr>
              <a:t>Step1 </a:t>
            </a:r>
            <a:r>
              <a:rPr lang="en-US" sz="1000" dirty="0">
                <a:latin typeface="Arial" panose="020B0604020202020204" pitchFamily="34" charset="0"/>
                <a:cs typeface="Arial" panose="020B0604020202020204" pitchFamily="34" charset="0"/>
              </a:rPr>
              <a:t>– to </a:t>
            </a:r>
            <a:r>
              <a:rPr lang="en-US" sz="1000" b="1" dirty="0">
                <a:latin typeface="Arial" panose="020B0604020202020204" pitchFamily="34" charset="0"/>
                <a:cs typeface="Arial" panose="020B0604020202020204" pitchFamily="34" charset="0"/>
              </a:rPr>
              <a:t>support Apple  IT team </a:t>
            </a:r>
            <a:r>
              <a:rPr lang="en-US" sz="1000" dirty="0">
                <a:latin typeface="Arial" panose="020B0604020202020204" pitchFamily="34" charset="0"/>
                <a:cs typeface="Arial" panose="020B0604020202020204" pitchFamily="34" charset="0"/>
              </a:rPr>
              <a:t>by replacing or repairing their hardware. (Apple,2023).</a:t>
            </a:r>
          </a:p>
          <a:p>
            <a:r>
              <a:rPr lang="en-US" sz="1000" b="1" dirty="0">
                <a:latin typeface="Arial" panose="020B0604020202020204" pitchFamily="34" charset="0"/>
                <a:cs typeface="Arial" panose="020B0604020202020204" pitchFamily="34" charset="0"/>
              </a:rPr>
              <a:t>Step2- regular employee training </a:t>
            </a:r>
            <a:r>
              <a:rPr lang="en-US" sz="1000" dirty="0">
                <a:latin typeface="Arial" panose="020B0604020202020204" pitchFamily="34" charset="0"/>
                <a:cs typeface="Arial" panose="020B0604020202020204" pitchFamily="34" charset="0"/>
              </a:rPr>
              <a:t>to get the most out of every product released by Apple. (Apple,2023).</a:t>
            </a:r>
          </a:p>
          <a:p>
            <a:r>
              <a:rPr lang="en-US" sz="1000" b="1" dirty="0">
                <a:latin typeface="Arial" panose="020B0604020202020204" pitchFamily="34" charset="0"/>
                <a:cs typeface="Arial" panose="020B0604020202020204" pitchFamily="34" charset="0"/>
              </a:rPr>
              <a:t>Step3-Analysing Feedbacks </a:t>
            </a:r>
            <a:r>
              <a:rPr lang="en-US" sz="1000" dirty="0">
                <a:latin typeface="Arial" panose="020B0604020202020204" pitchFamily="34" charset="0"/>
                <a:cs typeface="Arial" panose="020B0604020202020204" pitchFamily="34" charset="0"/>
              </a:rPr>
              <a:t>this feedback will show how successful the KMS is in the organization.</a:t>
            </a:r>
          </a:p>
          <a:p>
            <a:r>
              <a:rPr lang="en-US" sz="1000" dirty="0">
                <a:latin typeface="Arial" panose="020B0604020202020204" pitchFamily="34" charset="0"/>
                <a:cs typeface="Arial" panose="020B0604020202020204" pitchFamily="34" charset="0"/>
              </a:rPr>
              <a:t>At this stage, company employees should conduct various feedback surveys and then determine success from the results obtained</a:t>
            </a:r>
            <a:r>
              <a:rPr lang="en-US" sz="1000" b="1" dirty="0">
                <a:latin typeface="Arial" panose="020B0604020202020204" pitchFamily="34" charset="0"/>
                <a:cs typeface="Arial" panose="020B0604020202020204" pitchFamily="34" charset="0"/>
              </a:rPr>
              <a:t>.</a:t>
            </a:r>
          </a:p>
          <a:p>
            <a:r>
              <a:rPr lang="en-US" sz="1000" b="1" dirty="0">
                <a:latin typeface="Arial" panose="020B0604020202020204" pitchFamily="34" charset="0"/>
                <a:cs typeface="Arial" panose="020B0604020202020204" pitchFamily="34" charset="0"/>
              </a:rPr>
              <a:t>Step4-Updating regularly KMS </a:t>
            </a:r>
            <a:r>
              <a:rPr lang="en-US" sz="1000" dirty="0">
                <a:latin typeface="Arial" panose="020B0604020202020204" pitchFamily="34" charset="0"/>
                <a:cs typeface="Arial" panose="020B0604020202020204" pitchFamily="34" charset="0"/>
              </a:rPr>
              <a:t>will help the Apple organization to be in trend with the new wishes of its customers.</a:t>
            </a:r>
          </a:p>
        </p:txBody>
      </p:sp>
      <p:pic>
        <p:nvPicPr>
          <p:cNvPr id="9" name="Picture 8" descr="A hand touching a sphere with dots and lines&#10;&#10;Description automatically generated">
            <a:extLst>
              <a:ext uri="{FF2B5EF4-FFF2-40B4-BE49-F238E27FC236}">
                <a16:creationId xmlns:a16="http://schemas.microsoft.com/office/drawing/2014/main" id="{0786304D-695A-DE46-A2C5-C45E1E6C0529}"/>
              </a:ext>
            </a:extLst>
          </p:cNvPr>
          <p:cNvPicPr>
            <a:picLocks noChangeAspect="1"/>
          </p:cNvPicPr>
          <p:nvPr/>
        </p:nvPicPr>
        <p:blipFill>
          <a:blip r:embed="rId14">
            <a:extLst>
              <a:ext uri="{837473B0-CC2E-450A-ABE3-18F120FF3D39}">
                <a1611:picAttrSrcUrl xmlns:a1611="http://schemas.microsoft.com/office/drawing/2016/11/main" r:id="rId15"/>
              </a:ext>
            </a:extLst>
          </a:blip>
          <a:stretch>
            <a:fillRect/>
          </a:stretch>
        </p:blipFill>
        <p:spPr>
          <a:xfrm>
            <a:off x="6083439" y="2062596"/>
            <a:ext cx="4454768" cy="1253135"/>
          </a:xfrm>
          <a:prstGeom prst="rect">
            <a:avLst/>
          </a:prstGeom>
        </p:spPr>
      </p:pic>
      <p:pic>
        <p:nvPicPr>
          <p:cNvPr id="12" name="Graphic 11" descr="Person with idea with solid fill">
            <a:extLst>
              <a:ext uri="{FF2B5EF4-FFF2-40B4-BE49-F238E27FC236}">
                <a16:creationId xmlns:a16="http://schemas.microsoft.com/office/drawing/2014/main" id="{298B9E0E-838B-7744-AAB2-3BB5EA7BCB3B}"/>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7638100" y="4853165"/>
            <a:ext cx="568036" cy="525162"/>
          </a:xfrm>
          <a:prstGeom prst="rect">
            <a:avLst/>
          </a:prstGeom>
        </p:spPr>
      </p:pic>
      <p:pic>
        <p:nvPicPr>
          <p:cNvPr id="5" name="Picture 4">
            <a:extLst>
              <a:ext uri="{FF2B5EF4-FFF2-40B4-BE49-F238E27FC236}">
                <a16:creationId xmlns:a16="http://schemas.microsoft.com/office/drawing/2014/main" id="{928AC560-7259-1C43-8DF6-B53D0F937C02}"/>
              </a:ext>
            </a:extLst>
          </p:cNvPr>
          <p:cNvPicPr>
            <a:picLocks noChangeAspect="1"/>
          </p:cNvPicPr>
          <p:nvPr/>
        </p:nvPicPr>
        <p:blipFill>
          <a:blip r:embed="rId18"/>
          <a:stretch>
            <a:fillRect/>
          </a:stretch>
        </p:blipFill>
        <p:spPr>
          <a:xfrm>
            <a:off x="3376246" y="6271789"/>
            <a:ext cx="2719754" cy="749359"/>
          </a:xfrm>
          <a:prstGeom prst="rect">
            <a:avLst/>
          </a:prstGeom>
        </p:spPr>
      </p:pic>
      <p:sp>
        <p:nvSpPr>
          <p:cNvPr id="8" name="TextBox 7">
            <a:extLst>
              <a:ext uri="{FF2B5EF4-FFF2-40B4-BE49-F238E27FC236}">
                <a16:creationId xmlns:a16="http://schemas.microsoft.com/office/drawing/2014/main" id="{9917E467-FD09-F340-AA2C-1F9CE1E1B696}"/>
              </a:ext>
            </a:extLst>
          </p:cNvPr>
          <p:cNvSpPr txBox="1"/>
          <p:nvPr/>
        </p:nvSpPr>
        <p:spPr>
          <a:xfrm>
            <a:off x="-1641231" y="2910457"/>
            <a:ext cx="1624711" cy="230832"/>
          </a:xfrm>
          <a:prstGeom prst="rect">
            <a:avLst/>
          </a:prstGeom>
          <a:noFill/>
        </p:spPr>
        <p:txBody>
          <a:bodyPr wrap="square" rtlCol="0">
            <a:spAutoFit/>
          </a:bodyPr>
          <a:lstStyle/>
          <a:p>
            <a:endParaRPr lang="en-US" sz="900" dirty="0"/>
          </a:p>
        </p:txBody>
      </p:sp>
    </p:spTree>
    <p:extLst>
      <p:ext uri="{BB962C8B-B14F-4D97-AF65-F5344CB8AC3E}">
        <p14:creationId xmlns:p14="http://schemas.microsoft.com/office/powerpoint/2010/main" val="398707714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536</TotalTime>
  <Words>887</Words>
  <Application>Microsoft Macintosh PowerPoint</Application>
  <PresentationFormat>Widescreen</PresentationFormat>
  <Paragraphs>78</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ADLaM Display</vt:lpstr>
      <vt:lpstr>Arial</vt:lpstr>
      <vt:lpstr>Calibri</vt:lpstr>
      <vt:lpstr>Calibri Light</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Ayten Tair (2121081)</dc:creator>
  <cp:lastModifiedBy>Ayten Tair (2121081)</cp:lastModifiedBy>
  <cp:revision>1</cp:revision>
  <dcterms:created xsi:type="dcterms:W3CDTF">2023-11-01T16:41:39Z</dcterms:created>
  <dcterms:modified xsi:type="dcterms:W3CDTF">2023-11-30T15:06:30Z</dcterms:modified>
</cp:coreProperties>
</file>