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736" r:id="rId5"/>
    <p:sldMasterId id="2147483666" r:id="rId6"/>
  </p:sldMasterIdLst>
  <p:notesMasterIdLst>
    <p:notesMasterId r:id="rId32"/>
  </p:notesMasterIdLst>
  <p:sldIdLst>
    <p:sldId id="259" r:id="rId7"/>
    <p:sldId id="260" r:id="rId8"/>
    <p:sldId id="286" r:id="rId9"/>
    <p:sldId id="287" r:id="rId10"/>
    <p:sldId id="288" r:id="rId11"/>
    <p:sldId id="289" r:id="rId12"/>
    <p:sldId id="280" r:id="rId13"/>
    <p:sldId id="266" r:id="rId14"/>
    <p:sldId id="290" r:id="rId15"/>
    <p:sldId id="292" r:id="rId16"/>
    <p:sldId id="291" r:id="rId17"/>
    <p:sldId id="294" r:id="rId18"/>
    <p:sldId id="295" r:id="rId19"/>
    <p:sldId id="298" r:id="rId20"/>
    <p:sldId id="300" r:id="rId21"/>
    <p:sldId id="296" r:id="rId22"/>
    <p:sldId id="297" r:id="rId23"/>
    <p:sldId id="302" r:id="rId24"/>
    <p:sldId id="301" r:id="rId25"/>
    <p:sldId id="303" r:id="rId26"/>
    <p:sldId id="305" r:id="rId27"/>
    <p:sldId id="307" r:id="rId28"/>
    <p:sldId id="285" r:id="rId29"/>
    <p:sldId id="257" r:id="rId30"/>
    <p:sldId id="25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4" autoAdjust="0"/>
    <p:restoredTop sz="93220" autoAdjust="0"/>
  </p:normalViewPr>
  <p:slideViewPr>
    <p:cSldViewPr snapToGrid="0" snapToObjects="1">
      <p:cViewPr varScale="1">
        <p:scale>
          <a:sx n="93" d="100"/>
          <a:sy n="93" d="100"/>
        </p:scale>
        <p:origin x="84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undo redo custSel addSld delSld modSld sldOrd">
      <pc:chgData name="Sylvia Hoffmann" userId="fc40dadc-4d8d-4692-8030-bd6788669bc5" providerId="ADAL" clId="{9532A1BA-D508-4FBA-A30E-6D0E862600FA}" dt="2026-10-01T22:22:30.737" v="3049" actId="1076"/>
      <pc:docMkLst>
        <pc:docMk/>
      </pc:docMkLst>
      <pc:sldChg chg="modSp mod">
        <pc:chgData name="Sylvia Hoffmann" userId="fc40dadc-4d8d-4692-8030-bd6788669bc5" providerId="ADAL" clId="{9532A1BA-D508-4FBA-A30E-6D0E862600FA}" dt="2026-09-18T09:22:10.211" v="1178" actId="20578"/>
        <pc:sldMkLst>
          <pc:docMk/>
          <pc:sldMk cId="487237466" sldId="260"/>
        </pc:sldMkLst>
        <pc:spChg chg="mod">
          <ac:chgData name="Sylvia Hoffmann" userId="fc40dadc-4d8d-4692-8030-bd6788669bc5" providerId="ADAL" clId="{9532A1BA-D508-4FBA-A30E-6D0E862600FA}" dt="2026-09-18T09:22:10.211" v="1178" actId="20578"/>
          <ac:spMkLst>
            <pc:docMk/>
            <pc:sldMk cId="487237466" sldId="260"/>
            <ac:spMk id="3" creationId="{8596135E-1523-289E-4640-686FB840FA7A}"/>
          </ac:spMkLst>
        </pc:spChg>
      </pc:sldChg>
      <pc:sldChg chg="del">
        <pc:chgData name="Sylvia Hoffmann" userId="fc40dadc-4d8d-4692-8030-bd6788669bc5" providerId="ADAL" clId="{9532A1BA-D508-4FBA-A30E-6D0E862600FA}" dt="2026-10-01T13:04:24.433" v="2299" actId="2696"/>
        <pc:sldMkLst>
          <pc:docMk/>
          <pc:sldMk cId="2080739024" sldId="261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3625621194" sldId="263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751613890" sldId="264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2737924042" sldId="265"/>
        </pc:sldMkLst>
      </pc:sldChg>
      <pc:sldChg chg="addSp delSp modSp mod ord">
        <pc:chgData name="Sylvia Hoffmann" userId="fc40dadc-4d8d-4692-8030-bd6788669bc5" providerId="ADAL" clId="{9532A1BA-D508-4FBA-A30E-6D0E862600FA}" dt="2026-09-18T09:01:03.418" v="1172" actId="1076"/>
        <pc:sldMkLst>
          <pc:docMk/>
          <pc:sldMk cId="872094566" sldId="266"/>
        </pc:sldMkLst>
        <pc:spChg chg="mod">
          <ac:chgData name="Sylvia Hoffmann" userId="fc40dadc-4d8d-4692-8030-bd6788669bc5" providerId="ADAL" clId="{9532A1BA-D508-4FBA-A30E-6D0E862600FA}" dt="2026-09-17T17:39:48.059" v="600" actId="20577"/>
          <ac:spMkLst>
            <pc:docMk/>
            <pc:sldMk cId="872094566" sldId="266"/>
            <ac:spMk id="2" creationId="{A86035B4-6F90-9668-DC5C-BA4746687691}"/>
          </ac:spMkLst>
        </pc:spChg>
        <pc:spChg chg="mod">
          <ac:chgData name="Sylvia Hoffmann" userId="fc40dadc-4d8d-4692-8030-bd6788669bc5" providerId="ADAL" clId="{9532A1BA-D508-4FBA-A30E-6D0E862600FA}" dt="2026-09-17T17:46:30.395" v="766" actId="1076"/>
          <ac:spMkLst>
            <pc:docMk/>
            <pc:sldMk cId="872094566" sldId="266"/>
            <ac:spMk id="5" creationId="{36C25395-9C1A-447F-C1F5-036C7E84CE32}"/>
          </ac:spMkLst>
        </pc:spChg>
        <pc:spChg chg="add mod">
          <ac:chgData name="Sylvia Hoffmann" userId="fc40dadc-4d8d-4692-8030-bd6788669bc5" providerId="ADAL" clId="{9532A1BA-D508-4FBA-A30E-6D0E862600FA}" dt="2026-09-18T08:04:53.323" v="1102" actId="20577"/>
          <ac:spMkLst>
            <pc:docMk/>
            <pc:sldMk cId="872094566" sldId="266"/>
            <ac:spMk id="6" creationId="{FBBB4C75-025B-C8FA-4579-AC327F9CC2BF}"/>
          </ac:spMkLst>
        </pc:spChg>
        <pc:spChg chg="mod">
          <ac:chgData name="Sylvia Hoffmann" userId="fc40dadc-4d8d-4692-8030-bd6788669bc5" providerId="ADAL" clId="{9532A1BA-D508-4FBA-A30E-6D0E862600FA}" dt="2026-09-17T17:45:49.403" v="761" actId="14100"/>
          <ac:spMkLst>
            <pc:docMk/>
            <pc:sldMk cId="872094566" sldId="266"/>
            <ac:spMk id="7" creationId="{667C5832-1E6F-459C-464E-0E1965BB8C92}"/>
          </ac:spMkLst>
        </pc:spChg>
        <pc:spChg chg="mod">
          <ac:chgData name="Sylvia Hoffmann" userId="fc40dadc-4d8d-4692-8030-bd6788669bc5" providerId="ADAL" clId="{9532A1BA-D508-4FBA-A30E-6D0E862600FA}" dt="2026-09-17T17:46:21.401" v="765" actId="14100"/>
          <ac:spMkLst>
            <pc:docMk/>
            <pc:sldMk cId="872094566" sldId="266"/>
            <ac:spMk id="9" creationId="{5DE11B9F-BF72-AAC1-53BF-699BD92B4E11}"/>
          </ac:spMkLst>
        </pc:spChg>
        <pc:spChg chg="mod">
          <ac:chgData name="Sylvia Hoffmann" userId="fc40dadc-4d8d-4692-8030-bd6788669bc5" providerId="ADAL" clId="{9532A1BA-D508-4FBA-A30E-6D0E862600FA}" dt="2026-09-17T17:54:03.259" v="930" actId="14100"/>
          <ac:spMkLst>
            <pc:docMk/>
            <pc:sldMk cId="872094566" sldId="266"/>
            <ac:spMk id="13" creationId="{0071549E-9BFF-24B5-4494-E4E2148A44F6}"/>
          </ac:spMkLst>
        </pc:spChg>
        <pc:spChg chg="mod">
          <ac:chgData name="Sylvia Hoffmann" userId="fc40dadc-4d8d-4692-8030-bd6788669bc5" providerId="ADAL" clId="{9532A1BA-D508-4FBA-A30E-6D0E862600FA}" dt="2026-09-17T17:47:51.381" v="788" actId="20577"/>
          <ac:spMkLst>
            <pc:docMk/>
            <pc:sldMk cId="872094566" sldId="266"/>
            <ac:spMk id="17" creationId="{A22CF3ED-18E1-AF88-0856-5E8B2A8D015C}"/>
          </ac:spMkLst>
        </pc:spChg>
        <pc:spChg chg="mod">
          <ac:chgData name="Sylvia Hoffmann" userId="fc40dadc-4d8d-4692-8030-bd6788669bc5" providerId="ADAL" clId="{9532A1BA-D508-4FBA-A30E-6D0E862600FA}" dt="2026-09-17T17:47:47.193" v="785" actId="1076"/>
          <ac:spMkLst>
            <pc:docMk/>
            <pc:sldMk cId="872094566" sldId="266"/>
            <ac:spMk id="19" creationId="{3374CFD0-1D3F-488A-8303-81081EEA1EB3}"/>
          </ac:spMkLst>
        </pc:spChg>
        <pc:spChg chg="mod">
          <ac:chgData name="Sylvia Hoffmann" userId="fc40dadc-4d8d-4692-8030-bd6788669bc5" providerId="ADAL" clId="{9532A1BA-D508-4FBA-A30E-6D0E862600FA}" dt="2026-09-18T09:01:03.418" v="1172" actId="1076"/>
          <ac:spMkLst>
            <pc:docMk/>
            <pc:sldMk cId="872094566" sldId="266"/>
            <ac:spMk id="23" creationId="{FF152830-4CAF-7FEC-8731-06066459FF0E}"/>
          </ac:spMkLst>
        </pc:spChg>
        <pc:spChg chg="mod">
          <ac:chgData name="Sylvia Hoffmann" userId="fc40dadc-4d8d-4692-8030-bd6788669bc5" providerId="ADAL" clId="{9532A1BA-D508-4FBA-A30E-6D0E862600FA}" dt="2026-09-17T17:49:26.995" v="809" actId="1076"/>
          <ac:spMkLst>
            <pc:docMk/>
            <pc:sldMk cId="872094566" sldId="266"/>
            <ac:spMk id="25" creationId="{525260C7-7955-397F-3C9C-61B7DAF19D19}"/>
          </ac:spMkLst>
        </pc:spChg>
        <pc:spChg chg="mod">
          <ac:chgData name="Sylvia Hoffmann" userId="fc40dadc-4d8d-4692-8030-bd6788669bc5" providerId="ADAL" clId="{9532A1BA-D508-4FBA-A30E-6D0E862600FA}" dt="2026-09-17T17:49:09.146" v="804"/>
          <ac:spMkLst>
            <pc:docMk/>
            <pc:sldMk cId="872094566" sldId="266"/>
            <ac:spMk id="27" creationId="{62A880E2-D8B3-F7A4-C100-6E20C0B552E6}"/>
          </ac:spMkLst>
        </pc:spChg>
        <pc:spChg chg="mod">
          <ac:chgData name="Sylvia Hoffmann" userId="fc40dadc-4d8d-4692-8030-bd6788669bc5" providerId="ADAL" clId="{9532A1BA-D508-4FBA-A30E-6D0E862600FA}" dt="2026-09-17T17:48:26.454" v="796" actId="14100"/>
          <ac:spMkLst>
            <pc:docMk/>
            <pc:sldMk cId="872094566" sldId="266"/>
            <ac:spMk id="29" creationId="{15E05D33-3936-DB7F-0755-BBD9E9C4D0BC}"/>
          </ac:spMkLst>
        </pc:spChg>
        <pc:spChg chg="mod">
          <ac:chgData name="Sylvia Hoffmann" userId="fc40dadc-4d8d-4692-8030-bd6788669bc5" providerId="ADAL" clId="{9532A1BA-D508-4FBA-A30E-6D0E862600FA}" dt="2026-09-17T17:49:31.690" v="810" actId="14100"/>
          <ac:spMkLst>
            <pc:docMk/>
            <pc:sldMk cId="872094566" sldId="266"/>
            <ac:spMk id="31" creationId="{C1F66DF0-BB7F-1A73-D5BD-D718EC51A1E9}"/>
          </ac:spMkLst>
        </pc:spChg>
        <pc:spChg chg="mod">
          <ac:chgData name="Sylvia Hoffmann" userId="fc40dadc-4d8d-4692-8030-bd6788669bc5" providerId="ADAL" clId="{9532A1BA-D508-4FBA-A30E-6D0E862600FA}" dt="2026-09-18T08:54:01.818" v="1170" actId="20577"/>
          <ac:spMkLst>
            <pc:docMk/>
            <pc:sldMk cId="872094566" sldId="266"/>
            <ac:spMk id="32" creationId="{F7130EEB-3999-8A67-24DD-018E110EAB66}"/>
          </ac:spMkLst>
        </pc:spChg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3850523429" sldId="269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1222486918" sldId="270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69279771" sldId="271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2412393918" sldId="272"/>
        </pc:sldMkLst>
      </pc:sldChg>
      <pc:sldChg chg="del">
        <pc:chgData name="Sylvia Hoffmann" userId="fc40dadc-4d8d-4692-8030-bd6788669bc5" providerId="ADAL" clId="{9532A1BA-D508-4FBA-A30E-6D0E862600FA}" dt="2026-10-01T13:04:31.509" v="2300" actId="2696"/>
        <pc:sldMkLst>
          <pc:docMk/>
          <pc:sldMk cId="1293246026" sldId="275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251246035" sldId="276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729914627" sldId="277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2378191946" sldId="278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2389082607" sldId="279"/>
        </pc:sldMkLst>
      </pc:sldChg>
      <pc:sldChg chg="addSp delSp modSp mod ord delAnim">
        <pc:chgData name="Sylvia Hoffmann" userId="fc40dadc-4d8d-4692-8030-bd6788669bc5" providerId="ADAL" clId="{9532A1BA-D508-4FBA-A30E-6D0E862600FA}" dt="2026-10-01T22:22:30.737" v="3049" actId="1076"/>
        <pc:sldMkLst>
          <pc:docMk/>
          <pc:sldMk cId="3927378469" sldId="280"/>
        </pc:sldMkLst>
        <pc:spChg chg="mod">
          <ac:chgData name="Sylvia Hoffmann" userId="fc40dadc-4d8d-4692-8030-bd6788669bc5" providerId="ADAL" clId="{9532A1BA-D508-4FBA-A30E-6D0E862600FA}" dt="2026-10-01T22:20:17.423" v="2960"/>
          <ac:spMkLst>
            <pc:docMk/>
            <pc:sldMk cId="3927378469" sldId="280"/>
            <ac:spMk id="5" creationId="{4A64221C-CECA-7B6C-6F3C-123AB8AB1A59}"/>
          </ac:spMkLst>
        </pc:spChg>
        <pc:spChg chg="mod">
          <ac:chgData name="Sylvia Hoffmann" userId="fc40dadc-4d8d-4692-8030-bd6788669bc5" providerId="ADAL" clId="{9532A1BA-D508-4FBA-A30E-6D0E862600FA}" dt="2026-10-01T22:22:30.737" v="3049" actId="1076"/>
          <ac:spMkLst>
            <pc:docMk/>
            <pc:sldMk cId="3927378469" sldId="280"/>
            <ac:spMk id="6" creationId="{88D2E29A-2688-B060-6FFA-68859504AB4F}"/>
          </ac:spMkLst>
        </pc:spChg>
        <pc:picChg chg="add del mod">
          <ac:chgData name="Sylvia Hoffmann" userId="fc40dadc-4d8d-4692-8030-bd6788669bc5" providerId="ADAL" clId="{9532A1BA-D508-4FBA-A30E-6D0E862600FA}" dt="2026-10-01T22:20:44.570" v="2961" actId="478"/>
          <ac:picMkLst>
            <pc:docMk/>
            <pc:sldMk cId="3927378469" sldId="280"/>
            <ac:picMk id="3" creationId="{06F85A47-3C24-6805-37D8-607017DF0E4A}"/>
          </ac:picMkLst>
        </pc:picChg>
        <pc:picChg chg="del">
          <ac:chgData name="Sylvia Hoffmann" userId="fc40dadc-4d8d-4692-8030-bd6788669bc5" providerId="ADAL" clId="{9532A1BA-D508-4FBA-A30E-6D0E862600FA}" dt="2026-10-01T22:18:23.060" v="2938" actId="478"/>
          <ac:picMkLst>
            <pc:docMk/>
            <pc:sldMk cId="3927378469" sldId="280"/>
            <ac:picMk id="7" creationId="{2181667C-052B-0005-37FB-AB035256D9CC}"/>
          </ac:picMkLst>
        </pc:picChg>
        <pc:picChg chg="add mod">
          <ac:chgData name="Sylvia Hoffmann" userId="fc40dadc-4d8d-4692-8030-bd6788669bc5" providerId="ADAL" clId="{9532A1BA-D508-4FBA-A30E-6D0E862600FA}" dt="2026-10-01T22:21:55.629" v="2968"/>
          <ac:picMkLst>
            <pc:docMk/>
            <pc:sldMk cId="3927378469" sldId="280"/>
            <ac:picMk id="8" creationId="{8E8A29D6-970C-C0E2-E256-9C05040F934E}"/>
          </ac:picMkLst>
        </pc:picChg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1674982623" sldId="281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3496398556" sldId="282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2146178995" sldId="283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236173313" sldId="284"/>
        </pc:sldMkLst>
      </pc:sldChg>
      <pc:sldChg chg="delSp modSp mod ord modAnim">
        <pc:chgData name="Sylvia Hoffmann" userId="fc40dadc-4d8d-4692-8030-bd6788669bc5" providerId="ADAL" clId="{9532A1BA-D508-4FBA-A30E-6D0E862600FA}" dt="2026-10-01T22:15:35.668" v="2936"/>
        <pc:sldMkLst>
          <pc:docMk/>
          <pc:sldMk cId="1551499971" sldId="285"/>
        </pc:sldMkLst>
        <pc:spChg chg="mod">
          <ac:chgData name="Sylvia Hoffmann" userId="fc40dadc-4d8d-4692-8030-bd6788669bc5" providerId="ADAL" clId="{9532A1BA-D508-4FBA-A30E-6D0E862600FA}" dt="2026-10-01T22:11:31.285" v="2835"/>
          <ac:spMkLst>
            <pc:docMk/>
            <pc:sldMk cId="1551499971" sldId="285"/>
            <ac:spMk id="2" creationId="{638080F8-BDB5-9405-A6C0-6C83C2D46D3C}"/>
          </ac:spMkLst>
        </pc:spChg>
        <pc:spChg chg="del mod">
          <ac:chgData name="Sylvia Hoffmann" userId="fc40dadc-4d8d-4692-8030-bd6788669bc5" providerId="ADAL" clId="{9532A1BA-D508-4FBA-A30E-6D0E862600FA}" dt="2026-10-01T22:14:18.889" v="2915" actId="478"/>
          <ac:spMkLst>
            <pc:docMk/>
            <pc:sldMk cId="1551499971" sldId="285"/>
            <ac:spMk id="3" creationId="{9902902E-A9C9-1DAB-5291-AA486268D56E}"/>
          </ac:spMkLst>
        </pc:spChg>
        <pc:spChg chg="mod">
          <ac:chgData name="Sylvia Hoffmann" userId="fc40dadc-4d8d-4692-8030-bd6788669bc5" providerId="ADAL" clId="{9532A1BA-D508-4FBA-A30E-6D0E862600FA}" dt="2026-10-01T22:14:57.771" v="2930" actId="20577"/>
          <ac:spMkLst>
            <pc:docMk/>
            <pc:sldMk cId="1551499971" sldId="285"/>
            <ac:spMk id="4" creationId="{1B0D6F86-3C98-F91B-8155-B0F5A4B178F1}"/>
          </ac:spMkLst>
        </pc:spChg>
        <pc:picChg chg="mod">
          <ac:chgData name="Sylvia Hoffmann" userId="fc40dadc-4d8d-4692-8030-bd6788669bc5" providerId="ADAL" clId="{9532A1BA-D508-4FBA-A30E-6D0E862600FA}" dt="2026-10-01T22:15:02.499" v="2931" actId="1076"/>
          <ac:picMkLst>
            <pc:docMk/>
            <pc:sldMk cId="1551499971" sldId="285"/>
            <ac:picMk id="6" creationId="{330A2773-EA44-ADCB-C00B-0D98F392BF86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09-17T17:13:55.816" v="290" actId="21"/>
        <pc:sldMkLst>
          <pc:docMk/>
          <pc:sldMk cId="3120876076" sldId="286"/>
        </pc:sldMkLst>
        <pc:spChg chg="mod">
          <ac:chgData name="Sylvia Hoffmann" userId="fc40dadc-4d8d-4692-8030-bd6788669bc5" providerId="ADAL" clId="{9532A1BA-D508-4FBA-A30E-6D0E862600FA}" dt="2026-09-17T13:32:16.614" v="8"/>
          <ac:spMkLst>
            <pc:docMk/>
            <pc:sldMk cId="3120876076" sldId="286"/>
            <ac:spMk id="2" creationId="{0AC167A4-7BEF-BBD8-7A89-5DFC4707A8EA}"/>
          </ac:spMkLst>
        </pc:spChg>
        <pc:spChg chg="mod">
          <ac:chgData name="Sylvia Hoffmann" userId="fc40dadc-4d8d-4692-8030-bd6788669bc5" providerId="ADAL" clId="{9532A1BA-D508-4FBA-A30E-6D0E862600FA}" dt="2026-09-17T13:37:38.206" v="72" actId="20577"/>
          <ac:spMkLst>
            <pc:docMk/>
            <pc:sldMk cId="3120876076" sldId="286"/>
            <ac:spMk id="3" creationId="{2D5C396F-1473-AC45-5105-12F1D2ADC6E1}"/>
          </ac:spMkLst>
        </pc:spChg>
        <pc:spChg chg="add mod">
          <ac:chgData name="Sylvia Hoffmann" userId="fc40dadc-4d8d-4692-8030-bd6788669bc5" providerId="ADAL" clId="{9532A1BA-D508-4FBA-A30E-6D0E862600FA}" dt="2026-09-17T13:38:33.002" v="80" actId="122"/>
          <ac:spMkLst>
            <pc:docMk/>
            <pc:sldMk cId="3120876076" sldId="286"/>
            <ac:spMk id="6" creationId="{0B2C7EBE-D6FF-0663-25A3-B4C30C13D5C9}"/>
          </ac:spMkLst>
        </pc:spChg>
        <pc:picChg chg="add mod">
          <ac:chgData name="Sylvia Hoffmann" userId="fc40dadc-4d8d-4692-8030-bd6788669bc5" providerId="ADAL" clId="{9532A1BA-D508-4FBA-A30E-6D0E862600FA}" dt="2026-09-17T13:37:35.415" v="71" actId="1076"/>
          <ac:picMkLst>
            <pc:docMk/>
            <pc:sldMk cId="3120876076" sldId="286"/>
            <ac:picMk id="5" creationId="{D8E33796-8FD0-ADB1-CA44-2E498CD2B7BA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09-17T17:14:44.012" v="300" actId="1076"/>
        <pc:sldMkLst>
          <pc:docMk/>
          <pc:sldMk cId="628624113" sldId="287"/>
        </pc:sldMkLst>
        <pc:spChg chg="mod">
          <ac:chgData name="Sylvia Hoffmann" userId="fc40dadc-4d8d-4692-8030-bd6788669bc5" providerId="ADAL" clId="{9532A1BA-D508-4FBA-A30E-6D0E862600FA}" dt="2026-09-17T13:40:17.997" v="82"/>
          <ac:spMkLst>
            <pc:docMk/>
            <pc:sldMk cId="628624113" sldId="287"/>
            <ac:spMk id="2" creationId="{27F99A4C-B260-4C95-BBA7-3758C94DFE44}"/>
          </ac:spMkLst>
        </pc:spChg>
        <pc:spChg chg="add mod">
          <ac:chgData name="Sylvia Hoffmann" userId="fc40dadc-4d8d-4692-8030-bd6788669bc5" providerId="ADAL" clId="{9532A1BA-D508-4FBA-A30E-6D0E862600FA}" dt="2026-09-17T13:46:45.904" v="232" actId="20577"/>
          <ac:spMkLst>
            <pc:docMk/>
            <pc:sldMk cId="628624113" sldId="287"/>
            <ac:spMk id="8" creationId="{D6BB50B4-2701-72EB-E75D-47CAE72EEBC3}"/>
          </ac:spMkLst>
        </pc:spChg>
        <pc:spChg chg="mod">
          <ac:chgData name="Sylvia Hoffmann" userId="fc40dadc-4d8d-4692-8030-bd6788669bc5" providerId="ADAL" clId="{9532A1BA-D508-4FBA-A30E-6D0E862600FA}" dt="2026-09-17T13:47:14.373" v="234" actId="207"/>
          <ac:spMkLst>
            <pc:docMk/>
            <pc:sldMk cId="628624113" sldId="287"/>
            <ac:spMk id="13" creationId="{CCA927C2-7774-ADAC-47D0-EFD49AB6695C}"/>
          </ac:spMkLst>
        </pc:spChg>
        <pc:spChg chg="mod">
          <ac:chgData name="Sylvia Hoffmann" userId="fc40dadc-4d8d-4692-8030-bd6788669bc5" providerId="ADAL" clId="{9532A1BA-D508-4FBA-A30E-6D0E862600FA}" dt="2026-09-17T17:14:44.012" v="300" actId="1076"/>
          <ac:spMkLst>
            <pc:docMk/>
            <pc:sldMk cId="628624113" sldId="287"/>
            <ac:spMk id="19" creationId="{10BB7075-64F0-5B68-5457-3003E6DD3DCA}"/>
          </ac:spMkLst>
        </pc:spChg>
        <pc:spChg chg="mod">
          <ac:chgData name="Sylvia Hoffmann" userId="fc40dadc-4d8d-4692-8030-bd6788669bc5" providerId="ADAL" clId="{9532A1BA-D508-4FBA-A30E-6D0E862600FA}" dt="2026-09-17T17:14:10.846" v="294" actId="1076"/>
          <ac:spMkLst>
            <pc:docMk/>
            <pc:sldMk cId="628624113" sldId="287"/>
            <ac:spMk id="21" creationId="{77E2B011-5CD7-940A-41DE-6CEBE45E1B5D}"/>
          </ac:spMkLst>
        </pc:spChg>
        <pc:spChg chg="mod">
          <ac:chgData name="Sylvia Hoffmann" userId="fc40dadc-4d8d-4692-8030-bd6788669bc5" providerId="ADAL" clId="{9532A1BA-D508-4FBA-A30E-6D0E862600FA}" dt="2026-09-17T17:14:16.211" v="296" actId="1076"/>
          <ac:spMkLst>
            <pc:docMk/>
            <pc:sldMk cId="628624113" sldId="287"/>
            <ac:spMk id="25" creationId="{707410AD-1103-4BE9-908A-5FCBCB0C82A5}"/>
          </ac:spMkLst>
        </pc:spChg>
        <pc:spChg chg="mod">
          <ac:chgData name="Sylvia Hoffmann" userId="fc40dadc-4d8d-4692-8030-bd6788669bc5" providerId="ADAL" clId="{9532A1BA-D508-4FBA-A30E-6D0E862600FA}" dt="2026-09-17T13:48:21.488" v="239" actId="207"/>
          <ac:spMkLst>
            <pc:docMk/>
            <pc:sldMk cId="628624113" sldId="287"/>
            <ac:spMk id="27" creationId="{E57CACBC-4914-3BCA-F11A-A7744A08B3E8}"/>
          </ac:spMkLst>
        </pc:spChg>
        <pc:spChg chg="mod">
          <ac:chgData name="Sylvia Hoffmann" userId="fc40dadc-4d8d-4692-8030-bd6788669bc5" providerId="ADAL" clId="{9532A1BA-D508-4FBA-A30E-6D0E862600FA}" dt="2026-09-17T17:14:18.252" v="297" actId="1076"/>
          <ac:spMkLst>
            <pc:docMk/>
            <pc:sldMk cId="628624113" sldId="287"/>
            <ac:spMk id="29" creationId="{25C41F15-6197-68E0-193D-A53EAE748B94}"/>
          </ac:spMkLst>
        </pc:spChg>
        <pc:spChg chg="mod">
          <ac:chgData name="Sylvia Hoffmann" userId="fc40dadc-4d8d-4692-8030-bd6788669bc5" providerId="ADAL" clId="{9532A1BA-D508-4FBA-A30E-6D0E862600FA}" dt="2026-09-17T13:44:41.282" v="171" actId="1076"/>
          <ac:spMkLst>
            <pc:docMk/>
            <pc:sldMk cId="628624113" sldId="287"/>
            <ac:spMk id="32" creationId="{9C037473-C864-A49E-D6EF-35CD217B1BC4}"/>
          </ac:spMkLst>
        </pc:spChg>
        <pc:picChg chg="add mod">
          <ac:chgData name="Sylvia Hoffmann" userId="fc40dadc-4d8d-4692-8030-bd6788669bc5" providerId="ADAL" clId="{9532A1BA-D508-4FBA-A30E-6D0E862600FA}" dt="2026-09-17T17:14:33.843" v="299" actId="1076"/>
          <ac:picMkLst>
            <pc:docMk/>
            <pc:sldMk cId="628624113" sldId="287"/>
            <ac:picMk id="11" creationId="{7AFC370C-2907-F0B7-1839-E0FE5E13E8E5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09-17T17:19:07.252" v="301"/>
        <pc:sldMkLst>
          <pc:docMk/>
          <pc:sldMk cId="331961271" sldId="288"/>
        </pc:sldMkLst>
        <pc:spChg chg="mod">
          <ac:chgData name="Sylvia Hoffmann" userId="fc40dadc-4d8d-4692-8030-bd6788669bc5" providerId="ADAL" clId="{9532A1BA-D508-4FBA-A30E-6D0E862600FA}" dt="2026-09-17T17:19:07.252" v="301"/>
          <ac:spMkLst>
            <pc:docMk/>
            <pc:sldMk cId="331961271" sldId="288"/>
            <ac:spMk id="2" creationId="{61A4F6C7-C15D-E856-4254-804CE31502E2}"/>
          </ac:spMkLst>
        </pc:spChg>
        <pc:spChg chg="add mod">
          <ac:chgData name="Sylvia Hoffmann" userId="fc40dadc-4d8d-4692-8030-bd6788669bc5" providerId="ADAL" clId="{9532A1BA-D508-4FBA-A30E-6D0E862600FA}" dt="2026-09-17T13:51:20.991" v="283" actId="6549"/>
          <ac:spMkLst>
            <pc:docMk/>
            <pc:sldMk cId="331961271" sldId="288"/>
            <ac:spMk id="4" creationId="{83E02471-6770-3F6B-E008-C649934E00BC}"/>
          </ac:spMkLst>
        </pc:spChg>
        <pc:spChg chg="mod">
          <ac:chgData name="Sylvia Hoffmann" userId="fc40dadc-4d8d-4692-8030-bd6788669bc5" providerId="ADAL" clId="{9532A1BA-D508-4FBA-A30E-6D0E862600FA}" dt="2026-09-17T13:50:07.008" v="258" actId="20577"/>
          <ac:spMkLst>
            <pc:docMk/>
            <pc:sldMk cId="331961271" sldId="288"/>
            <ac:spMk id="32" creationId="{CA725511-167D-4CEB-497F-39663BE82986}"/>
          </ac:spMkLst>
        </pc:spChg>
      </pc:sldChg>
      <pc:sldChg chg="addSp delSp modSp add mod delAnim modAnim">
        <pc:chgData name="Sylvia Hoffmann" userId="fc40dadc-4d8d-4692-8030-bd6788669bc5" providerId="ADAL" clId="{9532A1BA-D508-4FBA-A30E-6D0E862600FA}" dt="2026-09-17T17:38:27.216" v="593" actId="207"/>
        <pc:sldMkLst>
          <pc:docMk/>
          <pc:sldMk cId="3343184360" sldId="289"/>
        </pc:sldMkLst>
        <pc:spChg chg="mod">
          <ac:chgData name="Sylvia Hoffmann" userId="fc40dadc-4d8d-4692-8030-bd6788669bc5" providerId="ADAL" clId="{9532A1BA-D508-4FBA-A30E-6D0E862600FA}" dt="2026-09-17T17:21:33.392" v="394" actId="20577"/>
          <ac:spMkLst>
            <pc:docMk/>
            <pc:sldMk cId="3343184360" sldId="289"/>
            <ac:spMk id="2" creationId="{68F13228-A309-503E-B98B-B0512AC69B58}"/>
          </ac:spMkLst>
        </pc:spChg>
        <pc:spChg chg="mod">
          <ac:chgData name="Sylvia Hoffmann" userId="fc40dadc-4d8d-4692-8030-bd6788669bc5" providerId="ADAL" clId="{9532A1BA-D508-4FBA-A30E-6D0E862600FA}" dt="2026-09-17T17:34:11.117" v="580" actId="20577"/>
          <ac:spMkLst>
            <pc:docMk/>
            <pc:sldMk cId="3343184360" sldId="289"/>
            <ac:spMk id="32" creationId="{4BD3AC57-E968-83D0-E006-F6C2E926E088}"/>
          </ac:spMkLst>
        </pc:spChg>
        <pc:graphicFrameChg chg="add mod modGraphic">
          <ac:chgData name="Sylvia Hoffmann" userId="fc40dadc-4d8d-4692-8030-bd6788669bc5" providerId="ADAL" clId="{9532A1BA-D508-4FBA-A30E-6D0E862600FA}" dt="2026-09-17T17:38:27.216" v="593" actId="207"/>
          <ac:graphicFrameMkLst>
            <pc:docMk/>
            <pc:sldMk cId="3343184360" sldId="289"/>
            <ac:graphicFrameMk id="6" creationId="{DF83BC51-7C7C-5005-0369-47861C3600BB}"/>
          </ac:graphicFrameMkLst>
        </pc:graphicFrameChg>
      </pc:sldChg>
      <pc:sldChg chg="addSp delSp modSp add mod ord delAnim modAnim">
        <pc:chgData name="Sylvia Hoffmann" userId="fc40dadc-4d8d-4692-8030-bd6788669bc5" providerId="ADAL" clId="{9532A1BA-D508-4FBA-A30E-6D0E862600FA}" dt="2026-09-18T09:20:18.715" v="1173" actId="115"/>
        <pc:sldMkLst>
          <pc:docMk/>
          <pc:sldMk cId="997312695" sldId="290"/>
        </pc:sldMkLst>
        <pc:spChg chg="mod">
          <ac:chgData name="Sylvia Hoffmann" userId="fc40dadc-4d8d-4692-8030-bd6788669bc5" providerId="ADAL" clId="{9532A1BA-D508-4FBA-A30E-6D0E862600FA}" dt="2026-09-18T09:20:18.715" v="1173" actId="115"/>
          <ac:spMkLst>
            <pc:docMk/>
            <pc:sldMk cId="997312695" sldId="290"/>
            <ac:spMk id="32" creationId="{19B8F884-9E6F-4093-1505-120E0A5DB7A5}"/>
          </ac:spMkLst>
        </pc:spChg>
        <pc:picChg chg="add mod">
          <ac:chgData name="Sylvia Hoffmann" userId="fc40dadc-4d8d-4692-8030-bd6788669bc5" providerId="ADAL" clId="{9532A1BA-D508-4FBA-A30E-6D0E862600FA}" dt="2026-09-17T17:57:37.059" v="1097" actId="1076"/>
          <ac:picMkLst>
            <pc:docMk/>
            <pc:sldMk cId="997312695" sldId="290"/>
            <ac:picMk id="5" creationId="{1166CA23-8B30-B1CA-F210-B91456B164BB}"/>
          </ac:picMkLst>
        </pc:picChg>
      </pc:sldChg>
      <pc:sldChg chg="addSp delSp modSp add mod delAnim modAnim">
        <pc:chgData name="Sylvia Hoffmann" userId="fc40dadc-4d8d-4692-8030-bd6788669bc5" providerId="ADAL" clId="{9532A1BA-D508-4FBA-A30E-6D0E862600FA}" dt="2026-10-01T11:37:21.226" v="1515" actId="113"/>
        <pc:sldMkLst>
          <pc:docMk/>
          <pc:sldMk cId="3034252790" sldId="291"/>
        </pc:sldMkLst>
        <pc:spChg chg="mod">
          <ac:chgData name="Sylvia Hoffmann" userId="fc40dadc-4d8d-4692-8030-bd6788669bc5" providerId="ADAL" clId="{9532A1BA-D508-4FBA-A30E-6D0E862600FA}" dt="2026-10-01T11:37:21.226" v="1515" actId="113"/>
          <ac:spMkLst>
            <pc:docMk/>
            <pc:sldMk cId="3034252790" sldId="291"/>
            <ac:spMk id="2" creationId="{91FB5C2A-AF01-AF12-55FF-1F9CFBA7F497}"/>
          </ac:spMkLst>
        </pc:spChg>
        <pc:spChg chg="mod">
          <ac:chgData name="Sylvia Hoffmann" userId="fc40dadc-4d8d-4692-8030-bd6788669bc5" providerId="ADAL" clId="{9532A1BA-D508-4FBA-A30E-6D0E862600FA}" dt="2026-10-01T11:17:25.298" v="1347" actId="27636"/>
          <ac:spMkLst>
            <pc:docMk/>
            <pc:sldMk cId="3034252790" sldId="291"/>
            <ac:spMk id="3" creationId="{2995CEB8-50AD-DE50-3BAC-30742BF1822C}"/>
          </ac:spMkLst>
        </pc:spChg>
        <pc:spChg chg="mod">
          <ac:chgData name="Sylvia Hoffmann" userId="fc40dadc-4d8d-4692-8030-bd6788669bc5" providerId="ADAL" clId="{9532A1BA-D508-4FBA-A30E-6D0E862600FA}" dt="2026-09-18T10:58:54.524" v="1270" actId="208"/>
          <ac:spMkLst>
            <pc:docMk/>
            <pc:sldMk cId="3034252790" sldId="291"/>
            <ac:spMk id="6" creationId="{C0267898-2DF8-F29E-7A4D-F9C6658B529C}"/>
          </ac:spMkLst>
        </pc:spChg>
      </pc:sldChg>
      <pc:sldChg chg="addSp modSp add mod ord modAnim">
        <pc:chgData name="Sylvia Hoffmann" userId="fc40dadc-4d8d-4692-8030-bd6788669bc5" providerId="ADAL" clId="{9532A1BA-D508-4FBA-A30E-6D0E862600FA}" dt="2026-09-18T09:30:41.106" v="1258"/>
        <pc:sldMkLst>
          <pc:docMk/>
          <pc:sldMk cId="3311674528" sldId="292"/>
        </pc:sldMkLst>
        <pc:spChg chg="mod">
          <ac:chgData name="Sylvia Hoffmann" userId="fc40dadc-4d8d-4692-8030-bd6788669bc5" providerId="ADAL" clId="{9532A1BA-D508-4FBA-A30E-6D0E862600FA}" dt="2026-09-18T09:30:28.949" v="1254" actId="1076"/>
          <ac:spMkLst>
            <pc:docMk/>
            <pc:sldMk cId="3311674528" sldId="292"/>
            <ac:spMk id="3" creationId="{CF945837-0835-CC99-A8B9-FD690AB9712B}"/>
          </ac:spMkLst>
        </pc:spChg>
        <pc:spChg chg="add mod">
          <ac:chgData name="Sylvia Hoffmann" userId="fc40dadc-4d8d-4692-8030-bd6788669bc5" providerId="ADAL" clId="{9532A1BA-D508-4FBA-A30E-6D0E862600FA}" dt="2026-09-18T09:30:34.961" v="1256" actId="1076"/>
          <ac:spMkLst>
            <pc:docMk/>
            <pc:sldMk cId="3311674528" sldId="292"/>
            <ac:spMk id="5" creationId="{A89D31CC-9932-CBA8-912F-9C0FD4687C37}"/>
          </ac:spMkLst>
        </pc:spChg>
        <pc:spChg chg="mod">
          <ac:chgData name="Sylvia Hoffmann" userId="fc40dadc-4d8d-4692-8030-bd6788669bc5" providerId="ADAL" clId="{9532A1BA-D508-4FBA-A30E-6D0E862600FA}" dt="2026-09-18T09:30:25.901" v="1253" actId="1076"/>
          <ac:spMkLst>
            <pc:docMk/>
            <pc:sldMk cId="3311674528" sldId="292"/>
            <ac:spMk id="6" creationId="{8D3944B2-AE97-B86E-27D4-E05AE76A607C}"/>
          </ac:spMkLst>
        </pc:spChg>
        <pc:picChg chg="mod">
          <ac:chgData name="Sylvia Hoffmann" userId="fc40dadc-4d8d-4692-8030-bd6788669bc5" providerId="ADAL" clId="{9532A1BA-D508-4FBA-A30E-6D0E862600FA}" dt="2026-09-18T09:30:30.771" v="1255" actId="1076"/>
          <ac:picMkLst>
            <pc:docMk/>
            <pc:sldMk cId="3311674528" sldId="292"/>
            <ac:picMk id="7" creationId="{A061D9E8-8524-650B-C35F-DF7D77445EE3}"/>
          </ac:picMkLst>
        </pc:picChg>
      </pc:sldChg>
      <pc:sldChg chg="modSp new del mod">
        <pc:chgData name="Sylvia Hoffmann" userId="fc40dadc-4d8d-4692-8030-bd6788669bc5" providerId="ADAL" clId="{9532A1BA-D508-4FBA-A30E-6D0E862600FA}" dt="2026-10-01T12:05:28.122" v="1538" actId="47"/>
        <pc:sldMkLst>
          <pc:docMk/>
          <pc:sldMk cId="2110152590" sldId="293"/>
        </pc:sldMkLst>
        <pc:spChg chg="mod">
          <ac:chgData name="Sylvia Hoffmann" userId="fc40dadc-4d8d-4692-8030-bd6788669bc5" providerId="ADAL" clId="{9532A1BA-D508-4FBA-A30E-6D0E862600FA}" dt="2026-10-01T11:26:27.814" v="1429" actId="27636"/>
          <ac:spMkLst>
            <pc:docMk/>
            <pc:sldMk cId="2110152590" sldId="293"/>
            <ac:spMk id="3" creationId="{C22082DF-7710-1758-2AFD-77293863F73C}"/>
          </ac:spMkLst>
        </pc:spChg>
      </pc:sldChg>
      <pc:sldChg chg="addSp delSp modSp add mod delAnim modAnim">
        <pc:chgData name="Sylvia Hoffmann" userId="fc40dadc-4d8d-4692-8030-bd6788669bc5" providerId="ADAL" clId="{9532A1BA-D508-4FBA-A30E-6D0E862600FA}" dt="2026-10-01T11:37:24.217" v="1517" actId="14100"/>
        <pc:sldMkLst>
          <pc:docMk/>
          <pc:sldMk cId="539359004" sldId="294"/>
        </pc:sldMkLst>
        <pc:spChg chg="mod">
          <ac:chgData name="Sylvia Hoffmann" userId="fc40dadc-4d8d-4692-8030-bd6788669bc5" providerId="ADAL" clId="{9532A1BA-D508-4FBA-A30E-6D0E862600FA}" dt="2026-10-01T11:37:24.217" v="1517" actId="14100"/>
          <ac:spMkLst>
            <pc:docMk/>
            <pc:sldMk cId="539359004" sldId="294"/>
            <ac:spMk id="2" creationId="{2F6FF8AA-0093-01D0-753A-AB7F359DA30A}"/>
          </ac:spMkLst>
        </pc:spChg>
        <pc:spChg chg="mod">
          <ac:chgData name="Sylvia Hoffmann" userId="fc40dadc-4d8d-4692-8030-bd6788669bc5" providerId="ADAL" clId="{9532A1BA-D508-4FBA-A30E-6D0E862600FA}" dt="2026-10-01T11:23:03.019" v="1389" actId="1076"/>
          <ac:spMkLst>
            <pc:docMk/>
            <pc:sldMk cId="539359004" sldId="294"/>
            <ac:spMk id="3" creationId="{36D6EE10-5019-D42A-D722-2BCA54D25D40}"/>
          </ac:spMkLst>
        </pc:spChg>
        <pc:spChg chg="del">
          <ac:chgData name="Sylvia Hoffmann" userId="fc40dadc-4d8d-4692-8030-bd6788669bc5" providerId="ADAL" clId="{9532A1BA-D508-4FBA-A30E-6D0E862600FA}" dt="2026-10-01T11:19:17.555" v="1355" actId="478"/>
          <ac:spMkLst>
            <pc:docMk/>
            <pc:sldMk cId="539359004" sldId="294"/>
            <ac:spMk id="6" creationId="{873D8A8D-004B-1B1B-386A-107FD81FA958}"/>
          </ac:spMkLst>
        </pc:spChg>
        <pc:picChg chg="add mod">
          <ac:chgData name="Sylvia Hoffmann" userId="fc40dadc-4d8d-4692-8030-bd6788669bc5" providerId="ADAL" clId="{9532A1BA-D508-4FBA-A30E-6D0E862600FA}" dt="2026-10-01T11:23:06.274" v="1390" actId="1076"/>
          <ac:picMkLst>
            <pc:docMk/>
            <pc:sldMk cId="539359004" sldId="294"/>
            <ac:picMk id="5" creationId="{1CF601B8-63C2-9D61-5467-ED5FFE40FD47}"/>
          </ac:picMkLst>
        </pc:picChg>
      </pc:sldChg>
      <pc:sldChg chg="addSp delSp modSp add mod delAnim modAnim">
        <pc:chgData name="Sylvia Hoffmann" userId="fc40dadc-4d8d-4692-8030-bd6788669bc5" providerId="ADAL" clId="{9532A1BA-D508-4FBA-A30E-6D0E862600FA}" dt="2026-10-01T11:37:28.341" v="1518" actId="478"/>
        <pc:sldMkLst>
          <pc:docMk/>
          <pc:sldMk cId="3596887564" sldId="295"/>
        </pc:sldMkLst>
        <pc:spChg chg="mod">
          <ac:chgData name="Sylvia Hoffmann" userId="fc40dadc-4d8d-4692-8030-bd6788669bc5" providerId="ADAL" clId="{9532A1BA-D508-4FBA-A30E-6D0E862600FA}" dt="2026-10-01T11:25:19.828" v="1413" actId="20577"/>
          <ac:spMkLst>
            <pc:docMk/>
            <pc:sldMk cId="3596887564" sldId="295"/>
            <ac:spMk id="2" creationId="{594814E7-434A-235F-FC21-07C35BEB8EC9}"/>
          </ac:spMkLst>
        </pc:spChg>
        <pc:spChg chg="del">
          <ac:chgData name="Sylvia Hoffmann" userId="fc40dadc-4d8d-4692-8030-bd6788669bc5" providerId="ADAL" clId="{9532A1BA-D508-4FBA-A30E-6D0E862600FA}" dt="2026-10-01T11:26:01.401" v="1424" actId="478"/>
          <ac:spMkLst>
            <pc:docMk/>
            <pc:sldMk cId="3596887564" sldId="295"/>
            <ac:spMk id="3" creationId="{0E4FA1BD-0F92-FF05-CF53-8AB9DE47B5F5}"/>
          </ac:spMkLst>
        </pc:spChg>
        <pc:spChg chg="del">
          <ac:chgData name="Sylvia Hoffmann" userId="fc40dadc-4d8d-4692-8030-bd6788669bc5" providerId="ADAL" clId="{9532A1BA-D508-4FBA-A30E-6D0E862600FA}" dt="2026-10-01T11:25:59.196" v="1423" actId="478"/>
          <ac:spMkLst>
            <pc:docMk/>
            <pc:sldMk cId="3596887564" sldId="295"/>
            <ac:spMk id="5" creationId="{A1319BCD-B013-A17E-F5EF-7CAEF2970010}"/>
          </ac:spMkLst>
        </pc:spChg>
        <pc:spChg chg="mod">
          <ac:chgData name="Sylvia Hoffmann" userId="fc40dadc-4d8d-4692-8030-bd6788669bc5" providerId="ADAL" clId="{9532A1BA-D508-4FBA-A30E-6D0E862600FA}" dt="2026-10-01T11:25:47.111" v="1421" actId="14100"/>
          <ac:spMkLst>
            <pc:docMk/>
            <pc:sldMk cId="3596887564" sldId="295"/>
            <ac:spMk id="6" creationId="{E4E28E48-F1FF-5E46-8DBF-58EB579E7D30}"/>
          </ac:spMkLst>
        </pc:spChg>
        <pc:spChg chg="add del mod">
          <ac:chgData name="Sylvia Hoffmann" userId="fc40dadc-4d8d-4692-8030-bd6788669bc5" providerId="ADAL" clId="{9532A1BA-D508-4FBA-A30E-6D0E862600FA}" dt="2026-10-01T11:26:09.419" v="1425" actId="3680"/>
          <ac:spMkLst>
            <pc:docMk/>
            <pc:sldMk cId="3596887564" sldId="295"/>
            <ac:spMk id="8" creationId="{B2A00670-BDEE-DC9B-BAF9-110B2B436B03}"/>
          </ac:spMkLst>
        </pc:spChg>
        <pc:spChg chg="add del mod">
          <ac:chgData name="Sylvia Hoffmann" userId="fc40dadc-4d8d-4692-8030-bd6788669bc5" providerId="ADAL" clId="{9532A1BA-D508-4FBA-A30E-6D0E862600FA}" dt="2026-10-01T11:28:19.496" v="1460" actId="478"/>
          <ac:spMkLst>
            <pc:docMk/>
            <pc:sldMk cId="3596887564" sldId="295"/>
            <ac:spMk id="11" creationId="{3C136444-CE6E-D5D5-4571-414F30E1C77B}"/>
          </ac:spMkLst>
        </pc:spChg>
        <pc:spChg chg="add mod">
          <ac:chgData name="Sylvia Hoffmann" userId="fc40dadc-4d8d-4692-8030-bd6788669bc5" providerId="ADAL" clId="{9532A1BA-D508-4FBA-A30E-6D0E862600FA}" dt="2026-10-01T11:29:15.162" v="1506" actId="113"/>
          <ac:spMkLst>
            <pc:docMk/>
            <pc:sldMk cId="3596887564" sldId="295"/>
            <ac:spMk id="13" creationId="{E8517BF5-6CFB-C191-A77E-6A128910874C}"/>
          </ac:spMkLst>
        </pc:spChg>
        <pc:spChg chg="add">
          <ac:chgData name="Sylvia Hoffmann" userId="fc40dadc-4d8d-4692-8030-bd6788669bc5" providerId="ADAL" clId="{9532A1BA-D508-4FBA-A30E-6D0E862600FA}" dt="2026-10-01T11:37:14.522" v="1514"/>
          <ac:spMkLst>
            <pc:docMk/>
            <pc:sldMk cId="3596887564" sldId="295"/>
            <ac:spMk id="16" creationId="{D300F5E1-3B75-9213-6A2A-8F0098A06DA5}"/>
          </ac:spMkLst>
        </pc:spChg>
        <pc:graphicFrameChg chg="add mod ord modGraphic">
          <ac:chgData name="Sylvia Hoffmann" userId="fc40dadc-4d8d-4692-8030-bd6788669bc5" providerId="ADAL" clId="{9532A1BA-D508-4FBA-A30E-6D0E862600FA}" dt="2026-10-01T11:28:15.595" v="1459" actId="1076"/>
          <ac:graphicFrameMkLst>
            <pc:docMk/>
            <pc:sldMk cId="3596887564" sldId="295"/>
            <ac:graphicFrameMk id="9" creationId="{5C5E92A0-719A-B532-11E2-9B7DDE87BAB0}"/>
          </ac:graphicFrameMkLst>
        </pc:graphicFrameChg>
        <pc:graphicFrameChg chg="add del mod">
          <ac:chgData name="Sylvia Hoffmann" userId="fc40dadc-4d8d-4692-8030-bd6788669bc5" providerId="ADAL" clId="{9532A1BA-D508-4FBA-A30E-6D0E862600FA}" dt="2026-10-01T11:37:28.341" v="1518" actId="478"/>
          <ac:graphicFrameMkLst>
            <pc:docMk/>
            <pc:sldMk cId="3596887564" sldId="295"/>
            <ac:graphicFrameMk id="14" creationId="{16315A66-0EE3-422A-89E2-1778E09EA74E}"/>
          </ac:graphicFrameMkLst>
        </pc:graphicFrameChg>
        <pc:picChg chg="del">
          <ac:chgData name="Sylvia Hoffmann" userId="fc40dadc-4d8d-4692-8030-bd6788669bc5" providerId="ADAL" clId="{9532A1BA-D508-4FBA-A30E-6D0E862600FA}" dt="2026-10-01T11:25:49.009" v="1422" actId="478"/>
          <ac:picMkLst>
            <pc:docMk/>
            <pc:sldMk cId="3596887564" sldId="295"/>
            <ac:picMk id="7" creationId="{2C049DEC-CDE3-F64C-2171-D53A2B36E848}"/>
          </ac:picMkLst>
        </pc:picChg>
      </pc:sldChg>
      <pc:sldChg chg="addSp delSp modSp add mod modClrScheme modAnim chgLayout">
        <pc:chgData name="Sylvia Hoffmann" userId="fc40dadc-4d8d-4692-8030-bd6788669bc5" providerId="ADAL" clId="{9532A1BA-D508-4FBA-A30E-6D0E862600FA}" dt="2026-10-01T12:47:08.308" v="1933" actId="113"/>
        <pc:sldMkLst>
          <pc:docMk/>
          <pc:sldMk cId="2856057400" sldId="296"/>
        </pc:sldMkLst>
        <pc:spChg chg="mod">
          <ac:chgData name="Sylvia Hoffmann" userId="fc40dadc-4d8d-4692-8030-bd6788669bc5" providerId="ADAL" clId="{9532A1BA-D508-4FBA-A30E-6D0E862600FA}" dt="2026-10-01T12:47:08.308" v="1933" actId="113"/>
          <ac:spMkLst>
            <pc:docMk/>
            <pc:sldMk cId="2856057400" sldId="296"/>
            <ac:spMk id="2" creationId="{52138016-716A-3F89-2189-CA2DEC6C7FA8}"/>
          </ac:spMkLst>
        </pc:spChg>
        <pc:spChg chg="mod">
          <ac:chgData name="Sylvia Hoffmann" userId="fc40dadc-4d8d-4692-8030-bd6788669bc5" providerId="ADAL" clId="{9532A1BA-D508-4FBA-A30E-6D0E862600FA}" dt="2026-10-01T12:29:07.273" v="1647" actId="20577"/>
          <ac:spMkLst>
            <pc:docMk/>
            <pc:sldMk cId="2856057400" sldId="296"/>
            <ac:spMk id="3" creationId="{991962E3-ED6F-EB72-4312-F6326E7B3534}"/>
          </ac:spMkLst>
        </pc:spChg>
        <pc:spChg chg="add del">
          <ac:chgData name="Sylvia Hoffmann" userId="fc40dadc-4d8d-4692-8030-bd6788669bc5" providerId="ADAL" clId="{9532A1BA-D508-4FBA-A30E-6D0E862600FA}" dt="2026-10-01T11:58:11.414" v="1537" actId="478"/>
          <ac:spMkLst>
            <pc:docMk/>
            <pc:sldMk cId="2856057400" sldId="296"/>
            <ac:spMk id="6" creationId="{EEB261C2-548E-FA71-BBC8-71E581963023}"/>
          </ac:spMkLst>
        </pc:spChg>
        <pc:picChg chg="del">
          <ac:chgData name="Sylvia Hoffmann" userId="fc40dadc-4d8d-4692-8030-bd6788669bc5" providerId="ADAL" clId="{9532A1BA-D508-4FBA-A30E-6D0E862600FA}" dt="2026-10-01T11:51:41.133" v="1523" actId="478"/>
          <ac:picMkLst>
            <pc:docMk/>
            <pc:sldMk cId="2856057400" sldId="296"/>
            <ac:picMk id="5" creationId="{DFED6BA4-2AC0-837F-1711-26E668EEFA59}"/>
          </ac:picMkLst>
        </pc:picChg>
        <pc:picChg chg="add mod">
          <ac:chgData name="Sylvia Hoffmann" userId="fc40dadc-4d8d-4692-8030-bd6788669bc5" providerId="ADAL" clId="{9532A1BA-D508-4FBA-A30E-6D0E862600FA}" dt="2026-10-01T12:28:39.457" v="1636" actId="1076"/>
          <ac:picMkLst>
            <pc:docMk/>
            <pc:sldMk cId="2856057400" sldId="296"/>
            <ac:picMk id="8" creationId="{F86460F0-1A2E-287D-CBD8-786900B34EB7}"/>
          </ac:picMkLst>
        </pc:picChg>
      </pc:sldChg>
      <pc:sldChg chg="addSp delSp modSp add mod delAnim">
        <pc:chgData name="Sylvia Hoffmann" userId="fc40dadc-4d8d-4692-8030-bd6788669bc5" providerId="ADAL" clId="{9532A1BA-D508-4FBA-A30E-6D0E862600FA}" dt="2026-10-01T12:47:13.723" v="1934" actId="113"/>
        <pc:sldMkLst>
          <pc:docMk/>
          <pc:sldMk cId="488802896" sldId="297"/>
        </pc:sldMkLst>
        <pc:spChg chg="mod">
          <ac:chgData name="Sylvia Hoffmann" userId="fc40dadc-4d8d-4692-8030-bd6788669bc5" providerId="ADAL" clId="{9532A1BA-D508-4FBA-A30E-6D0E862600FA}" dt="2026-10-01T12:47:13.723" v="1934" actId="113"/>
          <ac:spMkLst>
            <pc:docMk/>
            <pc:sldMk cId="488802896" sldId="297"/>
            <ac:spMk id="2" creationId="{074A5C7F-1EA6-C350-4B23-29944C9F5B27}"/>
          </ac:spMkLst>
        </pc:spChg>
        <pc:spChg chg="del">
          <ac:chgData name="Sylvia Hoffmann" userId="fc40dadc-4d8d-4692-8030-bd6788669bc5" providerId="ADAL" clId="{9532A1BA-D508-4FBA-A30E-6D0E862600FA}" dt="2026-10-01T12:06:09.938" v="1540" actId="478"/>
          <ac:spMkLst>
            <pc:docMk/>
            <pc:sldMk cId="488802896" sldId="297"/>
            <ac:spMk id="3" creationId="{E74C4292-ECDF-D2BA-F1AA-FAE497304289}"/>
          </ac:spMkLst>
        </pc:spChg>
        <pc:spChg chg="add del mod">
          <ac:chgData name="Sylvia Hoffmann" userId="fc40dadc-4d8d-4692-8030-bd6788669bc5" providerId="ADAL" clId="{9532A1BA-D508-4FBA-A30E-6D0E862600FA}" dt="2026-10-01T12:06:10.802" v="1541"/>
          <ac:spMkLst>
            <pc:docMk/>
            <pc:sldMk cId="488802896" sldId="297"/>
            <ac:spMk id="5" creationId="{00BB18A2-A585-7086-20C5-19CDDC143B2F}"/>
          </ac:spMkLst>
        </pc:spChg>
        <pc:graphicFrameChg chg="add mod modGraphic">
          <ac:chgData name="Sylvia Hoffmann" userId="fc40dadc-4d8d-4692-8030-bd6788669bc5" providerId="ADAL" clId="{9532A1BA-D508-4FBA-A30E-6D0E862600FA}" dt="2026-10-01T12:07:09.780" v="1553" actId="113"/>
          <ac:graphicFrameMkLst>
            <pc:docMk/>
            <pc:sldMk cId="488802896" sldId="297"/>
            <ac:graphicFrameMk id="6" creationId="{932DF90A-4983-1C4D-6893-7CB1A660B6CB}"/>
          </ac:graphicFrameMkLst>
        </pc:graphicFrameChg>
      </pc:sldChg>
      <pc:sldChg chg="addSp delSp modSp add mod ord modAnim">
        <pc:chgData name="Sylvia Hoffmann" userId="fc40dadc-4d8d-4692-8030-bd6788669bc5" providerId="ADAL" clId="{9532A1BA-D508-4FBA-A30E-6D0E862600FA}" dt="2026-10-01T12:40:50.211" v="1829" actId="1076"/>
        <pc:sldMkLst>
          <pc:docMk/>
          <pc:sldMk cId="2898012279" sldId="298"/>
        </pc:sldMkLst>
        <pc:spChg chg="mod">
          <ac:chgData name="Sylvia Hoffmann" userId="fc40dadc-4d8d-4692-8030-bd6788669bc5" providerId="ADAL" clId="{9532A1BA-D508-4FBA-A30E-6D0E862600FA}" dt="2026-10-01T12:32:23.118" v="1659" actId="113"/>
          <ac:spMkLst>
            <pc:docMk/>
            <pc:sldMk cId="2898012279" sldId="298"/>
            <ac:spMk id="2" creationId="{79FCEA79-4B89-9C38-2CE4-B2994EA3079B}"/>
          </ac:spMkLst>
        </pc:spChg>
        <pc:spChg chg="mod">
          <ac:chgData name="Sylvia Hoffmann" userId="fc40dadc-4d8d-4692-8030-bd6788669bc5" providerId="ADAL" clId="{9532A1BA-D508-4FBA-A30E-6D0E862600FA}" dt="2026-10-01T12:39:56.019" v="1821" actId="6549"/>
          <ac:spMkLst>
            <pc:docMk/>
            <pc:sldMk cId="2898012279" sldId="298"/>
            <ac:spMk id="3" creationId="{CB5F8245-AF8A-4BCD-E0BB-7598CBA3404F}"/>
          </ac:spMkLst>
        </pc:spChg>
        <pc:spChg chg="add mod">
          <ac:chgData name="Sylvia Hoffmann" userId="fc40dadc-4d8d-4692-8030-bd6788669bc5" providerId="ADAL" clId="{9532A1BA-D508-4FBA-A30E-6D0E862600FA}" dt="2026-10-01T12:37:45.315" v="1807" actId="1076"/>
          <ac:spMkLst>
            <pc:docMk/>
            <pc:sldMk cId="2898012279" sldId="298"/>
            <ac:spMk id="4" creationId="{C76E679A-DF32-0AF6-CE38-BE9043C57F99}"/>
          </ac:spMkLst>
        </pc:spChg>
        <pc:picChg chg="del">
          <ac:chgData name="Sylvia Hoffmann" userId="fc40dadc-4d8d-4692-8030-bd6788669bc5" providerId="ADAL" clId="{9532A1BA-D508-4FBA-A30E-6D0E862600FA}" dt="2026-10-01T12:31:56.717" v="1651" actId="478"/>
          <ac:picMkLst>
            <pc:docMk/>
            <pc:sldMk cId="2898012279" sldId="298"/>
            <ac:picMk id="5" creationId="{BAF3DA3D-2A8C-BCFE-FED2-E66ED69610D8}"/>
          </ac:picMkLst>
        </pc:picChg>
        <pc:picChg chg="add mod">
          <ac:chgData name="Sylvia Hoffmann" userId="fc40dadc-4d8d-4692-8030-bd6788669bc5" providerId="ADAL" clId="{9532A1BA-D508-4FBA-A30E-6D0E862600FA}" dt="2026-10-01T12:40:50.211" v="1829" actId="1076"/>
          <ac:picMkLst>
            <pc:docMk/>
            <pc:sldMk cId="2898012279" sldId="298"/>
            <ac:picMk id="7" creationId="{F4373927-C402-4E68-D622-9DF1E2D8AD95}"/>
          </ac:picMkLst>
        </pc:picChg>
      </pc:sldChg>
      <pc:sldChg chg="add del">
        <pc:chgData name="Sylvia Hoffmann" userId="fc40dadc-4d8d-4692-8030-bd6788669bc5" providerId="ADAL" clId="{9532A1BA-D508-4FBA-A30E-6D0E862600FA}" dt="2026-10-01T12:41:39.554" v="1831" actId="47"/>
        <pc:sldMkLst>
          <pc:docMk/>
          <pc:sldMk cId="2095049216" sldId="299"/>
        </pc:sldMkLst>
      </pc:sldChg>
      <pc:sldChg chg="addSp delSp modSp add mod delAnim modAnim">
        <pc:chgData name="Sylvia Hoffmann" userId="fc40dadc-4d8d-4692-8030-bd6788669bc5" providerId="ADAL" clId="{9532A1BA-D508-4FBA-A30E-6D0E862600FA}" dt="2026-10-01T12:46:59.147" v="1932" actId="404"/>
        <pc:sldMkLst>
          <pc:docMk/>
          <pc:sldMk cId="2542966881" sldId="300"/>
        </pc:sldMkLst>
        <pc:spChg chg="mod">
          <ac:chgData name="Sylvia Hoffmann" userId="fc40dadc-4d8d-4692-8030-bd6788669bc5" providerId="ADAL" clId="{9532A1BA-D508-4FBA-A30E-6D0E862600FA}" dt="2026-10-01T12:41:57.614" v="1857" actId="6549"/>
          <ac:spMkLst>
            <pc:docMk/>
            <pc:sldMk cId="2542966881" sldId="300"/>
            <ac:spMk id="3" creationId="{9176CC9E-0039-155D-0850-D30AC28CD359}"/>
          </ac:spMkLst>
        </pc:spChg>
        <pc:spChg chg="mod">
          <ac:chgData name="Sylvia Hoffmann" userId="fc40dadc-4d8d-4692-8030-bd6788669bc5" providerId="ADAL" clId="{9532A1BA-D508-4FBA-A30E-6D0E862600FA}" dt="2026-10-01T12:42:04.036" v="1859" actId="1076"/>
          <ac:spMkLst>
            <pc:docMk/>
            <pc:sldMk cId="2542966881" sldId="300"/>
            <ac:spMk id="4" creationId="{2C356FC9-4C79-B560-E5AF-C5A323FAFF64}"/>
          </ac:spMkLst>
        </pc:spChg>
        <pc:spChg chg="add mod">
          <ac:chgData name="Sylvia Hoffmann" userId="fc40dadc-4d8d-4692-8030-bd6788669bc5" providerId="ADAL" clId="{9532A1BA-D508-4FBA-A30E-6D0E862600FA}" dt="2026-10-01T12:46:59.147" v="1932" actId="404"/>
          <ac:spMkLst>
            <pc:docMk/>
            <pc:sldMk cId="2542966881" sldId="300"/>
            <ac:spMk id="6" creationId="{A7F91630-E71D-A63A-937A-0B638A7407D2}"/>
          </ac:spMkLst>
        </pc:spChg>
        <pc:spChg chg="add del">
          <ac:chgData name="Sylvia Hoffmann" userId="fc40dadc-4d8d-4692-8030-bd6788669bc5" providerId="ADAL" clId="{9532A1BA-D508-4FBA-A30E-6D0E862600FA}" dt="2026-10-01T12:42:53.074" v="1866" actId="22"/>
          <ac:spMkLst>
            <pc:docMk/>
            <pc:sldMk cId="2542966881" sldId="300"/>
            <ac:spMk id="9" creationId="{9140B652-4255-6013-2372-38116F523A18}"/>
          </ac:spMkLst>
        </pc:spChg>
        <pc:graphicFrameChg chg="add mod modGraphic">
          <ac:chgData name="Sylvia Hoffmann" userId="fc40dadc-4d8d-4692-8030-bd6788669bc5" providerId="ADAL" clId="{9532A1BA-D508-4FBA-A30E-6D0E862600FA}" dt="2026-10-01T12:45:50.829" v="1906" actId="14100"/>
          <ac:graphicFrameMkLst>
            <pc:docMk/>
            <pc:sldMk cId="2542966881" sldId="300"/>
            <ac:graphicFrameMk id="10" creationId="{16E30C5E-5D9C-7686-EE7F-D4205D8A6948}"/>
          </ac:graphicFrameMkLst>
        </pc:graphicFrameChg>
        <pc:picChg chg="del">
          <ac:chgData name="Sylvia Hoffmann" userId="fc40dadc-4d8d-4692-8030-bd6788669bc5" providerId="ADAL" clId="{9532A1BA-D508-4FBA-A30E-6D0E862600FA}" dt="2026-10-01T12:41:58.273" v="1858" actId="478"/>
          <ac:picMkLst>
            <pc:docMk/>
            <pc:sldMk cId="2542966881" sldId="300"/>
            <ac:picMk id="7" creationId="{81FE45B6-5181-FAC6-0103-7F355C0302A0}"/>
          </ac:picMkLst>
        </pc:picChg>
      </pc:sldChg>
      <pc:sldChg chg="addSp delSp modSp add mod ord modAnim">
        <pc:chgData name="Sylvia Hoffmann" userId="fc40dadc-4d8d-4692-8030-bd6788669bc5" providerId="ADAL" clId="{9532A1BA-D508-4FBA-A30E-6D0E862600FA}" dt="2026-10-01T12:59:47.773" v="2283"/>
        <pc:sldMkLst>
          <pc:docMk/>
          <pc:sldMk cId="3230126168" sldId="301"/>
        </pc:sldMkLst>
        <pc:spChg chg="mod">
          <ac:chgData name="Sylvia Hoffmann" userId="fc40dadc-4d8d-4692-8030-bd6788669bc5" providerId="ADAL" clId="{9532A1BA-D508-4FBA-A30E-6D0E862600FA}" dt="2026-10-01T12:53:19.772" v="2010" actId="20577"/>
          <ac:spMkLst>
            <pc:docMk/>
            <pc:sldMk cId="3230126168" sldId="301"/>
            <ac:spMk id="2" creationId="{306E341C-2EC6-B7E5-0AE1-F28891610CF4}"/>
          </ac:spMkLst>
        </pc:spChg>
        <pc:spChg chg="mod">
          <ac:chgData name="Sylvia Hoffmann" userId="fc40dadc-4d8d-4692-8030-bd6788669bc5" providerId="ADAL" clId="{9532A1BA-D508-4FBA-A30E-6D0E862600FA}" dt="2026-10-01T12:56:35.816" v="2271" actId="20577"/>
          <ac:spMkLst>
            <pc:docMk/>
            <pc:sldMk cId="3230126168" sldId="301"/>
            <ac:spMk id="3" creationId="{0930AF73-031E-924B-0FCE-738314ECA658}"/>
          </ac:spMkLst>
        </pc:spChg>
        <pc:picChg chg="add mod modCrop">
          <ac:chgData name="Sylvia Hoffmann" userId="fc40dadc-4d8d-4692-8030-bd6788669bc5" providerId="ADAL" clId="{9532A1BA-D508-4FBA-A30E-6D0E862600FA}" dt="2026-10-01T12:59:37.391" v="2281" actId="1076"/>
          <ac:picMkLst>
            <pc:docMk/>
            <pc:sldMk cId="3230126168" sldId="301"/>
            <ac:picMk id="5" creationId="{8C6023E8-EBF9-3A1F-FAE6-BB2B7DCDEC86}"/>
          </ac:picMkLst>
        </pc:picChg>
        <pc:picChg chg="del">
          <ac:chgData name="Sylvia Hoffmann" userId="fc40dadc-4d8d-4692-8030-bd6788669bc5" providerId="ADAL" clId="{9532A1BA-D508-4FBA-A30E-6D0E862600FA}" dt="2026-10-01T12:48:57.098" v="1941" actId="478"/>
          <ac:picMkLst>
            <pc:docMk/>
            <pc:sldMk cId="3230126168" sldId="301"/>
            <ac:picMk id="8" creationId="{CB26097E-F8C3-5DD0-6379-43F8C92A242D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10-01T12:52:51.148" v="2006"/>
        <pc:sldMkLst>
          <pc:docMk/>
          <pc:sldMk cId="3190392766" sldId="302"/>
        </pc:sldMkLst>
        <pc:spChg chg="mod">
          <ac:chgData name="Sylvia Hoffmann" userId="fc40dadc-4d8d-4692-8030-bd6788669bc5" providerId="ADAL" clId="{9532A1BA-D508-4FBA-A30E-6D0E862600FA}" dt="2026-10-01T12:52:26.658" v="2003" actId="14100"/>
          <ac:spMkLst>
            <pc:docMk/>
            <pc:sldMk cId="3190392766" sldId="302"/>
            <ac:spMk id="32" creationId="{1F8EBB18-0C65-CAFB-5710-FAF032E0FA45}"/>
          </ac:spMkLst>
        </pc:spChg>
        <pc:picChg chg="add mod">
          <ac:chgData name="Sylvia Hoffmann" userId="fc40dadc-4d8d-4692-8030-bd6788669bc5" providerId="ADAL" clId="{9532A1BA-D508-4FBA-A30E-6D0E862600FA}" dt="2026-10-01T12:52:31.945" v="2004" actId="1076"/>
          <ac:picMkLst>
            <pc:docMk/>
            <pc:sldMk cId="3190392766" sldId="302"/>
            <ac:picMk id="4" creationId="{B9B629A8-BB1E-D5DF-8D93-72C801EE114E}"/>
          </ac:picMkLst>
        </pc:picChg>
        <pc:picChg chg="del">
          <ac:chgData name="Sylvia Hoffmann" userId="fc40dadc-4d8d-4692-8030-bd6788669bc5" providerId="ADAL" clId="{9532A1BA-D508-4FBA-A30E-6D0E862600FA}" dt="2026-10-01T12:50:54.570" v="1995" actId="478"/>
          <ac:picMkLst>
            <pc:docMk/>
            <pc:sldMk cId="3190392766" sldId="302"/>
            <ac:picMk id="5" creationId="{04495A17-8A51-C9A8-6AB9-2A975203C4AF}"/>
          </ac:picMkLst>
        </pc:picChg>
      </pc:sldChg>
      <pc:sldChg chg="addSp delSp modSp add del mod ord delAnim modAnim">
        <pc:chgData name="Sylvia Hoffmann" userId="fc40dadc-4d8d-4692-8030-bd6788669bc5" providerId="ADAL" clId="{9532A1BA-D508-4FBA-A30E-6D0E862600FA}" dt="2026-10-01T13:08:48.475" v="2395"/>
        <pc:sldMkLst>
          <pc:docMk/>
          <pc:sldMk cId="1899000738" sldId="303"/>
        </pc:sldMkLst>
        <pc:spChg chg="mod">
          <ac:chgData name="Sylvia Hoffmann" userId="fc40dadc-4d8d-4692-8030-bd6788669bc5" providerId="ADAL" clId="{9532A1BA-D508-4FBA-A30E-6D0E862600FA}" dt="2026-10-01T13:05:06.258" v="2314" actId="113"/>
          <ac:spMkLst>
            <pc:docMk/>
            <pc:sldMk cId="1899000738" sldId="303"/>
            <ac:spMk id="2" creationId="{76F002B5-55EC-C7FE-0963-F6FA95274107}"/>
          </ac:spMkLst>
        </pc:spChg>
        <pc:spChg chg="mod">
          <ac:chgData name="Sylvia Hoffmann" userId="fc40dadc-4d8d-4692-8030-bd6788669bc5" providerId="ADAL" clId="{9532A1BA-D508-4FBA-A30E-6D0E862600FA}" dt="2026-10-01T13:07:46.753" v="2387" actId="6549"/>
          <ac:spMkLst>
            <pc:docMk/>
            <pc:sldMk cId="1899000738" sldId="303"/>
            <ac:spMk id="3" creationId="{17A5461E-CAC7-7ACE-E7A3-F08C1A7CF6F1}"/>
          </ac:spMkLst>
        </pc:spChg>
        <pc:spChg chg="del">
          <ac:chgData name="Sylvia Hoffmann" userId="fc40dadc-4d8d-4692-8030-bd6788669bc5" providerId="ADAL" clId="{9532A1BA-D508-4FBA-A30E-6D0E862600FA}" dt="2026-10-01T13:05:49.896" v="2351" actId="478"/>
          <ac:spMkLst>
            <pc:docMk/>
            <pc:sldMk cId="1899000738" sldId="303"/>
            <ac:spMk id="5" creationId="{C05E5E9B-AFED-FA4B-7B3E-DEB3254A2F86}"/>
          </ac:spMkLst>
        </pc:spChg>
        <pc:spChg chg="mod">
          <ac:chgData name="Sylvia Hoffmann" userId="fc40dadc-4d8d-4692-8030-bd6788669bc5" providerId="ADAL" clId="{9532A1BA-D508-4FBA-A30E-6D0E862600FA}" dt="2026-10-01T13:06:51.289" v="2376" actId="1076"/>
          <ac:spMkLst>
            <pc:docMk/>
            <pc:sldMk cId="1899000738" sldId="303"/>
            <ac:spMk id="6" creationId="{4A985FA6-23BD-19F6-50A9-4A9443F02F80}"/>
          </ac:spMkLst>
        </pc:spChg>
        <pc:spChg chg="add mod">
          <ac:chgData name="Sylvia Hoffmann" userId="fc40dadc-4d8d-4692-8030-bd6788669bc5" providerId="ADAL" clId="{9532A1BA-D508-4FBA-A30E-6D0E862600FA}" dt="2026-10-01T13:08:24.103" v="2391" actId="403"/>
          <ac:spMkLst>
            <pc:docMk/>
            <pc:sldMk cId="1899000738" sldId="303"/>
            <ac:spMk id="8" creationId="{88CA463D-69D2-DA4A-D8C0-519DA456D0AD}"/>
          </ac:spMkLst>
        </pc:spChg>
        <pc:picChg chg="del">
          <ac:chgData name="Sylvia Hoffmann" userId="fc40dadc-4d8d-4692-8030-bd6788669bc5" providerId="ADAL" clId="{9532A1BA-D508-4FBA-A30E-6D0E862600FA}" dt="2026-10-01T13:05:43.881" v="2347" actId="478"/>
          <ac:picMkLst>
            <pc:docMk/>
            <pc:sldMk cId="1899000738" sldId="303"/>
            <ac:picMk id="7" creationId="{35A98A31-D3AE-1F42-69A8-B887F741B2EC}"/>
          </ac:picMkLst>
        </pc:picChg>
      </pc:sldChg>
      <pc:sldChg chg="modSp new del mod">
        <pc:chgData name="Sylvia Hoffmann" userId="fc40dadc-4d8d-4692-8030-bd6788669bc5" providerId="ADAL" clId="{9532A1BA-D508-4FBA-A30E-6D0E862600FA}" dt="2026-10-01T13:12:31.938" v="2570" actId="47"/>
        <pc:sldMkLst>
          <pc:docMk/>
          <pc:sldMk cId="4033137256" sldId="304"/>
        </pc:sldMkLst>
        <pc:spChg chg="mod">
          <ac:chgData name="Sylvia Hoffmann" userId="fc40dadc-4d8d-4692-8030-bd6788669bc5" providerId="ADAL" clId="{9532A1BA-D508-4FBA-A30E-6D0E862600FA}" dt="2026-10-01T13:09:08.847" v="2398" actId="27636"/>
          <ac:spMkLst>
            <pc:docMk/>
            <pc:sldMk cId="4033137256" sldId="304"/>
            <ac:spMk id="3" creationId="{39CE0B2E-C197-51FB-2293-52A41B8163E9}"/>
          </ac:spMkLst>
        </pc:spChg>
      </pc:sldChg>
      <pc:sldChg chg="addSp delSp modSp add mod delAnim modAnim">
        <pc:chgData name="Sylvia Hoffmann" userId="fc40dadc-4d8d-4692-8030-bd6788669bc5" providerId="ADAL" clId="{9532A1BA-D508-4FBA-A30E-6D0E862600FA}" dt="2026-10-01T13:16:18.865" v="2597" actId="20577"/>
        <pc:sldMkLst>
          <pc:docMk/>
          <pc:sldMk cId="613706860" sldId="305"/>
        </pc:sldMkLst>
        <pc:spChg chg="mod">
          <ac:chgData name="Sylvia Hoffmann" userId="fc40dadc-4d8d-4692-8030-bd6788669bc5" providerId="ADAL" clId="{9532A1BA-D508-4FBA-A30E-6D0E862600FA}" dt="2026-10-01T13:16:18.865" v="2597" actId="20577"/>
          <ac:spMkLst>
            <pc:docMk/>
            <pc:sldMk cId="613706860" sldId="305"/>
            <ac:spMk id="3" creationId="{2B8D35D2-2091-41C4-6CAD-0C37A2D637AA}"/>
          </ac:spMkLst>
        </pc:spChg>
        <pc:spChg chg="del">
          <ac:chgData name="Sylvia Hoffmann" userId="fc40dadc-4d8d-4692-8030-bd6788669bc5" providerId="ADAL" clId="{9532A1BA-D508-4FBA-A30E-6D0E862600FA}" dt="2026-10-01T13:09:33.201" v="2453" actId="478"/>
          <ac:spMkLst>
            <pc:docMk/>
            <pc:sldMk cId="613706860" sldId="305"/>
            <ac:spMk id="6" creationId="{C9074F1B-9BF5-7454-DFB8-265F0C60F1DE}"/>
          </ac:spMkLst>
        </pc:spChg>
        <pc:spChg chg="mod">
          <ac:chgData name="Sylvia Hoffmann" userId="fc40dadc-4d8d-4692-8030-bd6788669bc5" providerId="ADAL" clId="{9532A1BA-D508-4FBA-A30E-6D0E862600FA}" dt="2026-10-01T13:12:49.512" v="2574" actId="115"/>
          <ac:spMkLst>
            <pc:docMk/>
            <pc:sldMk cId="613706860" sldId="305"/>
            <ac:spMk id="8" creationId="{79BD86EF-8DD1-B8B9-C5D7-6A915EC29264}"/>
          </ac:spMkLst>
        </pc:spChg>
        <pc:picChg chg="add mod modCrop">
          <ac:chgData name="Sylvia Hoffmann" userId="fc40dadc-4d8d-4692-8030-bd6788669bc5" providerId="ADAL" clId="{9532A1BA-D508-4FBA-A30E-6D0E862600FA}" dt="2026-10-01T13:15:48.260" v="2587" actId="1076"/>
          <ac:picMkLst>
            <pc:docMk/>
            <pc:sldMk cId="613706860" sldId="305"/>
            <ac:picMk id="5" creationId="{A5D1805F-1AB5-E761-C632-768E0219DD77}"/>
          </ac:picMkLst>
        </pc:picChg>
      </pc:sldChg>
      <pc:sldChg chg="modSp new del mod">
        <pc:chgData name="Sylvia Hoffmann" userId="fc40dadc-4d8d-4692-8030-bd6788669bc5" providerId="ADAL" clId="{9532A1BA-D508-4FBA-A30E-6D0E862600FA}" dt="2026-10-01T22:15:53.648" v="2937" actId="47"/>
        <pc:sldMkLst>
          <pc:docMk/>
          <pc:sldMk cId="1550597468" sldId="306"/>
        </pc:sldMkLst>
        <pc:spChg chg="mod">
          <ac:chgData name="Sylvia Hoffmann" userId="fc40dadc-4d8d-4692-8030-bd6788669bc5" providerId="ADAL" clId="{9532A1BA-D508-4FBA-A30E-6D0E862600FA}" dt="2026-10-01T22:11:36.751" v="2837" actId="27636"/>
          <ac:spMkLst>
            <pc:docMk/>
            <pc:sldMk cId="1550597468" sldId="306"/>
            <ac:spMk id="3" creationId="{D7F898E2-AEB9-1858-9FBA-56078E9A91F8}"/>
          </ac:spMkLst>
        </pc:spChg>
      </pc:sldChg>
      <pc:sldChg chg="addSp delSp modSp add mod delAnim modAnim">
        <pc:chgData name="Sylvia Hoffmann" userId="fc40dadc-4d8d-4692-8030-bd6788669bc5" providerId="ADAL" clId="{9532A1BA-D508-4FBA-A30E-6D0E862600FA}" dt="2026-10-01T13:25:01.618" v="2827" actId="1076"/>
        <pc:sldMkLst>
          <pc:docMk/>
          <pc:sldMk cId="1362293360" sldId="307"/>
        </pc:sldMkLst>
        <pc:spChg chg="mod">
          <ac:chgData name="Sylvia Hoffmann" userId="fc40dadc-4d8d-4692-8030-bd6788669bc5" providerId="ADAL" clId="{9532A1BA-D508-4FBA-A30E-6D0E862600FA}" dt="2026-10-01T13:17:20.358" v="2608"/>
          <ac:spMkLst>
            <pc:docMk/>
            <pc:sldMk cId="1362293360" sldId="307"/>
            <ac:spMk id="2" creationId="{A4DDC066-15D9-681C-1EE5-1C239C93F19D}"/>
          </ac:spMkLst>
        </pc:spChg>
        <pc:spChg chg="mod">
          <ac:chgData name="Sylvia Hoffmann" userId="fc40dadc-4d8d-4692-8030-bd6788669bc5" providerId="ADAL" clId="{9532A1BA-D508-4FBA-A30E-6D0E862600FA}" dt="2026-10-01T13:23:11.113" v="2801" actId="404"/>
          <ac:spMkLst>
            <pc:docMk/>
            <pc:sldMk cId="1362293360" sldId="307"/>
            <ac:spMk id="3" creationId="{75D1C841-80C3-F295-D469-AA87913DC52C}"/>
          </ac:spMkLst>
        </pc:spChg>
        <pc:spChg chg="add mod">
          <ac:chgData name="Sylvia Hoffmann" userId="fc40dadc-4d8d-4692-8030-bd6788669bc5" providerId="ADAL" clId="{9532A1BA-D508-4FBA-A30E-6D0E862600FA}" dt="2026-10-01T13:23:23.875" v="2804" actId="1076"/>
          <ac:spMkLst>
            <pc:docMk/>
            <pc:sldMk cId="1362293360" sldId="307"/>
            <ac:spMk id="7" creationId="{8E07D40B-E84F-895A-C9EA-83CD1A80ACF5}"/>
          </ac:spMkLst>
        </pc:spChg>
        <pc:spChg chg="del">
          <ac:chgData name="Sylvia Hoffmann" userId="fc40dadc-4d8d-4692-8030-bd6788669bc5" providerId="ADAL" clId="{9532A1BA-D508-4FBA-A30E-6D0E862600FA}" dt="2026-10-01T13:17:27.457" v="2609" actId="478"/>
          <ac:spMkLst>
            <pc:docMk/>
            <pc:sldMk cId="1362293360" sldId="307"/>
            <ac:spMk id="8" creationId="{A84586EB-0287-270F-7851-3BC15FF46D13}"/>
          </ac:spMkLst>
        </pc:spChg>
        <pc:graphicFrameChg chg="add mod modGraphic">
          <ac:chgData name="Sylvia Hoffmann" userId="fc40dadc-4d8d-4692-8030-bd6788669bc5" providerId="ADAL" clId="{9532A1BA-D508-4FBA-A30E-6D0E862600FA}" dt="2026-10-01T13:23:21.553" v="2803" actId="1076"/>
          <ac:graphicFrameMkLst>
            <pc:docMk/>
            <pc:sldMk cId="1362293360" sldId="307"/>
            <ac:graphicFrameMk id="4" creationId="{E2D030D7-82FD-05D5-966F-8BFADD6DD7DB}"/>
          </ac:graphicFrameMkLst>
        </pc:graphicFrameChg>
        <pc:picChg chg="del">
          <ac:chgData name="Sylvia Hoffmann" userId="fc40dadc-4d8d-4692-8030-bd6788669bc5" providerId="ADAL" clId="{9532A1BA-D508-4FBA-A30E-6D0E862600FA}" dt="2026-10-01T13:17:10.086" v="2602" actId="478"/>
          <ac:picMkLst>
            <pc:docMk/>
            <pc:sldMk cId="1362293360" sldId="307"/>
            <ac:picMk id="5" creationId="{AE6F5DA7-22B3-4595-5B5C-DAD99A562ABD}"/>
          </ac:picMkLst>
        </pc:picChg>
        <pc:picChg chg="add mod modCrop">
          <ac:chgData name="Sylvia Hoffmann" userId="fc40dadc-4d8d-4692-8030-bd6788669bc5" providerId="ADAL" clId="{9532A1BA-D508-4FBA-A30E-6D0E862600FA}" dt="2026-10-01T13:25:01.618" v="2827" actId="1076"/>
          <ac:picMkLst>
            <pc:docMk/>
            <pc:sldMk cId="1362293360" sldId="307"/>
            <ac:picMk id="10" creationId="{63223682-6AD8-1789-CF78-84B435DC610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20804-71CC-4AB8-9403-93A252CEE6BB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65E15-F15E-4E03-9220-C46CB14F3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60BBF7-3F06-6E0D-0660-F96D2F40F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98D0E7-E853-FCCD-A0AF-38935F1C40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306B8C-0A84-E7D2-0D14-49AC6F10CE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B2E6C-F0C9-69E1-2379-42A8FC382A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269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DBA0D-668B-7B36-04CA-6DA4EF01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79ACFE-658B-B583-5D74-FB4EB705AB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C3D47D-FF0D-5AC4-C2F3-E35D25AD97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C33299-A9B6-90F3-D137-5A0CD36767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23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D9757-97F8-A096-C0AC-B936CBCD2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68B449-B1B7-939F-1D39-E0EE0B34AC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CB0F2-DD6F-B5F4-79EC-EB3978C120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C1477-4F3F-4ABF-BEF1-E2933AEEC3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516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A31C0-396F-EE63-B1CC-675B66270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6D5FA0-1DAA-F4ED-1A3E-644BA9D225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CC11DA-DE9B-286F-55CA-866564BED5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CED2A-44AD-720F-F2E1-8444317EFB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166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68EFA-1EFD-E652-3FEB-EA6DE5CA2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90F561-0563-7821-BC32-BD278122AE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ED813-42EB-B18C-B85C-EC7292C724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E988D-5FCA-A909-070B-76C850D57E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6580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637C6-D5D2-7F6D-6BB7-FFC2DF4E6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71B969-5E48-4471-52CA-85A1A6B02B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1ADDE-A908-4B73-6FAC-95686CBB6D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3074A-C068-61D0-D2A4-B13975BA28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2469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90C52-3CEB-C7B9-8EC9-4EA4561FC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0827E7-C018-F5CA-092F-10FC31A94A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63503B-E83D-25D2-5C7C-38D50F0F21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ED9FA-1A40-5C8E-4B97-961509466A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843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95FDE-57E3-A19D-1977-441572872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F9B7FB-17B5-8D21-FF0E-51ADE3D0B3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2B230F-1AB8-0F01-9376-ED87FB2951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49BA2-5F8A-3458-C1F3-ADEB3AFC8C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127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6FDD1-5A72-6979-B4ED-CF65E8BDA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2EF36D-EE48-68FC-D5DC-C24D3B3385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9C1DF3-CE34-2579-4DF3-BE02968886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78B4A6-866A-A191-DCD6-CFAFBC7373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2324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38981-8CD6-D9EB-F822-A3B13AB47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1F17F8-CDBA-0659-7107-5DEEFE9375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0579F7-576B-C03A-0F58-320EC93832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B78E1B-772E-777A-517F-75289E60F3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4678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D925C-41DF-5D85-DD80-9DE8579DC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029A0E-1C0C-3104-3AEE-1CFB3D6CE5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DA74C9-5565-4CF0-9013-0D3521AA7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841E9-7677-2FF1-7EFD-A3EF1776C6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448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6EEC4A-3C4F-D964-E23A-0905E8711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7229DF-06A4-22AF-2207-754B839DED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8BED31-2FF9-BFFC-82D2-CA7440AF92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0BFE47-60CE-D2D2-D6F2-7A3BC5A413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298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FFF5E-5F92-F80A-A8D6-99368DAE1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C45F5F-E07B-9631-CAD1-0901254BF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5E5C8A-2069-A683-2289-B2FA0BDD6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21970-A7BD-10E0-20F1-3005EAD7C4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030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ww.youtube.com/watch?v=tT89OZ7TNwc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300321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4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&amp; Prioritisation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we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7" y="1833739"/>
            <a:ext cx="10376119" cy="359990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identify information needed before deciding on a priority; </a:t>
            </a:r>
          </a:p>
          <a:p>
            <a:pPr lvl="0"/>
            <a:r>
              <a:rPr lang="en-GB" dirty="0"/>
              <a:t>organise a straightforward professional workload; </a:t>
            </a:r>
          </a:p>
          <a:p>
            <a:r>
              <a:rPr lang="en-GB" dirty="0"/>
              <a:t>distinguish between urgent and important tasks; </a:t>
            </a:r>
          </a:p>
          <a:p>
            <a:pPr lvl="0"/>
            <a:r>
              <a:rPr lang="en-GB" dirty="0"/>
              <a:t>recognise that tasks often take longer than expected; </a:t>
            </a:r>
          </a:p>
          <a:p>
            <a:pPr lvl="0"/>
            <a:r>
              <a:rPr lang="en-GB" dirty="0"/>
              <a:t>identify interruptions and distractions that can affect a plan; </a:t>
            </a:r>
          </a:p>
          <a:p>
            <a:pPr lvl="0"/>
            <a:r>
              <a:rPr lang="en-GB" dirty="0"/>
              <a:t>use professional language to clarify or renegotiate priorities; </a:t>
            </a:r>
          </a:p>
          <a:p>
            <a:pPr lvl="0"/>
            <a:r>
              <a:rPr lang="en-GB" dirty="0"/>
              <a:t>identify one time-management behaviour to practise. 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95CED-5AD7-BCD9-1928-57B224249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67A4-7BEF-BBD8-7A89-5DFC4707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myself at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396F-1473-AC45-5105-12F1D2ADC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62" y="1858775"/>
            <a:ext cx="6330461" cy="4411396"/>
          </a:xfrm>
        </p:spPr>
        <p:txBody>
          <a:bodyPr>
            <a:normAutofit/>
          </a:bodyPr>
          <a:lstStyle/>
          <a:p>
            <a:r>
              <a:rPr lang="en-GB" dirty="0"/>
              <a:t>Central question</a:t>
            </a:r>
            <a:r>
              <a:rPr lang="en-GB" i="1" dirty="0"/>
              <a:t>: </a:t>
            </a:r>
          </a:p>
          <a:p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time management is not doing everything quickly. </a:t>
            </a:r>
          </a:p>
          <a:p>
            <a:pPr marL="0" indent="0">
              <a:buNone/>
            </a:pPr>
            <a:r>
              <a:rPr lang="en-GB" dirty="0"/>
              <a:t>It is deciding what matters, planning realistically and communicating when priorities are unclear or unmanageable.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E33796-8FD0-ADB1-CA44-2E498CD2B7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491" y="3759200"/>
            <a:ext cx="4230879" cy="2733675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2C7EBE-D6FF-0663-25A3-B4C30C13D5C9}"/>
              </a:ext>
            </a:extLst>
          </p:cNvPr>
          <p:cNvSpPr txBox="1">
            <a:spLocks/>
          </p:cNvSpPr>
          <p:nvPr/>
        </p:nvSpPr>
        <p:spPr>
          <a:xfrm>
            <a:off x="1130390" y="2415349"/>
            <a:ext cx="9805088" cy="103445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4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7600" b="1" i="1" dirty="0"/>
              <a:t>When I have several things to do, how do I decide what to do first?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87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72ACD-378D-1D16-D3E5-5829FFD21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99A4C-B260-4C95-BBA7-3758C94D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discussion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A927C2-7774-ADAC-47D0-EFD49AB6695C}"/>
              </a:ext>
            </a:extLst>
          </p:cNvPr>
          <p:cNvSpPr txBox="1"/>
          <p:nvPr/>
        </p:nvSpPr>
        <p:spPr>
          <a:xfrm>
            <a:off x="7207768" y="2080432"/>
            <a:ext cx="2667000" cy="11339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colleague asks if you can help them with something.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BB7075-64F0-5B68-5457-3003E6DD3DCA}"/>
              </a:ext>
            </a:extLst>
          </p:cNvPr>
          <p:cNvSpPr txBox="1"/>
          <p:nvPr/>
        </p:nvSpPr>
        <p:spPr>
          <a:xfrm>
            <a:off x="7438068" y="3649553"/>
            <a:ext cx="3785423" cy="42601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have 18 unread emails.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7E2B011-5CD7-940A-41DE-6CEBE45E1B5D}"/>
              </a:ext>
            </a:extLst>
          </p:cNvPr>
          <p:cNvSpPr txBox="1"/>
          <p:nvPr/>
        </p:nvSpPr>
        <p:spPr>
          <a:xfrm>
            <a:off x="4762500" y="4804815"/>
            <a:ext cx="2667000" cy="7799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have a report due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</a:t>
            </a: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ext Friday.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7410AD-1103-4BE9-908A-5FCBCB0C82A5}"/>
              </a:ext>
            </a:extLst>
          </p:cNvPr>
          <p:cNvSpPr txBox="1"/>
          <p:nvPr/>
        </p:nvSpPr>
        <p:spPr>
          <a:xfrm>
            <a:off x="1444294" y="2308554"/>
            <a:ext cx="3785423" cy="1133900"/>
          </a:xfrm>
          <a:prstGeom prst="rect">
            <a:avLst/>
          </a:prstGeom>
          <a:solidFill>
            <a:schemeClr val="bg2"/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customer/client/service user has left a message saying there is an urgent problem.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57CACBC-4914-3BCA-F11A-A7744A08B3E8}"/>
              </a:ext>
            </a:extLst>
          </p:cNvPr>
          <p:cNvSpPr txBox="1"/>
          <p:nvPr/>
        </p:nvSpPr>
        <p:spPr>
          <a:xfrm>
            <a:off x="8956625" y="4388807"/>
            <a:ext cx="2667000" cy="11339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Mandatory online training must be completed next week.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5C41F15-6197-68E0-193D-A53EAE748B94}"/>
              </a:ext>
            </a:extLst>
          </p:cNvPr>
          <p:cNvSpPr txBox="1"/>
          <p:nvPr/>
        </p:nvSpPr>
        <p:spPr>
          <a:xfrm>
            <a:off x="1029172" y="3971920"/>
            <a:ext cx="3243943" cy="7799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Your manager wants some information by 2pm.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C037473-C864-A49E-D6EF-35CD217B1BC4}"/>
              </a:ext>
            </a:extLst>
          </p:cNvPr>
          <p:cNvSpPr txBox="1"/>
          <p:nvPr/>
        </p:nvSpPr>
        <p:spPr>
          <a:xfrm>
            <a:off x="1113148" y="1480439"/>
            <a:ext cx="106325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arrive at work at 9:00. These things are waiting for you. You have 8 hours. </a:t>
            </a:r>
          </a:p>
          <a:p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would you do first?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BB50B4-2701-72EB-E75D-47CAE72EEBC3}"/>
              </a:ext>
            </a:extLst>
          </p:cNvPr>
          <p:cNvSpPr txBox="1"/>
          <p:nvPr/>
        </p:nvSpPr>
        <p:spPr>
          <a:xfrm>
            <a:off x="1103834" y="5823658"/>
            <a:ext cx="10632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Individually, put the six tasks in the order you would deal with them. Then compare in pairs.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FC370C-2907-F0B7-1839-E0FE5E13E8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40" y="3042839"/>
            <a:ext cx="1631248" cy="163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624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B650A-FB6A-4296-4229-3CA27D439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4F6C7-C15D-E856-4254-804CE3150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725511-167D-4CEB-497F-39663BE82986}"/>
              </a:ext>
            </a:extLst>
          </p:cNvPr>
          <p:cNvSpPr txBox="1"/>
          <p:nvPr/>
        </p:nvSpPr>
        <p:spPr>
          <a:xfrm>
            <a:off x="1113148" y="1480439"/>
            <a:ext cx="1063253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Whole-class discussion: </a:t>
            </a:r>
          </a:p>
          <a:p>
            <a:endParaRPr lang="en-GB" sz="28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What made something seem urgent?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Does a deadline automatically make something most important?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What information are we missing?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Would you ever need to ask somebody before deciding?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E02471-6770-3F6B-E008-C649934E00BC}"/>
              </a:ext>
            </a:extLst>
          </p:cNvPr>
          <p:cNvSpPr txBox="1"/>
          <p:nvPr/>
        </p:nvSpPr>
        <p:spPr>
          <a:xfrm>
            <a:off x="1024035" y="5110673"/>
            <a:ext cx="10172700" cy="10542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Priority depends on context. Sometimes the professional thing to do is not to immediately act, but to get more information.</a:t>
            </a:r>
            <a:endParaRPr lang="en-GB" sz="32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6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E95DD-4979-EEBD-31A9-0BF6AF4A2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13228-A309-503E-B98B-B0512AC69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Deciding on priorities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D3AC57-E968-83D0-E006-F6C2E926E088}"/>
              </a:ext>
            </a:extLst>
          </p:cNvPr>
          <p:cNvSpPr txBox="1"/>
          <p:nvPr/>
        </p:nvSpPr>
        <p:spPr>
          <a:xfrm>
            <a:off x="1113148" y="1480439"/>
            <a:ext cx="1063253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makes something a priority?</a:t>
            </a:r>
          </a:p>
          <a:p>
            <a:endParaRPr lang="en-GB" sz="2800" b="1" dirty="0"/>
          </a:p>
          <a:p>
            <a:r>
              <a:rPr lang="en-GB" sz="2800" dirty="0"/>
              <a:t>When deciding what to do first, ask: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is it </a:t>
            </a:r>
            <a:r>
              <a:rPr lang="en-GB" sz="2800" b="1" dirty="0">
                <a:solidFill>
                  <a:srgbClr val="0070C0"/>
                </a:solidFill>
              </a:rPr>
              <a:t>URGENT</a:t>
            </a:r>
            <a:r>
              <a:rPr lang="en-GB" sz="2800" dirty="0"/>
              <a:t>? (needs attention soon)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is it </a:t>
            </a:r>
            <a:r>
              <a:rPr lang="en-GB" sz="2800" b="1" dirty="0">
                <a:solidFill>
                  <a:srgbClr val="0070C0"/>
                </a:solidFill>
              </a:rPr>
              <a:t>IMPORTANT</a:t>
            </a:r>
            <a:r>
              <a:rPr lang="en-GB" sz="2800" dirty="0"/>
              <a:t>? (the outcome matters)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What information do you need? 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F83BC51-7C7C-5005-0369-47861C3600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4213535"/>
              </p:ext>
            </p:extLst>
          </p:nvPr>
        </p:nvGraphicFramePr>
        <p:xfrm>
          <a:off x="2453951" y="4465872"/>
          <a:ext cx="7543191" cy="192024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514397">
                  <a:extLst>
                    <a:ext uri="{9D8B030D-6E8A-4147-A177-3AD203B41FA5}">
                      <a16:colId xmlns:a16="http://schemas.microsoft.com/office/drawing/2014/main" val="2477507393"/>
                    </a:ext>
                  </a:extLst>
                </a:gridCol>
                <a:gridCol w="2514397">
                  <a:extLst>
                    <a:ext uri="{9D8B030D-6E8A-4147-A177-3AD203B41FA5}">
                      <a16:colId xmlns:a16="http://schemas.microsoft.com/office/drawing/2014/main" val="3584481184"/>
                    </a:ext>
                  </a:extLst>
                </a:gridCol>
                <a:gridCol w="2514397">
                  <a:extLst>
                    <a:ext uri="{9D8B030D-6E8A-4147-A177-3AD203B41FA5}">
                      <a16:colId xmlns:a16="http://schemas.microsoft.com/office/drawing/2014/main" val="18057531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URGENT</a:t>
                      </a:r>
                      <a:endParaRPr lang="en-GB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NOT URGENT</a:t>
                      </a:r>
                      <a:endParaRPr lang="en-GB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26015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IMPORTANT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Important report due tomorrow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Professional qualification renewal due in 3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82541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LESS/NOT IMPORTANT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Someone wants an immediate answer to a minor issue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Checking non-essential notifications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9266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318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A64221C-CECA-7B6C-6F3C-123AB8AB1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152" y="365124"/>
            <a:ext cx="8564561" cy="1325563"/>
          </a:xfrm>
        </p:spPr>
        <p:txBody>
          <a:bodyPr/>
          <a:lstStyle/>
          <a:p>
            <a:r>
              <a:rPr lang="en-GB" dirty="0"/>
              <a:t>Deciding on priorities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D2E29A-2688-B060-6FFA-68859504AB4F}"/>
              </a:ext>
            </a:extLst>
          </p:cNvPr>
          <p:cNvSpPr txBox="1"/>
          <p:nvPr/>
        </p:nvSpPr>
        <p:spPr>
          <a:xfrm>
            <a:off x="834119" y="2753166"/>
            <a:ext cx="21703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watch this 2-min video about managing tasks with Eisenhower method </a:t>
            </a:r>
          </a:p>
        </p:txBody>
      </p:sp>
      <p:pic>
        <p:nvPicPr>
          <p:cNvPr id="8" name="Picture 7">
            <a:hlinkClick r:id="rId2"/>
            <a:extLst>
              <a:ext uri="{FF2B5EF4-FFF2-40B4-BE49-F238E27FC236}">
                <a16:creationId xmlns:a16="http://schemas.microsoft.com/office/drawing/2014/main" id="{8E8A29D6-970C-C0E2-E256-9C05040F93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1022" y="1677844"/>
            <a:ext cx="6968819" cy="4271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378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035B4-6F90-9668-DC5C-BA4746687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Sorting activity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6C25395-9C1A-447F-C1F5-036C7E84CE32}"/>
              </a:ext>
            </a:extLst>
          </p:cNvPr>
          <p:cNvSpPr/>
          <p:nvPr/>
        </p:nvSpPr>
        <p:spPr>
          <a:xfrm>
            <a:off x="1296413" y="2243664"/>
            <a:ext cx="2911693" cy="1212254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URGENT &amp;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67C5832-1E6F-459C-464E-0E1965BB8C92}"/>
              </a:ext>
            </a:extLst>
          </p:cNvPr>
          <p:cNvSpPr/>
          <p:nvPr/>
        </p:nvSpPr>
        <p:spPr>
          <a:xfrm>
            <a:off x="4291540" y="2238273"/>
            <a:ext cx="2911693" cy="1190727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URGENT &amp; IMPORTANT</a:t>
            </a: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E11B9F-BF72-AAC1-53BF-699BD92B4E11}"/>
              </a:ext>
            </a:extLst>
          </p:cNvPr>
          <p:cNvSpPr/>
          <p:nvPr/>
        </p:nvSpPr>
        <p:spPr>
          <a:xfrm>
            <a:off x="1296413" y="3495902"/>
            <a:ext cx="2911693" cy="1159373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URGENT &amp; LESS/NOT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71549E-9BFF-24B5-4494-E4E2148A44F6}"/>
              </a:ext>
            </a:extLst>
          </p:cNvPr>
          <p:cNvSpPr txBox="1"/>
          <p:nvPr/>
        </p:nvSpPr>
        <p:spPr>
          <a:xfrm>
            <a:off x="1120691" y="4977452"/>
            <a:ext cx="2741098" cy="1015663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invites you to an optional meeting.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22CF3ED-18E1-AF88-0856-5E8B2A8D015C}"/>
              </a:ext>
            </a:extLst>
          </p:cNvPr>
          <p:cNvSpPr txBox="1"/>
          <p:nvPr/>
        </p:nvSpPr>
        <p:spPr>
          <a:xfrm>
            <a:off x="7640452" y="2026367"/>
            <a:ext cx="3388331" cy="1323439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customer has left a message saying there is an urgent problem. You do not yet know how serious it is.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374CFD0-1D3F-488A-8303-81081EEA1EB3}"/>
              </a:ext>
            </a:extLst>
          </p:cNvPr>
          <p:cNvSpPr txBox="1"/>
          <p:nvPr/>
        </p:nvSpPr>
        <p:spPr>
          <a:xfrm>
            <a:off x="895419" y="6255572"/>
            <a:ext cx="4533137" cy="400110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a project task due on Friday.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152830-4CAF-7FEC-8731-06066459FF0E}"/>
              </a:ext>
            </a:extLst>
          </p:cNvPr>
          <p:cNvSpPr txBox="1"/>
          <p:nvPr/>
        </p:nvSpPr>
        <p:spPr>
          <a:xfrm>
            <a:off x="4095056" y="4861626"/>
            <a:ext cx="3461658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notice information in a document may be incorrect.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25260C7-7955-397F-3C9C-61B7DAF19D19}"/>
              </a:ext>
            </a:extLst>
          </p:cNvPr>
          <p:cNvSpPr txBox="1"/>
          <p:nvPr/>
        </p:nvSpPr>
        <p:spPr>
          <a:xfrm>
            <a:off x="8445864" y="3692306"/>
            <a:ext cx="3268352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wants some information by 2pm today.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2A880E2-D8B3-F7A4-C100-6E20C0B552E6}"/>
              </a:ext>
            </a:extLst>
          </p:cNvPr>
          <p:cNvSpPr txBox="1"/>
          <p:nvPr/>
        </p:nvSpPr>
        <p:spPr>
          <a:xfrm>
            <a:off x="9274629" y="5710859"/>
            <a:ext cx="2667000" cy="1015663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Administration work must be completed by the end of the week.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5E05D33-3936-DB7F-0755-BBD9E9C4D0BC}"/>
              </a:ext>
            </a:extLst>
          </p:cNvPr>
          <p:cNvSpPr txBox="1"/>
          <p:nvPr/>
        </p:nvSpPr>
        <p:spPr>
          <a:xfrm>
            <a:off x="7758258" y="4679994"/>
            <a:ext cx="3268353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18 unread emails waiting for you.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1F66DF0-BB7F-1A73-D5BD-D718EC51A1E9}"/>
              </a:ext>
            </a:extLst>
          </p:cNvPr>
          <p:cNvSpPr txBox="1"/>
          <p:nvPr/>
        </p:nvSpPr>
        <p:spPr>
          <a:xfrm>
            <a:off x="6043285" y="5665186"/>
            <a:ext cx="2998077" cy="1015663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asks for help with a task they are finding difficult.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7130EEB-3999-8A67-24DD-018E110EAB66}"/>
              </a:ext>
            </a:extLst>
          </p:cNvPr>
          <p:cNvSpPr txBox="1"/>
          <p:nvPr/>
        </p:nvSpPr>
        <p:spPr>
          <a:xfrm>
            <a:off x="1113147" y="1480439"/>
            <a:ext cx="108284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Read the task cards listed below. In pairs/threes sort these into the relevant categories.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 can also download this activity from Moodle.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BB4C75-025B-C8FA-4579-AC327F9CC2BF}"/>
              </a:ext>
            </a:extLst>
          </p:cNvPr>
          <p:cNvSpPr/>
          <p:nvPr/>
        </p:nvSpPr>
        <p:spPr>
          <a:xfrm>
            <a:off x="4291539" y="3480081"/>
            <a:ext cx="2911693" cy="11831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URGENT &amp; NOT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2094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F2A71-D7E7-6C5C-3110-B99AFDD9D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2AD5F-82EC-1F45-04E2-3772DA14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B8F884-9E6F-4093-1505-120E0A5DB7A5}"/>
              </a:ext>
            </a:extLst>
          </p:cNvPr>
          <p:cNvSpPr txBox="1"/>
          <p:nvPr/>
        </p:nvSpPr>
        <p:spPr>
          <a:xfrm>
            <a:off x="898544" y="1480439"/>
            <a:ext cx="10632536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Whole class check: which two were hardest to place?</a:t>
            </a:r>
          </a:p>
          <a:p>
            <a:endParaRPr lang="en-GB" sz="2400" b="1" dirty="0"/>
          </a:p>
          <a:p>
            <a:r>
              <a:rPr lang="en-GB" sz="2400" b="1" dirty="0"/>
              <a:t>Sometimes </a:t>
            </a:r>
            <a:r>
              <a:rPr lang="en-GB" sz="2400" b="1" u="sng" dirty="0"/>
              <a:t>it depends</a:t>
            </a:r>
            <a:r>
              <a:rPr lang="en-GB" sz="2400" b="1" dirty="0"/>
              <a:t>. You might decide that you simply need more information. </a:t>
            </a:r>
          </a:p>
          <a:p>
            <a:r>
              <a:rPr lang="en-GB" sz="2400" dirty="0"/>
              <a:t>For example: </a:t>
            </a:r>
            <a:r>
              <a:rPr lang="en-GB" sz="2400" b="1" dirty="0"/>
              <a:t>Message marked urgent</a:t>
            </a:r>
          </a:p>
          <a:p>
            <a:r>
              <a:rPr lang="en-GB" sz="2400" dirty="0"/>
              <a:t>You need to know: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urgent for whom?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what is actually the problem?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what happens if dealing with it is delayed?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can anyone else deal with it?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does another task depend on getting it sorted?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b="1" dirty="0"/>
              <a:t>Professional prioritisation often begins with asking good questions.</a:t>
            </a:r>
            <a:endParaRPr lang="en-GB" sz="24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66CA23-8B30-B1CA-F210-B91456B16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4927" y="2806002"/>
            <a:ext cx="2806553" cy="2806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31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9FFD0-1B8F-D0F2-A2BF-D35B57F8E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9CA91-C83A-C01F-868C-BB0EAD5A0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Long Will It Really Take?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45837-0835-CC99-A8B9-FD690AB9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5040255" cy="290182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Possible issues:</a:t>
            </a:r>
          </a:p>
          <a:p>
            <a:pPr lvl="0"/>
            <a:r>
              <a:rPr lang="en-GB" dirty="0"/>
              <a:t>interruptions</a:t>
            </a:r>
          </a:p>
          <a:p>
            <a:pPr lvl="0"/>
            <a:r>
              <a:rPr lang="en-GB" dirty="0"/>
              <a:t>tasks take longer</a:t>
            </a:r>
          </a:p>
          <a:p>
            <a:pPr lvl="0"/>
            <a:r>
              <a:rPr lang="en-GB" dirty="0"/>
              <a:t>unexpected problems</a:t>
            </a:r>
          </a:p>
          <a:p>
            <a:pPr lvl="0"/>
            <a:r>
              <a:rPr lang="en-GB" dirty="0"/>
              <a:t>procrastination</a:t>
            </a:r>
          </a:p>
          <a:p>
            <a:pPr lvl="0"/>
            <a:r>
              <a:rPr lang="en-GB" dirty="0"/>
              <a:t>people ask for things</a:t>
            </a:r>
          </a:p>
          <a:p>
            <a:pPr lvl="0"/>
            <a:r>
              <a:rPr lang="en-GB" dirty="0"/>
              <a:t>unrealistic plans</a:t>
            </a:r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D3944B2-AE97-B86E-27D4-E05AE76A607C}"/>
              </a:ext>
            </a:extLst>
          </p:cNvPr>
          <p:cNvSpPr txBox="1">
            <a:spLocks/>
          </p:cNvSpPr>
          <p:nvPr/>
        </p:nvSpPr>
        <p:spPr>
          <a:xfrm>
            <a:off x="1055745" y="1518562"/>
            <a:ext cx="9805088" cy="103445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/>
              <a:t>Why do our plans sometimes fail even when we know what the priorities are?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61D9E8-8524-650B-C35F-DF7D77445E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974" y="2919518"/>
            <a:ext cx="4496578" cy="29977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9D31CC-9932-CBA8-912F-9C0FD4687C37}"/>
              </a:ext>
            </a:extLst>
          </p:cNvPr>
          <p:cNvSpPr txBox="1"/>
          <p:nvPr/>
        </p:nvSpPr>
        <p:spPr>
          <a:xfrm>
            <a:off x="1055745" y="6000753"/>
            <a:ext cx="6533761" cy="4921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We often underestimate how long work will take.</a:t>
            </a:r>
            <a:endParaRPr lang="en-GB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67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02EA1-DE09-2872-D827-69A75A778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B5C2A-AF01-AF12-55FF-1F9CFBA7F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Quick estimation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5CEB8-50AD-DE50-3BAC-30742BF1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645180"/>
            <a:ext cx="10231091" cy="3487765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reply properly to five important emails</a:t>
            </a:r>
          </a:p>
          <a:p>
            <a:pPr lvl="0"/>
            <a:r>
              <a:rPr lang="en-GB" dirty="0"/>
              <a:t>prepare slides for a 10-minute presentation</a:t>
            </a:r>
          </a:p>
          <a:p>
            <a:pPr lvl="0"/>
            <a:r>
              <a:rPr lang="en-GB" dirty="0"/>
              <a:t>read and check a three-page report</a:t>
            </a:r>
          </a:p>
          <a:p>
            <a:pPr lvl="0"/>
            <a:r>
              <a:rPr lang="en-GB" dirty="0"/>
              <a:t>have a meeting with a colleague</a:t>
            </a:r>
          </a:p>
          <a:p>
            <a:pPr lvl="0"/>
            <a:r>
              <a:rPr lang="en-GB" dirty="0"/>
              <a:t>solve a problem you have not seen before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Discuss in pairs before checking as a whole class. </a:t>
            </a: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0267898-2DF8-F29E-7A4D-F9C6658B529C}"/>
              </a:ext>
            </a:extLst>
          </p:cNvPr>
          <p:cNvSpPr txBox="1">
            <a:spLocks/>
          </p:cNvSpPr>
          <p:nvPr/>
        </p:nvSpPr>
        <p:spPr>
          <a:xfrm>
            <a:off x="1055745" y="1762207"/>
            <a:ext cx="9805088" cy="589108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rgbClr val="00B0F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/>
              <a:t>How long would you allow for each?</a:t>
            </a:r>
          </a:p>
        </p:txBody>
      </p:sp>
    </p:spTree>
    <p:extLst>
      <p:ext uri="{BB962C8B-B14F-4D97-AF65-F5344CB8AC3E}">
        <p14:creationId xmlns:p14="http://schemas.microsoft.com/office/powerpoint/2010/main" val="303425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814E6-0A45-E153-00EE-21330E274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F8AA-0093-01D0-753A-AB7F359DA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might make the task take longer?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6EE10-5019-D42A-D722-2BCA54D25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146416"/>
            <a:ext cx="10231091" cy="3487765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unfamiliar task</a:t>
            </a:r>
          </a:p>
          <a:p>
            <a:pPr lvl="0"/>
            <a:r>
              <a:rPr lang="en-GB" dirty="0"/>
              <a:t>waiting for information</a:t>
            </a:r>
          </a:p>
          <a:p>
            <a:pPr lvl="0"/>
            <a:r>
              <a:rPr lang="en-GB" dirty="0"/>
              <a:t>technology problems</a:t>
            </a:r>
          </a:p>
          <a:p>
            <a:pPr lvl="0"/>
            <a:r>
              <a:rPr lang="en-GB" dirty="0"/>
              <a:t>interruptions</a:t>
            </a:r>
          </a:p>
          <a:p>
            <a:pPr lvl="0"/>
            <a:r>
              <a:rPr lang="en-GB" dirty="0"/>
              <a:t>misunderstanding</a:t>
            </a:r>
          </a:p>
          <a:p>
            <a:pPr lvl="0"/>
            <a:r>
              <a:rPr lang="en-GB" dirty="0"/>
              <a:t>needing to check work</a:t>
            </a:r>
          </a:p>
          <a:p>
            <a:pPr lvl="0"/>
            <a:r>
              <a:rPr lang="en-GB" dirty="0"/>
              <a:t>unexpected complexity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F601B8-63C2-9D61-5467-ED5FFE40F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9131" y="2146416"/>
            <a:ext cx="5327705" cy="315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35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E9073-7A63-65A0-5D96-E86374FBF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814E7-434A-235F-FC21-07C35BEB8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planning rule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E28E48-F1FF-5E46-8DBF-58EB579E7D30}"/>
              </a:ext>
            </a:extLst>
          </p:cNvPr>
          <p:cNvSpPr txBox="1">
            <a:spLocks/>
          </p:cNvSpPr>
          <p:nvPr/>
        </p:nvSpPr>
        <p:spPr>
          <a:xfrm>
            <a:off x="3251199" y="1518562"/>
            <a:ext cx="6391565" cy="633511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/>
              <a:t>Estimate → Check → Add Space</a:t>
            </a:r>
            <a:endParaRPr lang="en-GB" sz="36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C5E92A0-719A-B532-11E2-9B7DDE87B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9084431"/>
              </p:ext>
            </p:extLst>
          </p:nvPr>
        </p:nvGraphicFramePr>
        <p:xfrm>
          <a:off x="1932997" y="2645647"/>
          <a:ext cx="8661111" cy="2194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87037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88703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887037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2774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Estimate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Check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Add Space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458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How long do I think it will take?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Have I done something similar before?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What could delay me?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8517BF5-6CFB-C191-A77E-6A128910874C}"/>
              </a:ext>
            </a:extLst>
          </p:cNvPr>
          <p:cNvSpPr txBox="1"/>
          <p:nvPr/>
        </p:nvSpPr>
        <p:spPr>
          <a:xfrm>
            <a:off x="1782617" y="5333781"/>
            <a:ext cx="101692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Question: if a task usually takes you about 45 minutes, would you schedule exactly 45 minutes? Why/why not? </a:t>
            </a:r>
          </a:p>
        </p:txBody>
      </p:sp>
    </p:spTree>
    <p:extLst>
      <p:ext uri="{BB962C8B-B14F-4D97-AF65-F5344CB8AC3E}">
        <p14:creationId xmlns:p14="http://schemas.microsoft.com/office/powerpoint/2010/main" val="359688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14433-F6BB-53F3-416D-229C08FBC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CEA79-4B89-9C38-2CE4-B2994EA30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F8245-AF8A-4BCD-E0BB-7598CBA34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4" y="1690688"/>
            <a:ext cx="6471891" cy="49317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Not every interruption is a distraction. </a:t>
            </a:r>
          </a:p>
          <a:p>
            <a:pPr marL="0" indent="0">
              <a:buNone/>
            </a:pPr>
            <a:r>
              <a:rPr lang="en-GB" b="1" dirty="0"/>
              <a:t>This distinction is important.</a:t>
            </a:r>
          </a:p>
          <a:p>
            <a:r>
              <a:rPr lang="en-GB" dirty="0"/>
              <a:t>What things can interrupt work? Your suggestions, please! </a:t>
            </a:r>
          </a:p>
          <a:p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6E679A-DF32-0AF6-CE38-BE9043C57F99}"/>
              </a:ext>
            </a:extLst>
          </p:cNvPr>
          <p:cNvSpPr txBox="1"/>
          <p:nvPr/>
        </p:nvSpPr>
        <p:spPr>
          <a:xfrm>
            <a:off x="7870291" y="1690688"/>
            <a:ext cx="3637307" cy="4698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Examples: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Teams/email message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customer query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colleague needing help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phone notification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manager asking for information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emergency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social media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meeting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conversation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s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ystem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alert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373927-C402-4E68-D622-9DF1E2D8A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6476" y="3712454"/>
            <a:ext cx="4341658" cy="289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01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C1CD9-D606-08E0-1945-D962EDEB2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5DFB2-5267-BCC3-81E5-BC505E36F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6CC9E-0039-155D-0850-D30AC28CD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4" y="1690688"/>
            <a:ext cx="6471891" cy="4931785"/>
          </a:xfrm>
        </p:spPr>
        <p:txBody>
          <a:bodyPr>
            <a:normAutofit/>
          </a:bodyPr>
          <a:lstStyle/>
          <a:p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356FC9-4C79-B560-E5AF-C5A323FAFF64}"/>
              </a:ext>
            </a:extLst>
          </p:cNvPr>
          <p:cNvSpPr txBox="1"/>
          <p:nvPr/>
        </p:nvSpPr>
        <p:spPr>
          <a:xfrm>
            <a:off x="946976" y="1546993"/>
            <a:ext cx="3637307" cy="4975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Now, let’s sort these examples: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Teams/email message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customer query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colleague needing help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phone notification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manager asking for information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emergency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social media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meeting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conversation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s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ystem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alert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F91630-E71D-A63A-937A-0B638A7407D2}"/>
              </a:ext>
            </a:extLst>
          </p:cNvPr>
          <p:cNvSpPr txBox="1"/>
          <p:nvPr/>
        </p:nvSpPr>
        <p:spPr>
          <a:xfrm>
            <a:off x="4927893" y="3752992"/>
            <a:ext cx="6698050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Could the same thing appear in different categories?</a:t>
            </a:r>
            <a:endParaRPr lang="en-GB" sz="1800" kern="100" dirty="0">
              <a:effectLst/>
              <a:latin typeface="+mn-lt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Yes! An email could be:</a:t>
            </a: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critical information; </a:t>
            </a: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something to schedule later; </a:t>
            </a: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irrelevant distraction. 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100" b="1" kern="100" dirty="0">
              <a:effectLst/>
              <a:latin typeface="+mn-lt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The professional skill is not avoiding every interruption. It is deciding whether the interruption deserves your attention right now.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8">
            <a:extLst>
              <a:ext uri="{FF2B5EF4-FFF2-40B4-BE49-F238E27FC236}">
                <a16:creationId xmlns:a16="http://schemas.microsoft.com/office/drawing/2014/main" id="{16E30C5E-5D9C-7686-EE7F-D4205D8A694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3165827"/>
              </p:ext>
            </p:extLst>
          </p:nvPr>
        </p:nvGraphicFramePr>
        <p:xfrm>
          <a:off x="4976169" y="1653540"/>
          <a:ext cx="6771072" cy="18694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57024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3805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</a:rPr>
                        <a:t>MUST RESPOND</a:t>
                      </a:r>
                      <a:endParaRPr lang="en-GB" sz="24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</a:rPr>
                        <a:t>CAN MANAGE</a:t>
                      </a:r>
                      <a:endParaRPr lang="en-GB" sz="24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kern="100" dirty="0">
                          <a:effectLst/>
                        </a:rPr>
                        <a:t>DISTRACTION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7560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Something genuinely needs attention.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Necessary, but perhaps not immediately.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Does not need attention now.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296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8E16E-BF85-F0D9-C603-86344F262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38016-716A-3F89-2189-CA2DEC6C7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First Week at Work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962E3-ED6F-EB72-4312-F6326E7B3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514" y="1690688"/>
            <a:ext cx="6883121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Your situation: </a:t>
            </a:r>
            <a:r>
              <a:rPr lang="en-GB" sz="2400" dirty="0"/>
              <a:t>It's Wednesday of your second week in a new job. You work from 9:00 to 17:00, and your manager is in meetings for part of the day. You have several responsibilities competing for your attention.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Your challenge: </a:t>
            </a:r>
            <a:r>
              <a:rPr lang="en-GB" sz="2400" dirty="0"/>
              <a:t>Decide what to prioritise and create  a realistic plan for your working day.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Download the group worksheet from Moodle and get organising. </a:t>
            </a:r>
          </a:p>
          <a:p>
            <a:pPr lvl="0"/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6460F0-1A2E-287D-CBD8-786900B34E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17" r="27966" b="-1"/>
          <a:stretch>
            <a:fillRect/>
          </a:stretch>
        </p:blipFill>
        <p:spPr>
          <a:xfrm>
            <a:off x="1057044" y="1690688"/>
            <a:ext cx="3882861" cy="4667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6057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470CD9-34DC-6BD4-1C1F-362EE51E6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5C7F-1EA6-C350-4B23-29944C9F5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First Week at Work Challenge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32DF90A-4983-1C4D-6893-7CB1A660B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2268132"/>
              </p:ext>
            </p:extLst>
          </p:nvPr>
        </p:nvGraphicFramePr>
        <p:xfrm>
          <a:off x="1505527" y="1791855"/>
          <a:ext cx="9301018" cy="4424218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9301018">
                  <a:extLst>
                    <a:ext uri="{9D8B030D-6E8A-4147-A177-3AD203B41FA5}">
                      <a16:colId xmlns:a16="http://schemas.microsoft.com/office/drawing/2014/main" val="2890275202"/>
                    </a:ext>
                  </a:extLst>
                </a:gridCol>
              </a:tblGrid>
              <a:tr h="4424218">
                <a:tc>
                  <a:txBody>
                    <a:bodyPr/>
                    <a:lstStyle/>
                    <a:p>
                      <a:pPr marL="158750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Tasks: 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A. Manager information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Your manager has asked for a short piece of information by 3pm. Estimated time: 45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B. Team meeting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Team meeting at 10:30–11:00. You need about 15 minutes preparation.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C. Important project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 have a project task due Friday. Estimated work today: 90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D. New colleague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A newer colleague has asked you to show them how to use a system. Estimated time: 30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E. Routine administration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Needs completing by the end of the week. Estimated time: 45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F. Possible error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 notice something in important information sent yesterday that may be incorrect. You are not sure.</a:t>
                      </a:r>
                      <a:endParaRPr lang="en-GB" sz="1600" b="0" dirty="0">
                        <a:effectLst/>
                        <a:latin typeface="Aptos" panose="020B00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94752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88028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04065-C5AA-C237-7D4D-9CEEF6F5C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B470E-38BC-FC58-9D61-81024759F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8EBB18-0C65-CAFB-5710-FAF032E0FA45}"/>
              </a:ext>
            </a:extLst>
          </p:cNvPr>
          <p:cNvSpPr txBox="1"/>
          <p:nvPr/>
        </p:nvSpPr>
        <p:spPr>
          <a:xfrm>
            <a:off x="898544" y="1480439"/>
            <a:ext cx="603651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Whole class check: </a:t>
            </a:r>
            <a:r>
              <a:rPr lang="en-GB" sz="2400" dirty="0"/>
              <a:t>what did you put first? Why?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happens if that task is late?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Who else might be affected?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you actually have enough information for each task?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Where is your buffer?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b="1" dirty="0"/>
              <a:t>Professional prioritisation often begins with asking good questions.</a:t>
            </a:r>
            <a:endParaRPr lang="en-GB" sz="24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B629A8-BB1E-D5DF-8D93-72C801EE1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7233" y="1944384"/>
            <a:ext cx="4453847" cy="296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39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A87E-5F24-BBE5-D8BC-6DDC5500D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E341C-2EC6-B7E5-0AE1-F28891610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Unexpected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0AF73-031E-924B-0FCE-738314ECA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359" y="1701866"/>
            <a:ext cx="9097347" cy="466725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We’re continuing with the same scenario, but something unexpected happens. </a:t>
            </a:r>
          </a:p>
          <a:p>
            <a:r>
              <a:rPr lang="en-GB" b="1" dirty="0"/>
              <a:t>At 11:45 your manager contacts you. They need a new piece of work completed by 2pm.</a:t>
            </a:r>
          </a:p>
          <a:p>
            <a:pPr marL="0" indent="0">
              <a:buNone/>
            </a:pPr>
            <a:r>
              <a:rPr lang="en-GB" b="1" dirty="0"/>
              <a:t> You estimate it will take about one hour.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cannot simply add it to the plan. Something now has to change.</a:t>
            </a:r>
          </a:p>
          <a:p>
            <a:endParaRPr lang="en-GB" dirty="0"/>
          </a:p>
          <a:p>
            <a:pPr lvl="0"/>
            <a:r>
              <a:rPr lang="en-GB" b="1" dirty="0"/>
              <a:t>What will you move? </a:t>
            </a:r>
          </a:p>
          <a:p>
            <a:pPr lvl="0"/>
            <a:r>
              <a:rPr lang="en-GB" b="1" dirty="0"/>
              <a:t>What will you keep? </a:t>
            </a:r>
          </a:p>
          <a:p>
            <a:pPr lvl="0"/>
            <a:r>
              <a:rPr lang="en-GB" b="1" dirty="0"/>
              <a:t>What will you ask? </a:t>
            </a:r>
          </a:p>
          <a:p>
            <a:pPr lvl="0"/>
            <a:r>
              <a:rPr lang="en-GB" b="1" dirty="0"/>
              <a:t>Who needs to know? </a:t>
            </a:r>
          </a:p>
          <a:p>
            <a:endParaRPr lang="en-GB" dirty="0"/>
          </a:p>
          <a:p>
            <a:r>
              <a:rPr lang="en-GB" dirty="0"/>
              <a:t>You can’t just try to squeeze everything in. You still only have the same number of hours.</a:t>
            </a:r>
          </a:p>
          <a:p>
            <a:pPr marL="0" indent="0">
              <a:buNone/>
            </a:pPr>
            <a:r>
              <a:rPr lang="en-GB" b="1" dirty="0"/>
              <a:t>Discuss in pairs what adjustments to your schedule you’d need to make. </a:t>
            </a:r>
          </a:p>
          <a:p>
            <a:pPr lvl="0"/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6023E8-EBF9-3A1F-FAE6-BB2B7DCDEC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85" t="10187" r="18015" b="18652"/>
          <a:stretch>
            <a:fillRect/>
          </a:stretch>
        </p:blipFill>
        <p:spPr>
          <a:xfrm>
            <a:off x="8260424" y="2538803"/>
            <a:ext cx="2551399" cy="226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12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82631-747A-AA23-8582-E3BBF1B1C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002B5-55EC-C7FE-0963-F6FA9527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 Cannot Do Everything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5461E-CAC7-7ACE-E7A3-F08C1A7CF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3721951"/>
            <a:ext cx="10420908" cy="2901821"/>
          </a:xfrm>
        </p:spPr>
        <p:txBody>
          <a:bodyPr>
            <a:normAutofit/>
          </a:bodyPr>
          <a:lstStyle/>
          <a:p>
            <a:r>
              <a:rPr lang="en-GB" sz="2400" dirty="0"/>
              <a:t>Your manager gives you another task but you do not think you can complete everything. What do you want to achieve?</a:t>
            </a:r>
          </a:p>
          <a:p>
            <a:r>
              <a:rPr lang="en-GB" sz="2400" b="1" dirty="0"/>
              <a:t>Agree realistic priorities.</a:t>
            </a:r>
            <a:endParaRPr lang="en-GB" sz="2400" dirty="0"/>
          </a:p>
          <a:p>
            <a:r>
              <a:rPr lang="en-GB" sz="2400" dirty="0"/>
              <a:t>Which professional response might help?</a:t>
            </a:r>
          </a:p>
          <a:p>
            <a:r>
              <a:rPr lang="en-GB" sz="2400" b="1" dirty="0"/>
              <a:t>Negotiate / clarify / seek advice.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A985FA6-23BD-19F6-50A9-4A9443F02F80}"/>
              </a:ext>
            </a:extLst>
          </p:cNvPr>
          <p:cNvSpPr txBox="1">
            <a:spLocks/>
          </p:cNvSpPr>
          <p:nvPr/>
        </p:nvSpPr>
        <p:spPr>
          <a:xfrm>
            <a:off x="3397813" y="2106591"/>
            <a:ext cx="4755672" cy="1322409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/>
              <a:t>1. What do I want to achieve?</a:t>
            </a:r>
            <a:br>
              <a:rPr lang="en-GB" dirty="0"/>
            </a:br>
            <a:r>
              <a:rPr lang="en-GB" b="1" dirty="0"/>
              <a:t>2. What should I do?</a:t>
            </a:r>
            <a:br>
              <a:rPr lang="en-GB" dirty="0"/>
            </a:br>
            <a:r>
              <a:rPr lang="en-GB" b="1" dirty="0"/>
              <a:t>3. How do I speak?</a:t>
            </a:r>
            <a:br>
              <a:rPr lang="en-GB" dirty="0"/>
            </a:br>
            <a:r>
              <a:rPr lang="en-GB" b="1" dirty="0"/>
              <a:t>4. What do I say?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CA463D-69D2-DA4A-D8C0-519DA456D0AD}"/>
              </a:ext>
            </a:extLst>
          </p:cNvPr>
          <p:cNvSpPr txBox="1"/>
          <p:nvPr/>
        </p:nvSpPr>
        <p:spPr>
          <a:xfrm>
            <a:off x="2796766" y="1560006"/>
            <a:ext cx="6130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dirty="0"/>
              <a:t>Consider the four communication questions: </a:t>
            </a:r>
          </a:p>
        </p:txBody>
      </p:sp>
    </p:spTree>
    <p:extLst>
      <p:ext uri="{BB962C8B-B14F-4D97-AF65-F5344CB8AC3E}">
        <p14:creationId xmlns:p14="http://schemas.microsoft.com/office/powerpoint/2010/main" val="189900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89CDD-BE37-C738-8CF8-7932ECA01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68E3-F55C-F784-FA07-DE03CDBD4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 Cannot Do Everything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D35D2-2091-41C4-6CAD-0C37A2D63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165" y="1990543"/>
            <a:ext cx="6581776" cy="4158330"/>
          </a:xfrm>
        </p:spPr>
        <p:txBody>
          <a:bodyPr>
            <a:normAutofit fontScale="85000" lnSpcReduction="20000"/>
          </a:bodyPr>
          <a:lstStyle/>
          <a:p>
            <a:r>
              <a:rPr lang="en-GB" sz="2600" dirty="0"/>
              <a:t>Avoid saying: </a:t>
            </a:r>
            <a:r>
              <a:rPr lang="en-GB" sz="2600" b="1" i="1" dirty="0"/>
              <a:t>“I can't do that. I don't have time.”       </a:t>
            </a:r>
            <a:r>
              <a:rPr lang="en-GB" sz="2600" i="1" dirty="0"/>
              <a:t>or</a:t>
            </a:r>
            <a:r>
              <a:rPr lang="en-GB" sz="2600" dirty="0"/>
              <a:t> </a:t>
            </a:r>
            <a:r>
              <a:rPr lang="en-GB" sz="2600" b="1" i="1" dirty="0"/>
              <a:t>“Okay, I'll try.”</a:t>
            </a:r>
          </a:p>
          <a:p>
            <a:endParaRPr lang="en-GB" sz="2600" b="1" i="1" dirty="0"/>
          </a:p>
          <a:p>
            <a:r>
              <a:rPr lang="en-GB" sz="2600" dirty="0"/>
              <a:t>Instead try this: </a:t>
            </a:r>
          </a:p>
          <a:p>
            <a:r>
              <a:rPr lang="en-GB" sz="2600" b="1" i="1" dirty="0"/>
              <a:t>“I currently have the report due at 3pm and the project work due Friday. I don't think I can complete all three to the required standard today. Which would you like me to prioritise?”</a:t>
            </a:r>
          </a:p>
          <a:p>
            <a:endParaRPr lang="en-GB" sz="2600" b="1" i="1" dirty="0"/>
          </a:p>
          <a:p>
            <a:r>
              <a:rPr lang="en-GB" sz="2600" dirty="0"/>
              <a:t>This is why it works: </a:t>
            </a:r>
          </a:p>
          <a:p>
            <a:r>
              <a:rPr lang="en-GB" sz="2600" b="1" dirty="0"/>
              <a:t>Observe:</a:t>
            </a:r>
            <a:r>
              <a:rPr lang="en-GB" sz="2600" dirty="0"/>
              <a:t> I have these current tasks.</a:t>
            </a:r>
            <a:br>
              <a:rPr lang="en-GB" sz="2600" dirty="0"/>
            </a:br>
            <a:r>
              <a:rPr lang="en-GB" sz="2600" b="1" dirty="0"/>
              <a:t>Impact:</a:t>
            </a:r>
            <a:r>
              <a:rPr lang="en-GB" sz="2600" dirty="0"/>
              <a:t> I cannot complete all of them properly.</a:t>
            </a:r>
            <a:br>
              <a:rPr lang="en-GB" sz="2600" dirty="0"/>
            </a:br>
            <a:r>
              <a:rPr lang="en-GB" sz="2600" b="1" dirty="0"/>
              <a:t>Position:</a:t>
            </a:r>
            <a:r>
              <a:rPr lang="en-GB" sz="2600" dirty="0"/>
              <a:t> I need a clear priority.</a:t>
            </a:r>
            <a:br>
              <a:rPr lang="en-GB" sz="2600" dirty="0"/>
            </a:br>
            <a:r>
              <a:rPr lang="en-GB" sz="2600" b="1" dirty="0"/>
              <a:t>Request:</a:t>
            </a:r>
            <a:r>
              <a:rPr lang="en-GB" sz="2600" dirty="0"/>
              <a:t> Which should come first?</a:t>
            </a:r>
          </a:p>
          <a:p>
            <a:endParaRPr lang="en-GB" sz="2600" i="1" dirty="0"/>
          </a:p>
          <a:p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BD86EF-8DD1-B8B9-C5D7-6A915EC29264}"/>
              </a:ext>
            </a:extLst>
          </p:cNvPr>
          <p:cNvSpPr txBox="1"/>
          <p:nvPr/>
        </p:nvSpPr>
        <p:spPr>
          <a:xfrm>
            <a:off x="632064" y="1459855"/>
            <a:ext cx="6130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u="sng" dirty="0"/>
              <a:t>How best to communicate in this situation: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D1805F-1AB5-E761-C632-768E0219DD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871" r="22665"/>
          <a:stretch>
            <a:fillRect/>
          </a:stretch>
        </p:blipFill>
        <p:spPr>
          <a:xfrm>
            <a:off x="7348076" y="2323321"/>
            <a:ext cx="4388294" cy="3144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70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6A4D6-E1BA-E382-B2A3-B4E45E380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C066-15D9-681C-1EE5-1C239C93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paired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1C841-80C3-F295-D469-AA87913DC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725" y="1511560"/>
            <a:ext cx="9897455" cy="1716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Work in pairs. Choose one scenario and  produce one professional sentence you could actually say in this situation. 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8">
            <a:extLst>
              <a:ext uri="{FF2B5EF4-FFF2-40B4-BE49-F238E27FC236}">
                <a16:creationId xmlns:a16="http://schemas.microsoft.com/office/drawing/2014/main" id="{E2D030D7-82FD-05D5-966F-8BFADD6DD7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71510438"/>
              </p:ext>
            </p:extLst>
          </p:nvPr>
        </p:nvGraphicFramePr>
        <p:xfrm>
          <a:off x="916724" y="2235404"/>
          <a:ext cx="10819644" cy="174081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18158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70587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490698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  <a:gridCol w="2704911">
                  <a:extLst>
                    <a:ext uri="{9D8B030D-6E8A-4147-A177-3AD203B41FA5}">
                      <a16:colId xmlns:a16="http://schemas.microsoft.com/office/drawing/2014/main" val="3096808470"/>
                    </a:ext>
                  </a:extLst>
                </a:gridCol>
              </a:tblGrid>
              <a:tr h="430174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B</a:t>
                      </a:r>
                      <a:endParaRPr lang="en-GB" sz="20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C</a:t>
                      </a:r>
                      <a:endParaRPr lang="en-GB" sz="20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Scenario D</a:t>
                      </a:r>
                      <a:endParaRPr lang="en-GB" sz="2000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094659">
                <a:tc>
                  <a:txBody>
                    <a:bodyPr/>
                    <a:lstStyle/>
                    <a:p>
                      <a:r>
                        <a:rPr lang="en-GB" sz="2000" dirty="0"/>
                        <a:t>Two managers give you tasks due at the same time.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task is taking much longer than you expected.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100" dirty="0">
                          <a:effectLst/>
                        </a:rPr>
                        <a:t>Does not need attention now.</a:t>
                      </a:r>
                    </a:p>
                    <a:p>
                      <a:endParaRPr lang="en-GB" sz="20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You do not understand which of two tasks is most important.</a:t>
                      </a:r>
                    </a:p>
                    <a:p>
                      <a:endParaRPr lang="en-GB" sz="2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E07D40B-E84F-895A-C9EA-83CD1A80ACF5}"/>
              </a:ext>
            </a:extLst>
          </p:cNvPr>
          <p:cNvSpPr txBox="1"/>
          <p:nvPr/>
        </p:nvSpPr>
        <p:spPr>
          <a:xfrm>
            <a:off x="871013" y="4153773"/>
            <a:ext cx="10449974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Use these prompts to help you: </a:t>
            </a:r>
          </a:p>
          <a:p>
            <a:r>
              <a:rPr lang="en-GB" b="1" i="1" dirty="0"/>
              <a:t>“I currently have…”</a:t>
            </a:r>
          </a:p>
          <a:p>
            <a:r>
              <a:rPr lang="en-GB" b="1" i="1" dirty="0"/>
              <a:t>“I am working on…”</a:t>
            </a:r>
          </a:p>
          <a:p>
            <a:r>
              <a:rPr lang="en-GB" b="1" i="1" dirty="0"/>
              <a:t>“I am concerned that…”</a:t>
            </a:r>
          </a:p>
          <a:p>
            <a:r>
              <a:rPr lang="en-GB" b="1" i="1" dirty="0"/>
              <a:t>“I don't think I can complete both by…”</a:t>
            </a:r>
          </a:p>
          <a:p>
            <a:r>
              <a:rPr lang="en-GB" b="1" i="1" dirty="0"/>
              <a:t>“Could you clarify which…?”</a:t>
            </a:r>
          </a:p>
          <a:p>
            <a:r>
              <a:rPr lang="en-GB" b="1" i="1" dirty="0"/>
              <a:t>“Which would you like me to prioritise?”</a:t>
            </a:r>
          </a:p>
          <a:p>
            <a:r>
              <a:rPr lang="en-GB" b="1" i="1" dirty="0"/>
              <a:t>“Would it be possible to…?”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223682-6AD8-1789-CF78-84B435DC61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18" t="3029" r="6189" b="25835"/>
          <a:stretch>
            <a:fillRect/>
          </a:stretch>
        </p:blipFill>
        <p:spPr>
          <a:xfrm>
            <a:off x="7059770" y="4121854"/>
            <a:ext cx="4174287" cy="240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29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080F8-BDB5-9405-A6C0-6C83C2D46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Professional Planning Toolkit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0D6F86-3C98-F91B-8155-B0F5A4B178F1}"/>
              </a:ext>
            </a:extLst>
          </p:cNvPr>
          <p:cNvSpPr txBox="1"/>
          <p:nvPr/>
        </p:nvSpPr>
        <p:spPr>
          <a:xfrm>
            <a:off x="873173" y="1553170"/>
            <a:ext cx="1059094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When deciding what to do first, I will ask: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urgent?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important?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happens if I wait?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I need more information?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Take time to reflect and consider how you manage your time and prioritise your tasks. Try to complete the following sentences: </a:t>
            </a:r>
          </a:p>
          <a:p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b="1" dirty="0"/>
              <a:t>One thing that often disrupts my plans is …..</a:t>
            </a:r>
            <a:endParaRPr lang="en-GB" sz="2400" dirty="0"/>
          </a:p>
          <a:p>
            <a:r>
              <a:rPr lang="en-GB" sz="2400" b="1" dirty="0"/>
              <a:t>One professional phrase I can use when I have too much work is …..</a:t>
            </a:r>
            <a:endParaRPr lang="en-GB" sz="2400" dirty="0"/>
          </a:p>
          <a:p>
            <a:r>
              <a:rPr lang="en-GB" sz="2400" b="1" dirty="0"/>
              <a:t>In my next professional role, I will manage my time more effectively by …..</a:t>
            </a:r>
            <a:endParaRPr lang="en-GB" sz="2400" dirty="0"/>
          </a:p>
          <a:p>
            <a:endParaRPr lang="en-GB" dirty="0"/>
          </a:p>
        </p:txBody>
      </p:sp>
      <p:pic>
        <p:nvPicPr>
          <p:cNvPr id="6" name="Graphic 5" descr="Pen outline">
            <a:extLst>
              <a:ext uri="{FF2B5EF4-FFF2-40B4-BE49-F238E27FC236}">
                <a16:creationId xmlns:a16="http://schemas.microsoft.com/office/drawing/2014/main" id="{330A2773-EA44-ADCB-C00B-0D98F392BF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2560" y="3855444"/>
            <a:ext cx="1758287" cy="175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1734</Words>
  <Application>Microsoft Office PowerPoint</Application>
  <PresentationFormat>Widescreen</PresentationFormat>
  <Paragraphs>272</Paragraphs>
  <Slides>25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Symbol</vt:lpstr>
      <vt:lpstr>UWTSD Holding Page</vt:lpstr>
      <vt:lpstr>UWTSD Title Page 1</vt:lpstr>
      <vt:lpstr>UWTSD Text 4</vt:lpstr>
      <vt:lpstr>UWTSD Logo Variations place image in Background</vt:lpstr>
      <vt:lpstr>PowerPoint Presentation</vt:lpstr>
      <vt:lpstr>During this session we will…</vt:lpstr>
      <vt:lpstr>Managing myself at work</vt:lpstr>
      <vt:lpstr>Scenario discussion</vt:lpstr>
      <vt:lpstr>Debrief</vt:lpstr>
      <vt:lpstr>Deciding on priorities</vt:lpstr>
      <vt:lpstr>Deciding on priorities</vt:lpstr>
      <vt:lpstr>Sorting activity</vt:lpstr>
      <vt:lpstr>Debrief</vt:lpstr>
      <vt:lpstr>How Long Will It Really Take?</vt:lpstr>
      <vt:lpstr>Quick estimation activity</vt:lpstr>
      <vt:lpstr>What might make the task take longer?</vt:lpstr>
      <vt:lpstr>Simple planning rule</vt:lpstr>
      <vt:lpstr>What Interrupts My Plan?</vt:lpstr>
      <vt:lpstr>What Interrupts My Plan?</vt:lpstr>
      <vt:lpstr>First Week at Work Challenge</vt:lpstr>
      <vt:lpstr>First Week at Work Challenge</vt:lpstr>
      <vt:lpstr>Debrief</vt:lpstr>
      <vt:lpstr>Unexpected event</vt:lpstr>
      <vt:lpstr>When I Cannot Do Everything</vt:lpstr>
      <vt:lpstr>When I Cannot Do Everything</vt:lpstr>
      <vt:lpstr>Short paired practice</vt:lpstr>
      <vt:lpstr>My Professional Planning Toolkit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Sylvia Hoffmann</cp:lastModifiedBy>
  <cp:revision>22</cp:revision>
  <dcterms:created xsi:type="dcterms:W3CDTF">2021-03-09T15:35:42Z</dcterms:created>
  <dcterms:modified xsi:type="dcterms:W3CDTF">2026-10-01T22:24:29Z</dcterms:modified>
</cp:coreProperties>
</file>