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44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567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58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724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26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28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547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976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862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638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21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420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78F1BD6-7B1C-4162-A507-A93BB4735FA6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3528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8A148-9498-4CB6-BABA-3EC7AB4FD6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Construction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2683BE-2F0F-425E-9F3B-ADF526333B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US" dirty="0"/>
              <a:t>Constructing an </a:t>
            </a:r>
          </a:p>
          <a:p>
            <a:pPr>
              <a:spcAft>
                <a:spcPts val="600"/>
              </a:spcAft>
              <a:defRPr/>
            </a:pPr>
            <a:r>
              <a:rPr lang="en-US" dirty="0"/>
              <a:t>academic essay</a:t>
            </a:r>
          </a:p>
        </p:txBody>
      </p:sp>
    </p:spTree>
    <p:extLst>
      <p:ext uri="{BB962C8B-B14F-4D97-AF65-F5344CB8AC3E}">
        <p14:creationId xmlns:p14="http://schemas.microsoft.com/office/powerpoint/2010/main" val="1072754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5C771-4603-4D55-B1A3-39347F549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– The Fantastic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A404E-F173-4281-8D8F-164ECE7BF9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Mid section 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Bibliography</a:t>
            </a:r>
          </a:p>
          <a:p>
            <a:endParaRPr lang="en-GB" dirty="0"/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2FDD48FD-0CA3-46CE-A4AE-8258DA4E5F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9068" y="2286000"/>
            <a:ext cx="3192638" cy="402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43976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/>
              <a:t>Construction</a:t>
            </a:r>
          </a:p>
        </p:txBody>
      </p:sp>
      <p:pic>
        <p:nvPicPr>
          <p:cNvPr id="30723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86250" y="1802257"/>
            <a:ext cx="4258818" cy="3226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dirty="0"/>
              <a:t>Introduction – indicates direction your document will take (your thesis)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Mid section – paragraphs detailing argument in sequence, with evidence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Conclusion – final section that winds up and reasserts your argument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Bibliography – a list of sources referred to in producing your argument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Introduction </a:t>
            </a:r>
          </a:p>
        </p:txBody>
      </p:sp>
      <p:pic>
        <p:nvPicPr>
          <p:cNvPr id="31747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86250" y="1143914"/>
            <a:ext cx="4258818" cy="454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Content Placeholder 4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The sesame speckled bun; the bread</a:t>
            </a:r>
          </a:p>
          <a:p>
            <a:pPr eaLnBrk="1" hangingPunct="1"/>
            <a:r>
              <a:rPr lang="en-US"/>
              <a:t>Introduce the reader to </a:t>
            </a:r>
          </a:p>
          <a:p>
            <a:pPr lvl="1" eaLnBrk="1" hangingPunct="1"/>
            <a:r>
              <a:rPr lang="en-US" sz="1600"/>
              <a:t>what your essay is going to cover</a:t>
            </a:r>
          </a:p>
          <a:p>
            <a:pPr lvl="1" eaLnBrk="1" hangingPunct="1"/>
            <a:r>
              <a:rPr lang="en-US" sz="1600"/>
              <a:t>the intentions of the essay</a:t>
            </a:r>
          </a:p>
          <a:p>
            <a:pPr lvl="1" eaLnBrk="1" hangingPunct="1"/>
            <a:r>
              <a:rPr lang="en-US" sz="1600"/>
              <a:t>the main thesis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The main section</a:t>
            </a:r>
          </a:p>
        </p:txBody>
      </p:sp>
      <p:pic>
        <p:nvPicPr>
          <p:cNvPr id="32771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86250" y="1143914"/>
            <a:ext cx="4258818" cy="454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The meat and salad layers</a:t>
            </a:r>
          </a:p>
          <a:p>
            <a:pPr lvl="1" eaLnBrk="1" hangingPunct="1"/>
            <a:r>
              <a:rPr lang="en-US" sz="1600"/>
              <a:t>Information structured into paragraphs</a:t>
            </a:r>
          </a:p>
          <a:p>
            <a:pPr lvl="1" eaLnBrk="1" hangingPunct="1"/>
            <a:r>
              <a:rPr lang="en-US" sz="1600"/>
              <a:t>Each paragraph deals with one topic</a:t>
            </a:r>
          </a:p>
          <a:p>
            <a:pPr lvl="1" eaLnBrk="1" hangingPunct="1"/>
            <a:r>
              <a:rPr lang="en-US" sz="1600"/>
              <a:t>Each paragraph uses evidence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Conclusion</a:t>
            </a:r>
          </a:p>
        </p:txBody>
      </p:sp>
      <p:pic>
        <p:nvPicPr>
          <p:cNvPr id="33795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86250" y="1143914"/>
            <a:ext cx="4258818" cy="454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Bottom side of bun – mirror of top bun</a:t>
            </a:r>
          </a:p>
          <a:p>
            <a:pPr lvl="1" eaLnBrk="1" hangingPunct="1"/>
            <a:r>
              <a:rPr lang="en-US" sz="1600"/>
              <a:t>Bring together main points </a:t>
            </a:r>
          </a:p>
          <a:p>
            <a:pPr lvl="1" eaLnBrk="1" hangingPunct="1"/>
            <a:r>
              <a:rPr lang="en-US" sz="1600"/>
              <a:t>Show how your ideas link</a:t>
            </a:r>
          </a:p>
          <a:p>
            <a:pPr lvl="1" eaLnBrk="1" hangingPunct="1"/>
            <a:r>
              <a:rPr lang="en-US" sz="1600"/>
              <a:t>No new info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Reference list OR bibliography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1C19A564-7469-4ABE-A014-C90686B98A4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86250" y="1143914"/>
            <a:ext cx="4258818" cy="454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Content Placeholder 7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Plate that burger stands on</a:t>
            </a:r>
          </a:p>
          <a:p>
            <a:pPr lvl="1" eaLnBrk="1" hangingPunct="1"/>
            <a:r>
              <a:rPr lang="en-US" sz="1600"/>
              <a:t>List of all the sources that you have cited </a:t>
            </a:r>
          </a:p>
          <a:p>
            <a:pPr lvl="1" eaLnBrk="1" hangingPunct="1"/>
            <a:r>
              <a:rPr lang="en-US" sz="1600"/>
              <a:t>List constructed according to dept’s method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10798" y="68263"/>
            <a:ext cx="7093905" cy="672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2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4C3C426B-13CD-47FD-A7F6-53E64FEF2456}" vid="{1F13799C-263A-45E2-BF8D-5CDC05A8A79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Tw Cen MT</vt:lpstr>
      <vt:lpstr>Tw Cen MT Condensed</vt:lpstr>
      <vt:lpstr>Wingdings 3</vt:lpstr>
      <vt:lpstr>Theme2</vt:lpstr>
      <vt:lpstr>Construction</vt:lpstr>
      <vt:lpstr>Construction – The Fantastic 4</vt:lpstr>
      <vt:lpstr>Construction</vt:lpstr>
      <vt:lpstr>Introduction </vt:lpstr>
      <vt:lpstr>The main section</vt:lpstr>
      <vt:lpstr>Conclusion</vt:lpstr>
      <vt:lpstr>Reference list OR 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</dc:title>
  <dc:creator>John Smith</dc:creator>
  <cp:lastModifiedBy>John Smith</cp:lastModifiedBy>
  <cp:revision>1</cp:revision>
  <dcterms:created xsi:type="dcterms:W3CDTF">2020-08-24T12:54:59Z</dcterms:created>
  <dcterms:modified xsi:type="dcterms:W3CDTF">2020-08-24T12:55:07Z</dcterms:modified>
</cp:coreProperties>
</file>