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</p:sldMasterIdLst>
  <p:notesMasterIdLst>
    <p:notesMasterId r:id="rId17"/>
  </p:notesMasterIdLst>
  <p:sldIdLst>
    <p:sldId id="259" r:id="rId2"/>
    <p:sldId id="260" r:id="rId3"/>
    <p:sldId id="263" r:id="rId4"/>
    <p:sldId id="258" r:id="rId5"/>
    <p:sldId id="261" r:id="rId6"/>
    <p:sldId id="262" r:id="rId7"/>
    <p:sldId id="256" r:id="rId8"/>
    <p:sldId id="257" r:id="rId9"/>
    <p:sldId id="265" r:id="rId10"/>
    <p:sldId id="266" r:id="rId11"/>
    <p:sldId id="267" r:id="rId12"/>
    <p:sldId id="264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36"/>
    <p:restoredTop sz="94288"/>
  </p:normalViewPr>
  <p:slideViewPr>
    <p:cSldViewPr snapToGrid="0" snapToObjects="1">
      <p:cViewPr varScale="1">
        <p:scale>
          <a:sx n="104" d="100"/>
          <a:sy n="104" d="100"/>
        </p:scale>
        <p:origin x="90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DF08ED-8912-4F12-9C68-41058AC7E018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51C4DF7-CE3A-44BD-ACCC-AA0BBB635AF3}">
      <dgm:prSet/>
      <dgm:spPr/>
      <dgm:t>
        <a:bodyPr/>
        <a:lstStyle/>
        <a:p>
          <a:r>
            <a:rPr lang="en-GB" b="0" baseline="0"/>
            <a:t>Aim of session: </a:t>
          </a:r>
          <a:endParaRPr lang="en-US"/>
        </a:p>
      </dgm:t>
    </dgm:pt>
    <dgm:pt modelId="{E8976E22-ADD6-4B3C-B323-51A900DABB02}" type="parTrans" cxnId="{20DEBE1A-AB94-437E-9870-475F140FB32D}">
      <dgm:prSet/>
      <dgm:spPr/>
      <dgm:t>
        <a:bodyPr/>
        <a:lstStyle/>
        <a:p>
          <a:endParaRPr lang="en-US"/>
        </a:p>
      </dgm:t>
    </dgm:pt>
    <dgm:pt modelId="{932C853B-1768-4F3D-A9FB-2B17720E02F0}" type="sibTrans" cxnId="{20DEBE1A-AB94-437E-9870-475F140FB32D}">
      <dgm:prSet/>
      <dgm:spPr/>
      <dgm:t>
        <a:bodyPr/>
        <a:lstStyle/>
        <a:p>
          <a:endParaRPr lang="en-US"/>
        </a:p>
      </dgm:t>
    </dgm:pt>
    <dgm:pt modelId="{E47D1A45-CE23-4EB1-9EB0-8CC73A9FC343}">
      <dgm:prSet/>
      <dgm:spPr/>
      <dgm:t>
        <a:bodyPr/>
        <a:lstStyle/>
        <a:p>
          <a:r>
            <a:rPr lang="en-GB" b="0" baseline="0"/>
            <a:t>-Welcome back!</a:t>
          </a:r>
          <a:endParaRPr lang="en-US"/>
        </a:p>
      </dgm:t>
    </dgm:pt>
    <dgm:pt modelId="{5F0BBB7F-AAC7-4C30-8353-1EBB94AF959D}" type="parTrans" cxnId="{2A82E4A1-547B-47A9-A3AC-1B8F5DDC5F6E}">
      <dgm:prSet/>
      <dgm:spPr/>
      <dgm:t>
        <a:bodyPr/>
        <a:lstStyle/>
        <a:p>
          <a:endParaRPr lang="en-US"/>
        </a:p>
      </dgm:t>
    </dgm:pt>
    <dgm:pt modelId="{DAA309DA-7FBD-4F89-8BB6-DFD690C32BB3}" type="sibTrans" cxnId="{2A82E4A1-547B-47A9-A3AC-1B8F5DDC5F6E}">
      <dgm:prSet/>
      <dgm:spPr/>
      <dgm:t>
        <a:bodyPr/>
        <a:lstStyle/>
        <a:p>
          <a:endParaRPr lang="en-US"/>
        </a:p>
      </dgm:t>
    </dgm:pt>
    <dgm:pt modelId="{97181781-9716-42DF-B0CF-46F2CA5743A2}">
      <dgm:prSet/>
      <dgm:spPr/>
      <dgm:t>
        <a:bodyPr/>
        <a:lstStyle/>
        <a:p>
          <a:r>
            <a:rPr lang="en-GB" b="0" baseline="0"/>
            <a:t>-Introduce Assessment 2 in more detail </a:t>
          </a:r>
          <a:endParaRPr lang="en-US"/>
        </a:p>
      </dgm:t>
    </dgm:pt>
    <dgm:pt modelId="{EABF3B68-0123-44B0-A534-8F9A2FFFCE06}" type="parTrans" cxnId="{30981968-D265-456A-9E95-A9BEAF7E8F4C}">
      <dgm:prSet/>
      <dgm:spPr/>
      <dgm:t>
        <a:bodyPr/>
        <a:lstStyle/>
        <a:p>
          <a:endParaRPr lang="en-US"/>
        </a:p>
      </dgm:t>
    </dgm:pt>
    <dgm:pt modelId="{6EE12DAB-AC82-477D-8E25-F3040BE35D67}" type="sibTrans" cxnId="{30981968-D265-456A-9E95-A9BEAF7E8F4C}">
      <dgm:prSet/>
      <dgm:spPr/>
      <dgm:t>
        <a:bodyPr/>
        <a:lstStyle/>
        <a:p>
          <a:endParaRPr lang="en-US"/>
        </a:p>
      </dgm:t>
    </dgm:pt>
    <dgm:pt modelId="{B92544DE-2EEE-47DA-81F4-ADE7BF82E455}">
      <dgm:prSet/>
      <dgm:spPr/>
      <dgm:t>
        <a:bodyPr/>
        <a:lstStyle/>
        <a:p>
          <a:r>
            <a:rPr lang="en-GB" b="0" baseline="0"/>
            <a:t>-Go over key terminology for the next few weeks</a:t>
          </a:r>
          <a:endParaRPr lang="en-US"/>
        </a:p>
      </dgm:t>
    </dgm:pt>
    <dgm:pt modelId="{21A0F7B8-AFA5-40E5-A84D-900657D8F3A9}" type="parTrans" cxnId="{17970E22-34EC-401E-B2BE-1B88E7FE7CCD}">
      <dgm:prSet/>
      <dgm:spPr/>
      <dgm:t>
        <a:bodyPr/>
        <a:lstStyle/>
        <a:p>
          <a:endParaRPr lang="en-US"/>
        </a:p>
      </dgm:t>
    </dgm:pt>
    <dgm:pt modelId="{6DDBE18E-AC27-45A1-ADDC-D7D57894598C}" type="sibTrans" cxnId="{17970E22-34EC-401E-B2BE-1B88E7FE7CCD}">
      <dgm:prSet/>
      <dgm:spPr/>
      <dgm:t>
        <a:bodyPr/>
        <a:lstStyle/>
        <a:p>
          <a:endParaRPr lang="en-US"/>
        </a:p>
      </dgm:t>
    </dgm:pt>
    <dgm:pt modelId="{03B60647-50F7-4727-A9A7-3211E4FB912F}">
      <dgm:prSet/>
      <dgm:spPr/>
      <dgm:t>
        <a:bodyPr/>
        <a:lstStyle/>
        <a:p>
          <a:r>
            <a:rPr lang="en-GB" b="0" baseline="0"/>
            <a:t>-Discuss Reading Week Task </a:t>
          </a:r>
          <a:endParaRPr lang="en-US"/>
        </a:p>
      </dgm:t>
    </dgm:pt>
    <dgm:pt modelId="{21E2D0AA-E826-44DB-B279-BD8C8E732391}" type="parTrans" cxnId="{979037E1-09F3-4DAF-A945-71AD96859287}">
      <dgm:prSet/>
      <dgm:spPr/>
      <dgm:t>
        <a:bodyPr/>
        <a:lstStyle/>
        <a:p>
          <a:endParaRPr lang="en-US"/>
        </a:p>
      </dgm:t>
    </dgm:pt>
    <dgm:pt modelId="{AE78CD2F-B5B4-44D5-BB4F-CBFB279B72BC}" type="sibTrans" cxnId="{979037E1-09F3-4DAF-A945-71AD96859287}">
      <dgm:prSet/>
      <dgm:spPr/>
      <dgm:t>
        <a:bodyPr/>
        <a:lstStyle/>
        <a:p>
          <a:endParaRPr lang="en-US"/>
        </a:p>
      </dgm:t>
    </dgm:pt>
    <dgm:pt modelId="{C78173DE-EAF6-1A47-921A-2ED8C64D85CB}" type="pres">
      <dgm:prSet presAssocID="{EEDF08ED-8912-4F12-9C68-41058AC7E018}" presName="Name0" presStyleCnt="0">
        <dgm:presLayoutVars>
          <dgm:dir/>
          <dgm:resizeHandles val="exact"/>
        </dgm:presLayoutVars>
      </dgm:prSet>
      <dgm:spPr/>
    </dgm:pt>
    <dgm:pt modelId="{2033AF58-6CF1-E240-855B-67B7B2A6D2F0}" type="pres">
      <dgm:prSet presAssocID="{A51C4DF7-CE3A-44BD-ACCC-AA0BBB635AF3}" presName="node" presStyleLbl="node1" presStyleIdx="0" presStyleCnt="5">
        <dgm:presLayoutVars>
          <dgm:bulletEnabled val="1"/>
        </dgm:presLayoutVars>
      </dgm:prSet>
      <dgm:spPr/>
    </dgm:pt>
    <dgm:pt modelId="{C9044559-FB67-F248-94F7-530B51125825}" type="pres">
      <dgm:prSet presAssocID="{932C853B-1768-4F3D-A9FB-2B17720E02F0}" presName="sibTrans" presStyleLbl="sibTrans1D1" presStyleIdx="0" presStyleCnt="4"/>
      <dgm:spPr/>
    </dgm:pt>
    <dgm:pt modelId="{6989CAAA-80B4-A441-B8AA-743347267A8D}" type="pres">
      <dgm:prSet presAssocID="{932C853B-1768-4F3D-A9FB-2B17720E02F0}" presName="connectorText" presStyleLbl="sibTrans1D1" presStyleIdx="0" presStyleCnt="4"/>
      <dgm:spPr/>
    </dgm:pt>
    <dgm:pt modelId="{0134D785-9D64-0F49-974D-621689E98E1C}" type="pres">
      <dgm:prSet presAssocID="{E47D1A45-CE23-4EB1-9EB0-8CC73A9FC343}" presName="node" presStyleLbl="node1" presStyleIdx="1" presStyleCnt="5">
        <dgm:presLayoutVars>
          <dgm:bulletEnabled val="1"/>
        </dgm:presLayoutVars>
      </dgm:prSet>
      <dgm:spPr/>
    </dgm:pt>
    <dgm:pt modelId="{2BEA9EA6-93EF-EE44-9C4D-421C3B2E21A7}" type="pres">
      <dgm:prSet presAssocID="{DAA309DA-7FBD-4F89-8BB6-DFD690C32BB3}" presName="sibTrans" presStyleLbl="sibTrans1D1" presStyleIdx="1" presStyleCnt="4"/>
      <dgm:spPr/>
    </dgm:pt>
    <dgm:pt modelId="{6A210E6E-FA4C-004D-B380-258B832A3CB5}" type="pres">
      <dgm:prSet presAssocID="{DAA309DA-7FBD-4F89-8BB6-DFD690C32BB3}" presName="connectorText" presStyleLbl="sibTrans1D1" presStyleIdx="1" presStyleCnt="4"/>
      <dgm:spPr/>
    </dgm:pt>
    <dgm:pt modelId="{49DF1263-D654-3843-87C2-1CDCA14B5A36}" type="pres">
      <dgm:prSet presAssocID="{97181781-9716-42DF-B0CF-46F2CA5743A2}" presName="node" presStyleLbl="node1" presStyleIdx="2" presStyleCnt="5">
        <dgm:presLayoutVars>
          <dgm:bulletEnabled val="1"/>
        </dgm:presLayoutVars>
      </dgm:prSet>
      <dgm:spPr/>
    </dgm:pt>
    <dgm:pt modelId="{58A8CD2F-26B5-274D-B087-12B9E13F3342}" type="pres">
      <dgm:prSet presAssocID="{6EE12DAB-AC82-477D-8E25-F3040BE35D67}" presName="sibTrans" presStyleLbl="sibTrans1D1" presStyleIdx="2" presStyleCnt="4"/>
      <dgm:spPr/>
    </dgm:pt>
    <dgm:pt modelId="{DC4E6615-87CA-F242-9BC2-84A2F10F3501}" type="pres">
      <dgm:prSet presAssocID="{6EE12DAB-AC82-477D-8E25-F3040BE35D67}" presName="connectorText" presStyleLbl="sibTrans1D1" presStyleIdx="2" presStyleCnt="4"/>
      <dgm:spPr/>
    </dgm:pt>
    <dgm:pt modelId="{C3A0BE58-7E14-9447-BAA1-01ADA6F6227C}" type="pres">
      <dgm:prSet presAssocID="{B92544DE-2EEE-47DA-81F4-ADE7BF82E455}" presName="node" presStyleLbl="node1" presStyleIdx="3" presStyleCnt="5">
        <dgm:presLayoutVars>
          <dgm:bulletEnabled val="1"/>
        </dgm:presLayoutVars>
      </dgm:prSet>
      <dgm:spPr/>
    </dgm:pt>
    <dgm:pt modelId="{8F0EBDE4-3298-4841-9605-296BFC0AA54B}" type="pres">
      <dgm:prSet presAssocID="{6DDBE18E-AC27-45A1-ADDC-D7D57894598C}" presName="sibTrans" presStyleLbl="sibTrans1D1" presStyleIdx="3" presStyleCnt="4"/>
      <dgm:spPr/>
    </dgm:pt>
    <dgm:pt modelId="{A20A2B18-CFA2-2F40-ACAC-815A4A36CA1C}" type="pres">
      <dgm:prSet presAssocID="{6DDBE18E-AC27-45A1-ADDC-D7D57894598C}" presName="connectorText" presStyleLbl="sibTrans1D1" presStyleIdx="3" presStyleCnt="4"/>
      <dgm:spPr/>
    </dgm:pt>
    <dgm:pt modelId="{28D258E0-2211-664F-9F6F-AC3BF1503CDE}" type="pres">
      <dgm:prSet presAssocID="{03B60647-50F7-4727-A9A7-3211E4FB912F}" presName="node" presStyleLbl="node1" presStyleIdx="4" presStyleCnt="5">
        <dgm:presLayoutVars>
          <dgm:bulletEnabled val="1"/>
        </dgm:presLayoutVars>
      </dgm:prSet>
      <dgm:spPr/>
    </dgm:pt>
  </dgm:ptLst>
  <dgm:cxnLst>
    <dgm:cxn modelId="{E5798114-83F9-FD42-A3F3-B09BF812E1AC}" type="presOf" srcId="{DAA309DA-7FBD-4F89-8BB6-DFD690C32BB3}" destId="{6A210E6E-FA4C-004D-B380-258B832A3CB5}" srcOrd="1" destOrd="0" presId="urn:microsoft.com/office/officeart/2016/7/layout/RepeatingBendingProcessNew"/>
    <dgm:cxn modelId="{DA124215-4060-5941-B1E4-E58984A056E3}" type="presOf" srcId="{6DDBE18E-AC27-45A1-ADDC-D7D57894598C}" destId="{A20A2B18-CFA2-2F40-ACAC-815A4A36CA1C}" srcOrd="1" destOrd="0" presId="urn:microsoft.com/office/officeart/2016/7/layout/RepeatingBendingProcessNew"/>
    <dgm:cxn modelId="{35845717-D684-2C45-ADB4-3F7CEEEE21EB}" type="presOf" srcId="{B92544DE-2EEE-47DA-81F4-ADE7BF82E455}" destId="{C3A0BE58-7E14-9447-BAA1-01ADA6F6227C}" srcOrd="0" destOrd="0" presId="urn:microsoft.com/office/officeart/2016/7/layout/RepeatingBendingProcessNew"/>
    <dgm:cxn modelId="{20DEBE1A-AB94-437E-9870-475F140FB32D}" srcId="{EEDF08ED-8912-4F12-9C68-41058AC7E018}" destId="{A51C4DF7-CE3A-44BD-ACCC-AA0BBB635AF3}" srcOrd="0" destOrd="0" parTransId="{E8976E22-ADD6-4B3C-B323-51A900DABB02}" sibTransId="{932C853B-1768-4F3D-A9FB-2B17720E02F0}"/>
    <dgm:cxn modelId="{17970E22-34EC-401E-B2BE-1B88E7FE7CCD}" srcId="{EEDF08ED-8912-4F12-9C68-41058AC7E018}" destId="{B92544DE-2EEE-47DA-81F4-ADE7BF82E455}" srcOrd="3" destOrd="0" parTransId="{21A0F7B8-AFA5-40E5-A84D-900657D8F3A9}" sibTransId="{6DDBE18E-AC27-45A1-ADDC-D7D57894598C}"/>
    <dgm:cxn modelId="{56C2543B-E6FA-664F-8D19-1C20109A0ED8}" type="presOf" srcId="{03B60647-50F7-4727-A9A7-3211E4FB912F}" destId="{28D258E0-2211-664F-9F6F-AC3BF1503CDE}" srcOrd="0" destOrd="0" presId="urn:microsoft.com/office/officeart/2016/7/layout/RepeatingBendingProcessNew"/>
    <dgm:cxn modelId="{ABFEB63E-930C-0F4D-8EC0-129155478CB2}" type="presOf" srcId="{6EE12DAB-AC82-477D-8E25-F3040BE35D67}" destId="{58A8CD2F-26B5-274D-B087-12B9E13F3342}" srcOrd="0" destOrd="0" presId="urn:microsoft.com/office/officeart/2016/7/layout/RepeatingBendingProcessNew"/>
    <dgm:cxn modelId="{D8E83F40-ECDD-5949-A8B8-1D9A38AE9B22}" type="presOf" srcId="{932C853B-1768-4F3D-A9FB-2B17720E02F0}" destId="{C9044559-FB67-F248-94F7-530B51125825}" srcOrd="0" destOrd="0" presId="urn:microsoft.com/office/officeart/2016/7/layout/RepeatingBendingProcessNew"/>
    <dgm:cxn modelId="{4D5BF647-4166-C647-8A6B-6BA7E8FC5036}" type="presOf" srcId="{E47D1A45-CE23-4EB1-9EB0-8CC73A9FC343}" destId="{0134D785-9D64-0F49-974D-621689E98E1C}" srcOrd="0" destOrd="0" presId="urn:microsoft.com/office/officeart/2016/7/layout/RepeatingBendingProcessNew"/>
    <dgm:cxn modelId="{C49C2557-A206-2744-A7C2-63A07B523FD9}" type="presOf" srcId="{932C853B-1768-4F3D-A9FB-2B17720E02F0}" destId="{6989CAAA-80B4-A441-B8AA-743347267A8D}" srcOrd="1" destOrd="0" presId="urn:microsoft.com/office/officeart/2016/7/layout/RepeatingBendingProcessNew"/>
    <dgm:cxn modelId="{E8D45961-AA4C-9B49-A48F-29B1DEBF2E31}" type="presOf" srcId="{97181781-9716-42DF-B0CF-46F2CA5743A2}" destId="{49DF1263-D654-3843-87C2-1CDCA14B5A36}" srcOrd="0" destOrd="0" presId="urn:microsoft.com/office/officeart/2016/7/layout/RepeatingBendingProcessNew"/>
    <dgm:cxn modelId="{30981968-D265-456A-9E95-A9BEAF7E8F4C}" srcId="{EEDF08ED-8912-4F12-9C68-41058AC7E018}" destId="{97181781-9716-42DF-B0CF-46F2CA5743A2}" srcOrd="2" destOrd="0" parTransId="{EABF3B68-0123-44B0-A534-8F9A2FFFCE06}" sibTransId="{6EE12DAB-AC82-477D-8E25-F3040BE35D67}"/>
    <dgm:cxn modelId="{2A82E4A1-547B-47A9-A3AC-1B8F5DDC5F6E}" srcId="{EEDF08ED-8912-4F12-9C68-41058AC7E018}" destId="{E47D1A45-CE23-4EB1-9EB0-8CC73A9FC343}" srcOrd="1" destOrd="0" parTransId="{5F0BBB7F-AAC7-4C30-8353-1EBB94AF959D}" sibTransId="{DAA309DA-7FBD-4F89-8BB6-DFD690C32BB3}"/>
    <dgm:cxn modelId="{6D2631B4-15B7-A245-A361-954B9C885498}" type="presOf" srcId="{DAA309DA-7FBD-4F89-8BB6-DFD690C32BB3}" destId="{2BEA9EA6-93EF-EE44-9C4D-421C3B2E21A7}" srcOrd="0" destOrd="0" presId="urn:microsoft.com/office/officeart/2016/7/layout/RepeatingBendingProcessNew"/>
    <dgm:cxn modelId="{CC2362B9-D543-F34C-81D2-53512BD61C59}" type="presOf" srcId="{EEDF08ED-8912-4F12-9C68-41058AC7E018}" destId="{C78173DE-EAF6-1A47-921A-2ED8C64D85CB}" srcOrd="0" destOrd="0" presId="urn:microsoft.com/office/officeart/2016/7/layout/RepeatingBendingProcessNew"/>
    <dgm:cxn modelId="{AB3964D5-DA71-7640-9346-242849AC18C0}" type="presOf" srcId="{A51C4DF7-CE3A-44BD-ACCC-AA0BBB635AF3}" destId="{2033AF58-6CF1-E240-855B-67B7B2A6D2F0}" srcOrd="0" destOrd="0" presId="urn:microsoft.com/office/officeart/2016/7/layout/RepeatingBendingProcessNew"/>
    <dgm:cxn modelId="{979037E1-09F3-4DAF-A945-71AD96859287}" srcId="{EEDF08ED-8912-4F12-9C68-41058AC7E018}" destId="{03B60647-50F7-4727-A9A7-3211E4FB912F}" srcOrd="4" destOrd="0" parTransId="{21E2D0AA-E826-44DB-B279-BD8C8E732391}" sibTransId="{AE78CD2F-B5B4-44D5-BB4F-CBFB279B72BC}"/>
    <dgm:cxn modelId="{945E7FED-67E9-3C47-9082-0A662A2427BF}" type="presOf" srcId="{6DDBE18E-AC27-45A1-ADDC-D7D57894598C}" destId="{8F0EBDE4-3298-4841-9605-296BFC0AA54B}" srcOrd="0" destOrd="0" presId="urn:microsoft.com/office/officeart/2016/7/layout/RepeatingBendingProcessNew"/>
    <dgm:cxn modelId="{1C972AF4-5EEA-CD49-9A4E-E3BE5E9F4612}" type="presOf" srcId="{6EE12DAB-AC82-477D-8E25-F3040BE35D67}" destId="{DC4E6615-87CA-F242-9BC2-84A2F10F3501}" srcOrd="1" destOrd="0" presId="urn:microsoft.com/office/officeart/2016/7/layout/RepeatingBendingProcessNew"/>
    <dgm:cxn modelId="{58691308-79CA-EA45-9BC1-CD34089B8F34}" type="presParOf" srcId="{C78173DE-EAF6-1A47-921A-2ED8C64D85CB}" destId="{2033AF58-6CF1-E240-855B-67B7B2A6D2F0}" srcOrd="0" destOrd="0" presId="urn:microsoft.com/office/officeart/2016/7/layout/RepeatingBendingProcessNew"/>
    <dgm:cxn modelId="{4D5F5C20-722C-A94C-8922-E44A8A62FC51}" type="presParOf" srcId="{C78173DE-EAF6-1A47-921A-2ED8C64D85CB}" destId="{C9044559-FB67-F248-94F7-530B51125825}" srcOrd="1" destOrd="0" presId="urn:microsoft.com/office/officeart/2016/7/layout/RepeatingBendingProcessNew"/>
    <dgm:cxn modelId="{E5331C96-48DC-7B46-A19C-C9554BE7A8D8}" type="presParOf" srcId="{C9044559-FB67-F248-94F7-530B51125825}" destId="{6989CAAA-80B4-A441-B8AA-743347267A8D}" srcOrd="0" destOrd="0" presId="urn:microsoft.com/office/officeart/2016/7/layout/RepeatingBendingProcessNew"/>
    <dgm:cxn modelId="{ADBD1F8A-9A8E-794D-87F0-A66299977F45}" type="presParOf" srcId="{C78173DE-EAF6-1A47-921A-2ED8C64D85CB}" destId="{0134D785-9D64-0F49-974D-621689E98E1C}" srcOrd="2" destOrd="0" presId="urn:microsoft.com/office/officeart/2016/7/layout/RepeatingBendingProcessNew"/>
    <dgm:cxn modelId="{5EEC7383-D16F-4C49-9271-85F0FC218045}" type="presParOf" srcId="{C78173DE-EAF6-1A47-921A-2ED8C64D85CB}" destId="{2BEA9EA6-93EF-EE44-9C4D-421C3B2E21A7}" srcOrd="3" destOrd="0" presId="urn:microsoft.com/office/officeart/2016/7/layout/RepeatingBendingProcessNew"/>
    <dgm:cxn modelId="{0EE3C55E-1278-D34D-9154-B9D71F225D18}" type="presParOf" srcId="{2BEA9EA6-93EF-EE44-9C4D-421C3B2E21A7}" destId="{6A210E6E-FA4C-004D-B380-258B832A3CB5}" srcOrd="0" destOrd="0" presId="urn:microsoft.com/office/officeart/2016/7/layout/RepeatingBendingProcessNew"/>
    <dgm:cxn modelId="{5A1A484C-F971-8541-AFBC-867C84BE03F4}" type="presParOf" srcId="{C78173DE-EAF6-1A47-921A-2ED8C64D85CB}" destId="{49DF1263-D654-3843-87C2-1CDCA14B5A36}" srcOrd="4" destOrd="0" presId="urn:microsoft.com/office/officeart/2016/7/layout/RepeatingBendingProcessNew"/>
    <dgm:cxn modelId="{03FF5BFE-163D-F54B-8C48-F38EEEC71877}" type="presParOf" srcId="{C78173DE-EAF6-1A47-921A-2ED8C64D85CB}" destId="{58A8CD2F-26B5-274D-B087-12B9E13F3342}" srcOrd="5" destOrd="0" presId="urn:microsoft.com/office/officeart/2016/7/layout/RepeatingBendingProcessNew"/>
    <dgm:cxn modelId="{78265DC3-187A-F345-9059-A85F8BD5A3D0}" type="presParOf" srcId="{58A8CD2F-26B5-274D-B087-12B9E13F3342}" destId="{DC4E6615-87CA-F242-9BC2-84A2F10F3501}" srcOrd="0" destOrd="0" presId="urn:microsoft.com/office/officeart/2016/7/layout/RepeatingBendingProcessNew"/>
    <dgm:cxn modelId="{9AE46AB1-6E89-EB47-8BDB-D167E166A842}" type="presParOf" srcId="{C78173DE-EAF6-1A47-921A-2ED8C64D85CB}" destId="{C3A0BE58-7E14-9447-BAA1-01ADA6F6227C}" srcOrd="6" destOrd="0" presId="urn:microsoft.com/office/officeart/2016/7/layout/RepeatingBendingProcessNew"/>
    <dgm:cxn modelId="{D3485DEC-C645-E343-8CBD-170024427AE1}" type="presParOf" srcId="{C78173DE-EAF6-1A47-921A-2ED8C64D85CB}" destId="{8F0EBDE4-3298-4841-9605-296BFC0AA54B}" srcOrd="7" destOrd="0" presId="urn:microsoft.com/office/officeart/2016/7/layout/RepeatingBendingProcessNew"/>
    <dgm:cxn modelId="{064CF76A-7EFE-F44D-B058-0308EDE05F17}" type="presParOf" srcId="{8F0EBDE4-3298-4841-9605-296BFC0AA54B}" destId="{A20A2B18-CFA2-2F40-ACAC-815A4A36CA1C}" srcOrd="0" destOrd="0" presId="urn:microsoft.com/office/officeart/2016/7/layout/RepeatingBendingProcessNew"/>
    <dgm:cxn modelId="{A2A3CE4B-52D1-D84C-B5CE-73C8ADF7763D}" type="presParOf" srcId="{C78173DE-EAF6-1A47-921A-2ED8C64D85CB}" destId="{28D258E0-2211-664F-9F6F-AC3BF1503CDE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68A94F-E234-4497-B88F-2CD700F58EAA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3DFA32B-DC1F-4822-80A0-9F7652E6409F}">
      <dgm:prSet/>
      <dgm:spPr/>
      <dgm:t>
        <a:bodyPr/>
        <a:lstStyle/>
        <a:p>
          <a:r>
            <a:rPr lang="en-GB" b="0" baseline="0"/>
            <a:t>Emergency</a:t>
          </a:r>
          <a:endParaRPr lang="en-US"/>
        </a:p>
      </dgm:t>
    </dgm:pt>
    <dgm:pt modelId="{82CCFAE0-5E41-4EB5-AB49-1D2E0516CF2F}" type="parTrans" cxnId="{21265565-83A3-4E80-82C0-435C5CD26652}">
      <dgm:prSet/>
      <dgm:spPr/>
      <dgm:t>
        <a:bodyPr/>
        <a:lstStyle/>
        <a:p>
          <a:endParaRPr lang="en-US"/>
        </a:p>
      </dgm:t>
    </dgm:pt>
    <dgm:pt modelId="{8FF6CA0D-527C-4400-8717-76ABD716539C}" type="sibTrans" cxnId="{21265565-83A3-4E80-82C0-435C5CD26652}">
      <dgm:prSet/>
      <dgm:spPr/>
      <dgm:t>
        <a:bodyPr/>
        <a:lstStyle/>
        <a:p>
          <a:endParaRPr lang="en-US"/>
        </a:p>
      </dgm:t>
    </dgm:pt>
    <dgm:pt modelId="{470A8656-A45C-459D-9BE0-52488F9428BE}">
      <dgm:prSet/>
      <dgm:spPr/>
      <dgm:t>
        <a:bodyPr/>
        <a:lstStyle/>
        <a:p>
          <a:r>
            <a:rPr lang="en-GB" b="0" baseline="0"/>
            <a:t>Major Incident </a:t>
          </a:r>
          <a:endParaRPr lang="en-US"/>
        </a:p>
      </dgm:t>
    </dgm:pt>
    <dgm:pt modelId="{F03D42E9-6CB3-4398-833D-41B1961868FF}" type="parTrans" cxnId="{63C5FB6D-9ED9-4E0B-B9D2-1E3D62F1656C}">
      <dgm:prSet/>
      <dgm:spPr/>
      <dgm:t>
        <a:bodyPr/>
        <a:lstStyle/>
        <a:p>
          <a:endParaRPr lang="en-US"/>
        </a:p>
      </dgm:t>
    </dgm:pt>
    <dgm:pt modelId="{ABAFFE4D-5B46-457D-8E23-597C2E711D1C}" type="sibTrans" cxnId="{63C5FB6D-9ED9-4E0B-B9D2-1E3D62F1656C}">
      <dgm:prSet/>
      <dgm:spPr/>
      <dgm:t>
        <a:bodyPr/>
        <a:lstStyle/>
        <a:p>
          <a:endParaRPr lang="en-US"/>
        </a:p>
      </dgm:t>
    </dgm:pt>
    <dgm:pt modelId="{6D7084B7-7E5D-4EBF-B836-8DBC340D25CC}">
      <dgm:prSet/>
      <dgm:spPr/>
      <dgm:t>
        <a:bodyPr/>
        <a:lstStyle/>
        <a:p>
          <a:r>
            <a:rPr lang="en-GB" b="0" baseline="0"/>
            <a:t>Critical Incident </a:t>
          </a:r>
          <a:endParaRPr lang="en-US"/>
        </a:p>
      </dgm:t>
    </dgm:pt>
    <dgm:pt modelId="{234F1B24-DBD7-4F00-A773-349C49014290}" type="parTrans" cxnId="{24C9B247-E1E1-4495-8B44-EF2710D1D687}">
      <dgm:prSet/>
      <dgm:spPr/>
      <dgm:t>
        <a:bodyPr/>
        <a:lstStyle/>
        <a:p>
          <a:endParaRPr lang="en-US"/>
        </a:p>
      </dgm:t>
    </dgm:pt>
    <dgm:pt modelId="{3365A0FF-CA3B-44F7-80C5-11773C540670}" type="sibTrans" cxnId="{24C9B247-E1E1-4495-8B44-EF2710D1D687}">
      <dgm:prSet/>
      <dgm:spPr/>
      <dgm:t>
        <a:bodyPr/>
        <a:lstStyle/>
        <a:p>
          <a:endParaRPr lang="en-US"/>
        </a:p>
      </dgm:t>
    </dgm:pt>
    <dgm:pt modelId="{4E0AA68D-93E9-D142-ADC7-E9E3A80EEB2C}" type="pres">
      <dgm:prSet presAssocID="{5068A94F-E234-4497-B88F-2CD700F58EAA}" presName="linear" presStyleCnt="0">
        <dgm:presLayoutVars>
          <dgm:dir/>
          <dgm:animLvl val="lvl"/>
          <dgm:resizeHandles val="exact"/>
        </dgm:presLayoutVars>
      </dgm:prSet>
      <dgm:spPr/>
    </dgm:pt>
    <dgm:pt modelId="{C6F360F9-68BD-8047-BE22-BD903C9114C3}" type="pres">
      <dgm:prSet presAssocID="{33DFA32B-DC1F-4822-80A0-9F7652E6409F}" presName="parentLin" presStyleCnt="0"/>
      <dgm:spPr/>
    </dgm:pt>
    <dgm:pt modelId="{638247E1-6A9D-9F4A-970E-22D05107C6FD}" type="pres">
      <dgm:prSet presAssocID="{33DFA32B-DC1F-4822-80A0-9F7652E6409F}" presName="parentLeftMargin" presStyleLbl="node1" presStyleIdx="0" presStyleCnt="3"/>
      <dgm:spPr/>
    </dgm:pt>
    <dgm:pt modelId="{00F36899-42AD-1946-8C51-32A79EE4A9AF}" type="pres">
      <dgm:prSet presAssocID="{33DFA32B-DC1F-4822-80A0-9F7652E6409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0F67883-DE63-9644-8BC4-BEC357D75935}" type="pres">
      <dgm:prSet presAssocID="{33DFA32B-DC1F-4822-80A0-9F7652E6409F}" presName="negativeSpace" presStyleCnt="0"/>
      <dgm:spPr/>
    </dgm:pt>
    <dgm:pt modelId="{6869CB95-C179-C14C-A596-2C7E446B95CC}" type="pres">
      <dgm:prSet presAssocID="{33DFA32B-DC1F-4822-80A0-9F7652E6409F}" presName="childText" presStyleLbl="conFgAcc1" presStyleIdx="0" presStyleCnt="3">
        <dgm:presLayoutVars>
          <dgm:bulletEnabled val="1"/>
        </dgm:presLayoutVars>
      </dgm:prSet>
      <dgm:spPr/>
    </dgm:pt>
    <dgm:pt modelId="{939A5CAE-E83E-6948-BB72-6B0AF9BECB4A}" type="pres">
      <dgm:prSet presAssocID="{8FF6CA0D-527C-4400-8717-76ABD716539C}" presName="spaceBetweenRectangles" presStyleCnt="0"/>
      <dgm:spPr/>
    </dgm:pt>
    <dgm:pt modelId="{E9A77BFC-C4C8-D94F-B55D-38EC57DE8BAF}" type="pres">
      <dgm:prSet presAssocID="{470A8656-A45C-459D-9BE0-52488F9428BE}" presName="parentLin" presStyleCnt="0"/>
      <dgm:spPr/>
    </dgm:pt>
    <dgm:pt modelId="{D4E0DE81-A2A0-324B-A0F0-8ACB354A345A}" type="pres">
      <dgm:prSet presAssocID="{470A8656-A45C-459D-9BE0-52488F9428BE}" presName="parentLeftMargin" presStyleLbl="node1" presStyleIdx="0" presStyleCnt="3"/>
      <dgm:spPr/>
    </dgm:pt>
    <dgm:pt modelId="{4A5621D7-534E-2B47-9898-2D40B688E918}" type="pres">
      <dgm:prSet presAssocID="{470A8656-A45C-459D-9BE0-52488F9428B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1284876-A53F-3749-9C8C-1BC314F7E5AF}" type="pres">
      <dgm:prSet presAssocID="{470A8656-A45C-459D-9BE0-52488F9428BE}" presName="negativeSpace" presStyleCnt="0"/>
      <dgm:spPr/>
    </dgm:pt>
    <dgm:pt modelId="{4AB97B62-29FA-3749-B228-089630B7BFA7}" type="pres">
      <dgm:prSet presAssocID="{470A8656-A45C-459D-9BE0-52488F9428BE}" presName="childText" presStyleLbl="conFgAcc1" presStyleIdx="1" presStyleCnt="3">
        <dgm:presLayoutVars>
          <dgm:bulletEnabled val="1"/>
        </dgm:presLayoutVars>
      </dgm:prSet>
      <dgm:spPr/>
    </dgm:pt>
    <dgm:pt modelId="{BB9039C3-F504-8B45-BDF2-B2FA23F47629}" type="pres">
      <dgm:prSet presAssocID="{ABAFFE4D-5B46-457D-8E23-597C2E711D1C}" presName="spaceBetweenRectangles" presStyleCnt="0"/>
      <dgm:spPr/>
    </dgm:pt>
    <dgm:pt modelId="{5E240557-AC2F-B24A-8B6C-3C6D83CB5F6E}" type="pres">
      <dgm:prSet presAssocID="{6D7084B7-7E5D-4EBF-B836-8DBC340D25CC}" presName="parentLin" presStyleCnt="0"/>
      <dgm:spPr/>
    </dgm:pt>
    <dgm:pt modelId="{FC9ED05D-76C9-2C42-A266-4817955A5257}" type="pres">
      <dgm:prSet presAssocID="{6D7084B7-7E5D-4EBF-B836-8DBC340D25CC}" presName="parentLeftMargin" presStyleLbl="node1" presStyleIdx="1" presStyleCnt="3"/>
      <dgm:spPr/>
    </dgm:pt>
    <dgm:pt modelId="{8B69B6CE-6025-CF4C-99F1-4E639E7F7274}" type="pres">
      <dgm:prSet presAssocID="{6D7084B7-7E5D-4EBF-B836-8DBC340D25C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04261325-A549-8445-B482-04A62AB5A2BD}" type="pres">
      <dgm:prSet presAssocID="{6D7084B7-7E5D-4EBF-B836-8DBC340D25CC}" presName="negativeSpace" presStyleCnt="0"/>
      <dgm:spPr/>
    </dgm:pt>
    <dgm:pt modelId="{193B444A-8EB9-5248-A7C9-DC7DC75FF08D}" type="pres">
      <dgm:prSet presAssocID="{6D7084B7-7E5D-4EBF-B836-8DBC340D25C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D4DA545-CA53-8548-9831-62458C944D68}" type="presOf" srcId="{470A8656-A45C-459D-9BE0-52488F9428BE}" destId="{D4E0DE81-A2A0-324B-A0F0-8ACB354A345A}" srcOrd="0" destOrd="0" presId="urn:microsoft.com/office/officeart/2005/8/layout/list1"/>
    <dgm:cxn modelId="{70602B47-6460-3349-AE9E-B9E3D3E8651D}" type="presOf" srcId="{5068A94F-E234-4497-B88F-2CD700F58EAA}" destId="{4E0AA68D-93E9-D142-ADC7-E9E3A80EEB2C}" srcOrd="0" destOrd="0" presId="urn:microsoft.com/office/officeart/2005/8/layout/list1"/>
    <dgm:cxn modelId="{24C9B247-E1E1-4495-8B44-EF2710D1D687}" srcId="{5068A94F-E234-4497-B88F-2CD700F58EAA}" destId="{6D7084B7-7E5D-4EBF-B836-8DBC340D25CC}" srcOrd="2" destOrd="0" parTransId="{234F1B24-DBD7-4F00-A773-349C49014290}" sibTransId="{3365A0FF-CA3B-44F7-80C5-11773C540670}"/>
    <dgm:cxn modelId="{9352BA4A-20F1-6E44-98EC-9D2B2A1CE427}" type="presOf" srcId="{470A8656-A45C-459D-9BE0-52488F9428BE}" destId="{4A5621D7-534E-2B47-9898-2D40B688E918}" srcOrd="1" destOrd="0" presId="urn:microsoft.com/office/officeart/2005/8/layout/list1"/>
    <dgm:cxn modelId="{21265565-83A3-4E80-82C0-435C5CD26652}" srcId="{5068A94F-E234-4497-B88F-2CD700F58EAA}" destId="{33DFA32B-DC1F-4822-80A0-9F7652E6409F}" srcOrd="0" destOrd="0" parTransId="{82CCFAE0-5E41-4EB5-AB49-1D2E0516CF2F}" sibTransId="{8FF6CA0D-527C-4400-8717-76ABD716539C}"/>
    <dgm:cxn modelId="{63C5FB6D-9ED9-4E0B-B9D2-1E3D62F1656C}" srcId="{5068A94F-E234-4497-B88F-2CD700F58EAA}" destId="{470A8656-A45C-459D-9BE0-52488F9428BE}" srcOrd="1" destOrd="0" parTransId="{F03D42E9-6CB3-4398-833D-41B1961868FF}" sibTransId="{ABAFFE4D-5B46-457D-8E23-597C2E711D1C}"/>
    <dgm:cxn modelId="{7274E37B-5CB9-0F49-9D8C-1D919B570F49}" type="presOf" srcId="{33DFA32B-DC1F-4822-80A0-9F7652E6409F}" destId="{00F36899-42AD-1946-8C51-32A79EE4A9AF}" srcOrd="1" destOrd="0" presId="urn:microsoft.com/office/officeart/2005/8/layout/list1"/>
    <dgm:cxn modelId="{C9067988-9244-2944-A125-395FBA6F67DE}" type="presOf" srcId="{6D7084B7-7E5D-4EBF-B836-8DBC340D25CC}" destId="{FC9ED05D-76C9-2C42-A266-4817955A5257}" srcOrd="0" destOrd="0" presId="urn:microsoft.com/office/officeart/2005/8/layout/list1"/>
    <dgm:cxn modelId="{6ED853BB-3DC7-9340-BC8F-1711F64EE55E}" type="presOf" srcId="{33DFA32B-DC1F-4822-80A0-9F7652E6409F}" destId="{638247E1-6A9D-9F4A-970E-22D05107C6FD}" srcOrd="0" destOrd="0" presId="urn:microsoft.com/office/officeart/2005/8/layout/list1"/>
    <dgm:cxn modelId="{42E93FBD-865A-FE45-B247-7AAF7739DC23}" type="presOf" srcId="{6D7084B7-7E5D-4EBF-B836-8DBC340D25CC}" destId="{8B69B6CE-6025-CF4C-99F1-4E639E7F7274}" srcOrd="1" destOrd="0" presId="urn:microsoft.com/office/officeart/2005/8/layout/list1"/>
    <dgm:cxn modelId="{89C9C8E2-E62B-4043-8B0C-057F468C6C16}" type="presParOf" srcId="{4E0AA68D-93E9-D142-ADC7-E9E3A80EEB2C}" destId="{C6F360F9-68BD-8047-BE22-BD903C9114C3}" srcOrd="0" destOrd="0" presId="urn:microsoft.com/office/officeart/2005/8/layout/list1"/>
    <dgm:cxn modelId="{87F51D2E-3F41-FA45-B524-7E318B806A37}" type="presParOf" srcId="{C6F360F9-68BD-8047-BE22-BD903C9114C3}" destId="{638247E1-6A9D-9F4A-970E-22D05107C6FD}" srcOrd="0" destOrd="0" presId="urn:microsoft.com/office/officeart/2005/8/layout/list1"/>
    <dgm:cxn modelId="{6D655F6A-E4A5-A84D-A05B-A00BFA25F54A}" type="presParOf" srcId="{C6F360F9-68BD-8047-BE22-BD903C9114C3}" destId="{00F36899-42AD-1946-8C51-32A79EE4A9AF}" srcOrd="1" destOrd="0" presId="urn:microsoft.com/office/officeart/2005/8/layout/list1"/>
    <dgm:cxn modelId="{3CC462E6-7647-F94F-A701-B89541A0C67A}" type="presParOf" srcId="{4E0AA68D-93E9-D142-ADC7-E9E3A80EEB2C}" destId="{30F67883-DE63-9644-8BC4-BEC357D75935}" srcOrd="1" destOrd="0" presId="urn:microsoft.com/office/officeart/2005/8/layout/list1"/>
    <dgm:cxn modelId="{546D09F4-4718-FE46-AE30-085290A62F3A}" type="presParOf" srcId="{4E0AA68D-93E9-D142-ADC7-E9E3A80EEB2C}" destId="{6869CB95-C179-C14C-A596-2C7E446B95CC}" srcOrd="2" destOrd="0" presId="urn:microsoft.com/office/officeart/2005/8/layout/list1"/>
    <dgm:cxn modelId="{1284268B-462E-4240-A2BB-805B5B310620}" type="presParOf" srcId="{4E0AA68D-93E9-D142-ADC7-E9E3A80EEB2C}" destId="{939A5CAE-E83E-6948-BB72-6B0AF9BECB4A}" srcOrd="3" destOrd="0" presId="urn:microsoft.com/office/officeart/2005/8/layout/list1"/>
    <dgm:cxn modelId="{03EC8C3D-7E94-034B-B816-5968FB696FAA}" type="presParOf" srcId="{4E0AA68D-93E9-D142-ADC7-E9E3A80EEB2C}" destId="{E9A77BFC-C4C8-D94F-B55D-38EC57DE8BAF}" srcOrd="4" destOrd="0" presId="urn:microsoft.com/office/officeart/2005/8/layout/list1"/>
    <dgm:cxn modelId="{8031FBF3-DC62-DB40-BA35-23D28EBDD7C6}" type="presParOf" srcId="{E9A77BFC-C4C8-D94F-B55D-38EC57DE8BAF}" destId="{D4E0DE81-A2A0-324B-A0F0-8ACB354A345A}" srcOrd="0" destOrd="0" presId="urn:microsoft.com/office/officeart/2005/8/layout/list1"/>
    <dgm:cxn modelId="{4046B2B6-7054-2B48-812C-BDE52434C178}" type="presParOf" srcId="{E9A77BFC-C4C8-D94F-B55D-38EC57DE8BAF}" destId="{4A5621D7-534E-2B47-9898-2D40B688E918}" srcOrd="1" destOrd="0" presId="urn:microsoft.com/office/officeart/2005/8/layout/list1"/>
    <dgm:cxn modelId="{51678E73-424F-3A49-A617-0E2345F0D227}" type="presParOf" srcId="{4E0AA68D-93E9-D142-ADC7-E9E3A80EEB2C}" destId="{91284876-A53F-3749-9C8C-1BC314F7E5AF}" srcOrd="5" destOrd="0" presId="urn:microsoft.com/office/officeart/2005/8/layout/list1"/>
    <dgm:cxn modelId="{AC3D7F38-F60B-BD47-93CC-0B290DDAAA8A}" type="presParOf" srcId="{4E0AA68D-93E9-D142-ADC7-E9E3A80EEB2C}" destId="{4AB97B62-29FA-3749-B228-089630B7BFA7}" srcOrd="6" destOrd="0" presId="urn:microsoft.com/office/officeart/2005/8/layout/list1"/>
    <dgm:cxn modelId="{D25BC37E-B521-F34C-BD1E-84198514FB3C}" type="presParOf" srcId="{4E0AA68D-93E9-D142-ADC7-E9E3A80EEB2C}" destId="{BB9039C3-F504-8B45-BDF2-B2FA23F47629}" srcOrd="7" destOrd="0" presId="urn:microsoft.com/office/officeart/2005/8/layout/list1"/>
    <dgm:cxn modelId="{DFD4A0C5-1B66-E247-8214-1FDAE837E2F1}" type="presParOf" srcId="{4E0AA68D-93E9-D142-ADC7-E9E3A80EEB2C}" destId="{5E240557-AC2F-B24A-8B6C-3C6D83CB5F6E}" srcOrd="8" destOrd="0" presId="urn:microsoft.com/office/officeart/2005/8/layout/list1"/>
    <dgm:cxn modelId="{E25A43FC-7D9A-7C41-A7AE-E690FDC14459}" type="presParOf" srcId="{5E240557-AC2F-B24A-8B6C-3C6D83CB5F6E}" destId="{FC9ED05D-76C9-2C42-A266-4817955A5257}" srcOrd="0" destOrd="0" presId="urn:microsoft.com/office/officeart/2005/8/layout/list1"/>
    <dgm:cxn modelId="{D8C57728-B86D-1046-99F7-FBA1FCCD7C1A}" type="presParOf" srcId="{5E240557-AC2F-B24A-8B6C-3C6D83CB5F6E}" destId="{8B69B6CE-6025-CF4C-99F1-4E639E7F7274}" srcOrd="1" destOrd="0" presId="urn:microsoft.com/office/officeart/2005/8/layout/list1"/>
    <dgm:cxn modelId="{41FE8B76-6577-7A40-A2A5-93BA5B2A82CB}" type="presParOf" srcId="{4E0AA68D-93E9-D142-ADC7-E9E3A80EEB2C}" destId="{04261325-A549-8445-B482-04A62AB5A2BD}" srcOrd="9" destOrd="0" presId="urn:microsoft.com/office/officeart/2005/8/layout/list1"/>
    <dgm:cxn modelId="{6CD0FCC0-E8B2-184D-A214-4BE4CC6FD95C}" type="presParOf" srcId="{4E0AA68D-93E9-D142-ADC7-E9E3A80EEB2C}" destId="{193B444A-8EB9-5248-A7C9-DC7DC75FF08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971F81-5788-4E17-9083-65AED431BB4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4CBD694-DD19-4FC4-9EEF-EDEE20856528}">
      <dgm:prSet/>
      <dgm:spPr/>
      <dgm:t>
        <a:bodyPr/>
        <a:lstStyle/>
        <a:p>
          <a:r>
            <a:rPr lang="en-GB" b="0" baseline="0" dirty="0"/>
            <a:t>-establishes a new legislative framework for civil protection in the UK </a:t>
          </a:r>
          <a:endParaRPr lang="en-US" dirty="0"/>
        </a:p>
      </dgm:t>
    </dgm:pt>
    <dgm:pt modelId="{CA3FD0BF-89A0-494B-8C1E-5BD6C9264BC4}" type="parTrans" cxnId="{9E6BEF87-A78C-4549-A8E3-18ADB132E916}">
      <dgm:prSet/>
      <dgm:spPr/>
      <dgm:t>
        <a:bodyPr/>
        <a:lstStyle/>
        <a:p>
          <a:endParaRPr lang="en-US"/>
        </a:p>
      </dgm:t>
    </dgm:pt>
    <dgm:pt modelId="{A267E4A6-6E97-486E-B8B8-824E89793256}" type="sibTrans" cxnId="{9E6BEF87-A78C-4549-A8E3-18ADB132E916}">
      <dgm:prSet/>
      <dgm:spPr/>
      <dgm:t>
        <a:bodyPr/>
        <a:lstStyle/>
        <a:p>
          <a:endParaRPr lang="en-US"/>
        </a:p>
      </dgm:t>
    </dgm:pt>
    <dgm:pt modelId="{32BA47DA-9094-47A1-908A-8DB6726734D3}">
      <dgm:prSet/>
      <dgm:spPr/>
      <dgm:t>
        <a:bodyPr/>
        <a:lstStyle/>
        <a:p>
          <a:r>
            <a:rPr lang="en-GB" b="0" baseline="0"/>
            <a:t>-a clear set of roles and responsibilities on those organisations with a role to play in preparing for and responding to emergencies.</a:t>
          </a:r>
          <a:endParaRPr lang="en-US"/>
        </a:p>
      </dgm:t>
    </dgm:pt>
    <dgm:pt modelId="{FB2CEEE6-EFF5-4536-BC7D-E4A4CD8FDCB2}" type="parTrans" cxnId="{2A1EDAE3-D223-4BEE-B041-2900C1704FF8}">
      <dgm:prSet/>
      <dgm:spPr/>
      <dgm:t>
        <a:bodyPr/>
        <a:lstStyle/>
        <a:p>
          <a:endParaRPr lang="en-US"/>
        </a:p>
      </dgm:t>
    </dgm:pt>
    <dgm:pt modelId="{188CB73C-387B-4FF2-A2CC-EF8322B76249}" type="sibTrans" cxnId="{2A1EDAE3-D223-4BEE-B041-2900C1704FF8}">
      <dgm:prSet/>
      <dgm:spPr/>
      <dgm:t>
        <a:bodyPr/>
        <a:lstStyle/>
        <a:p>
          <a:endParaRPr lang="en-US"/>
        </a:p>
      </dgm:t>
    </dgm:pt>
    <dgm:pt modelId="{C824442B-E779-474B-91CD-B7E6B4C40193}" type="pres">
      <dgm:prSet presAssocID="{96971F81-5788-4E17-9083-65AED431BB4E}" presName="linear" presStyleCnt="0">
        <dgm:presLayoutVars>
          <dgm:animLvl val="lvl"/>
          <dgm:resizeHandles val="exact"/>
        </dgm:presLayoutVars>
      </dgm:prSet>
      <dgm:spPr/>
    </dgm:pt>
    <dgm:pt modelId="{490121FD-7217-B74E-BD10-6DAF1C0BA454}" type="pres">
      <dgm:prSet presAssocID="{54CBD694-DD19-4FC4-9EEF-EDEE2085652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006A1C5-A8B2-8D40-BED2-B4502F948922}" type="pres">
      <dgm:prSet presAssocID="{A267E4A6-6E97-486E-B8B8-824E89793256}" presName="spacer" presStyleCnt="0"/>
      <dgm:spPr/>
    </dgm:pt>
    <dgm:pt modelId="{71F0FA58-A06C-5142-9548-78E50C0BC2D9}" type="pres">
      <dgm:prSet presAssocID="{32BA47DA-9094-47A1-908A-8DB6726734D3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667D7C13-338D-3A41-A742-C5B411655678}" type="presOf" srcId="{54CBD694-DD19-4FC4-9EEF-EDEE20856528}" destId="{490121FD-7217-B74E-BD10-6DAF1C0BA454}" srcOrd="0" destOrd="0" presId="urn:microsoft.com/office/officeart/2005/8/layout/vList2"/>
    <dgm:cxn modelId="{9F698A19-B727-7941-A09D-E23BDD447817}" type="presOf" srcId="{96971F81-5788-4E17-9083-65AED431BB4E}" destId="{C824442B-E779-474B-91CD-B7E6B4C40193}" srcOrd="0" destOrd="0" presId="urn:microsoft.com/office/officeart/2005/8/layout/vList2"/>
    <dgm:cxn modelId="{9E6BEF87-A78C-4549-A8E3-18ADB132E916}" srcId="{96971F81-5788-4E17-9083-65AED431BB4E}" destId="{54CBD694-DD19-4FC4-9EEF-EDEE20856528}" srcOrd="0" destOrd="0" parTransId="{CA3FD0BF-89A0-494B-8C1E-5BD6C9264BC4}" sibTransId="{A267E4A6-6E97-486E-B8B8-824E89793256}"/>
    <dgm:cxn modelId="{122DDBD7-B9AF-D04E-877C-5DB8419D5FB2}" type="presOf" srcId="{32BA47DA-9094-47A1-908A-8DB6726734D3}" destId="{71F0FA58-A06C-5142-9548-78E50C0BC2D9}" srcOrd="0" destOrd="0" presId="urn:microsoft.com/office/officeart/2005/8/layout/vList2"/>
    <dgm:cxn modelId="{2A1EDAE3-D223-4BEE-B041-2900C1704FF8}" srcId="{96971F81-5788-4E17-9083-65AED431BB4E}" destId="{32BA47DA-9094-47A1-908A-8DB6726734D3}" srcOrd="1" destOrd="0" parTransId="{FB2CEEE6-EFF5-4536-BC7D-E4A4CD8FDCB2}" sibTransId="{188CB73C-387B-4FF2-A2CC-EF8322B76249}"/>
    <dgm:cxn modelId="{F0BA9E3A-78F6-F643-9CDA-DFF35C06E43D}" type="presParOf" srcId="{C824442B-E779-474B-91CD-B7E6B4C40193}" destId="{490121FD-7217-B74E-BD10-6DAF1C0BA454}" srcOrd="0" destOrd="0" presId="urn:microsoft.com/office/officeart/2005/8/layout/vList2"/>
    <dgm:cxn modelId="{8D7153EB-9DA2-5D46-85B2-929C1C658351}" type="presParOf" srcId="{C824442B-E779-474B-91CD-B7E6B4C40193}" destId="{D006A1C5-A8B2-8D40-BED2-B4502F948922}" srcOrd="1" destOrd="0" presId="urn:microsoft.com/office/officeart/2005/8/layout/vList2"/>
    <dgm:cxn modelId="{E953C5FD-86DC-8641-881C-B187A001224A}" type="presParOf" srcId="{C824442B-E779-474B-91CD-B7E6B4C40193}" destId="{71F0FA58-A06C-5142-9548-78E50C0BC2D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8A36452-9DEE-427A-947E-344D7000F113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F3670E4-7C13-4ED1-89D3-DD9FC33B3531}">
      <dgm:prSet/>
      <dgm:spPr/>
      <dgm:t>
        <a:bodyPr/>
        <a:lstStyle/>
        <a:p>
          <a:r>
            <a:rPr lang="en-GB"/>
            <a:t>Two Parts:</a:t>
          </a:r>
          <a:endParaRPr lang="en-US"/>
        </a:p>
      </dgm:t>
    </dgm:pt>
    <dgm:pt modelId="{9E856452-DC61-406C-ADFF-732BDC4FB367}" type="parTrans" cxnId="{87EDBBEB-3420-447A-81E6-D76692FE7FB8}">
      <dgm:prSet/>
      <dgm:spPr/>
      <dgm:t>
        <a:bodyPr/>
        <a:lstStyle/>
        <a:p>
          <a:endParaRPr lang="en-US"/>
        </a:p>
      </dgm:t>
    </dgm:pt>
    <dgm:pt modelId="{334275D1-C799-422C-8B11-88FE4B31892F}" type="sibTrans" cxnId="{87EDBBEB-3420-447A-81E6-D76692FE7FB8}">
      <dgm:prSet/>
      <dgm:spPr/>
      <dgm:t>
        <a:bodyPr/>
        <a:lstStyle/>
        <a:p>
          <a:endParaRPr lang="en-US"/>
        </a:p>
      </dgm:t>
    </dgm:pt>
    <dgm:pt modelId="{5677103E-A2A6-441F-BCA5-B376F6FF1057}">
      <dgm:prSet/>
      <dgm:spPr/>
      <dgm:t>
        <a:bodyPr/>
        <a:lstStyle/>
        <a:p>
          <a:r>
            <a:rPr lang="en-GB"/>
            <a:t>Part 1 -  Local arrangements for civil protection</a:t>
          </a:r>
          <a:endParaRPr lang="en-US"/>
        </a:p>
      </dgm:t>
    </dgm:pt>
    <dgm:pt modelId="{75064576-BB80-4F80-ADCA-8B7719FCA943}" type="parTrans" cxnId="{75930368-DFD6-414D-BA47-FA054E194FBE}">
      <dgm:prSet/>
      <dgm:spPr/>
      <dgm:t>
        <a:bodyPr/>
        <a:lstStyle/>
        <a:p>
          <a:endParaRPr lang="en-US"/>
        </a:p>
      </dgm:t>
    </dgm:pt>
    <dgm:pt modelId="{C8BE21FA-080E-44E7-8632-3EB72D69398F}" type="sibTrans" cxnId="{75930368-DFD6-414D-BA47-FA054E194FBE}">
      <dgm:prSet/>
      <dgm:spPr/>
      <dgm:t>
        <a:bodyPr/>
        <a:lstStyle/>
        <a:p>
          <a:endParaRPr lang="en-US"/>
        </a:p>
      </dgm:t>
    </dgm:pt>
    <dgm:pt modelId="{8B4E26A0-3BD3-4D91-B3A9-3BC66DB01655}">
      <dgm:prSet/>
      <dgm:spPr/>
      <dgm:t>
        <a:bodyPr/>
        <a:lstStyle/>
        <a:p>
          <a:r>
            <a:rPr lang="en-GB" dirty="0"/>
            <a:t>Part 2 – Emergency Powers </a:t>
          </a:r>
          <a:endParaRPr lang="en-US" dirty="0"/>
        </a:p>
      </dgm:t>
    </dgm:pt>
    <dgm:pt modelId="{89424F23-B292-4A27-A12C-75CBAADC35C0}" type="parTrans" cxnId="{58B10AAD-A1C1-4AB6-B856-470265CE62F2}">
      <dgm:prSet/>
      <dgm:spPr/>
      <dgm:t>
        <a:bodyPr/>
        <a:lstStyle/>
        <a:p>
          <a:endParaRPr lang="en-US"/>
        </a:p>
      </dgm:t>
    </dgm:pt>
    <dgm:pt modelId="{C77A1C73-C891-4496-B085-234299FFE194}" type="sibTrans" cxnId="{58B10AAD-A1C1-4AB6-B856-470265CE62F2}">
      <dgm:prSet/>
      <dgm:spPr/>
      <dgm:t>
        <a:bodyPr/>
        <a:lstStyle/>
        <a:p>
          <a:endParaRPr lang="en-US"/>
        </a:p>
      </dgm:t>
    </dgm:pt>
    <dgm:pt modelId="{1C7F73A1-92DB-9F48-9C5C-CE24923D8DC8}" type="pres">
      <dgm:prSet presAssocID="{A8A36452-9DEE-427A-947E-344D7000F113}" presName="outerComposite" presStyleCnt="0">
        <dgm:presLayoutVars>
          <dgm:chMax val="5"/>
          <dgm:dir/>
          <dgm:resizeHandles val="exact"/>
        </dgm:presLayoutVars>
      </dgm:prSet>
      <dgm:spPr/>
    </dgm:pt>
    <dgm:pt modelId="{0AB8FB69-7C86-FB47-9DAE-ABFB049DFC6F}" type="pres">
      <dgm:prSet presAssocID="{A8A36452-9DEE-427A-947E-344D7000F113}" presName="dummyMaxCanvas" presStyleCnt="0">
        <dgm:presLayoutVars/>
      </dgm:prSet>
      <dgm:spPr/>
    </dgm:pt>
    <dgm:pt modelId="{B209F054-0E77-B044-AD26-D996988A6D4C}" type="pres">
      <dgm:prSet presAssocID="{A8A36452-9DEE-427A-947E-344D7000F113}" presName="ThreeNodes_1" presStyleLbl="node1" presStyleIdx="0" presStyleCnt="3">
        <dgm:presLayoutVars>
          <dgm:bulletEnabled val="1"/>
        </dgm:presLayoutVars>
      </dgm:prSet>
      <dgm:spPr/>
    </dgm:pt>
    <dgm:pt modelId="{B4CE1C57-989C-BD48-A715-4011EE5EDE8E}" type="pres">
      <dgm:prSet presAssocID="{A8A36452-9DEE-427A-947E-344D7000F113}" presName="ThreeNodes_2" presStyleLbl="node1" presStyleIdx="1" presStyleCnt="3">
        <dgm:presLayoutVars>
          <dgm:bulletEnabled val="1"/>
        </dgm:presLayoutVars>
      </dgm:prSet>
      <dgm:spPr/>
    </dgm:pt>
    <dgm:pt modelId="{927D46ED-423A-CD4B-8ABC-0EAAC3E2B130}" type="pres">
      <dgm:prSet presAssocID="{A8A36452-9DEE-427A-947E-344D7000F113}" presName="ThreeNodes_3" presStyleLbl="node1" presStyleIdx="2" presStyleCnt="3">
        <dgm:presLayoutVars>
          <dgm:bulletEnabled val="1"/>
        </dgm:presLayoutVars>
      </dgm:prSet>
      <dgm:spPr/>
    </dgm:pt>
    <dgm:pt modelId="{FEB84AF6-58FF-B241-94A9-3CEA08F99675}" type="pres">
      <dgm:prSet presAssocID="{A8A36452-9DEE-427A-947E-344D7000F113}" presName="ThreeConn_1-2" presStyleLbl="fgAccFollowNode1" presStyleIdx="0" presStyleCnt="2">
        <dgm:presLayoutVars>
          <dgm:bulletEnabled val="1"/>
        </dgm:presLayoutVars>
      </dgm:prSet>
      <dgm:spPr/>
    </dgm:pt>
    <dgm:pt modelId="{93FD9EE5-CAF0-C744-9206-233CC2F529C9}" type="pres">
      <dgm:prSet presAssocID="{A8A36452-9DEE-427A-947E-344D7000F113}" presName="ThreeConn_2-3" presStyleLbl="fgAccFollowNode1" presStyleIdx="1" presStyleCnt="2">
        <dgm:presLayoutVars>
          <dgm:bulletEnabled val="1"/>
        </dgm:presLayoutVars>
      </dgm:prSet>
      <dgm:spPr/>
    </dgm:pt>
    <dgm:pt modelId="{8479AC2A-90A7-F944-9C2A-3D756F29D794}" type="pres">
      <dgm:prSet presAssocID="{A8A36452-9DEE-427A-947E-344D7000F113}" presName="ThreeNodes_1_text" presStyleLbl="node1" presStyleIdx="2" presStyleCnt="3">
        <dgm:presLayoutVars>
          <dgm:bulletEnabled val="1"/>
        </dgm:presLayoutVars>
      </dgm:prSet>
      <dgm:spPr/>
    </dgm:pt>
    <dgm:pt modelId="{1545EDBB-F34F-0346-B2F5-016B115F743C}" type="pres">
      <dgm:prSet presAssocID="{A8A36452-9DEE-427A-947E-344D7000F113}" presName="ThreeNodes_2_text" presStyleLbl="node1" presStyleIdx="2" presStyleCnt="3">
        <dgm:presLayoutVars>
          <dgm:bulletEnabled val="1"/>
        </dgm:presLayoutVars>
      </dgm:prSet>
      <dgm:spPr/>
    </dgm:pt>
    <dgm:pt modelId="{0857A1BD-9504-AE40-B466-A8B430E825A3}" type="pres">
      <dgm:prSet presAssocID="{A8A36452-9DEE-427A-947E-344D7000F113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63416601-8ADC-594A-85B5-C9CB5D906690}" type="presOf" srcId="{C8BE21FA-080E-44E7-8632-3EB72D69398F}" destId="{93FD9EE5-CAF0-C744-9206-233CC2F529C9}" srcOrd="0" destOrd="0" presId="urn:microsoft.com/office/officeart/2005/8/layout/vProcess5"/>
    <dgm:cxn modelId="{75930368-DFD6-414D-BA47-FA054E194FBE}" srcId="{A8A36452-9DEE-427A-947E-344D7000F113}" destId="{5677103E-A2A6-441F-BCA5-B376F6FF1057}" srcOrd="1" destOrd="0" parTransId="{75064576-BB80-4F80-ADCA-8B7719FCA943}" sibTransId="{C8BE21FA-080E-44E7-8632-3EB72D69398F}"/>
    <dgm:cxn modelId="{3923686E-AB64-3A43-92D5-4F8147AC8CF7}" type="presOf" srcId="{8B4E26A0-3BD3-4D91-B3A9-3BC66DB01655}" destId="{927D46ED-423A-CD4B-8ABC-0EAAC3E2B130}" srcOrd="0" destOrd="0" presId="urn:microsoft.com/office/officeart/2005/8/layout/vProcess5"/>
    <dgm:cxn modelId="{17EE8D83-0A85-3F4B-B197-7A59DBDBF127}" type="presOf" srcId="{6F3670E4-7C13-4ED1-89D3-DD9FC33B3531}" destId="{B209F054-0E77-B044-AD26-D996988A6D4C}" srcOrd="0" destOrd="0" presId="urn:microsoft.com/office/officeart/2005/8/layout/vProcess5"/>
    <dgm:cxn modelId="{FFB4188A-01AE-9F45-AC4F-2E16FD54F0C0}" type="presOf" srcId="{A8A36452-9DEE-427A-947E-344D7000F113}" destId="{1C7F73A1-92DB-9F48-9C5C-CE24923D8DC8}" srcOrd="0" destOrd="0" presId="urn:microsoft.com/office/officeart/2005/8/layout/vProcess5"/>
    <dgm:cxn modelId="{58B10AAD-A1C1-4AB6-B856-470265CE62F2}" srcId="{A8A36452-9DEE-427A-947E-344D7000F113}" destId="{8B4E26A0-3BD3-4D91-B3A9-3BC66DB01655}" srcOrd="2" destOrd="0" parTransId="{89424F23-B292-4A27-A12C-75CBAADC35C0}" sibTransId="{C77A1C73-C891-4496-B085-234299FFE194}"/>
    <dgm:cxn modelId="{FC17ACB5-B217-7343-BEC6-3D35D95E52C3}" type="presOf" srcId="{5677103E-A2A6-441F-BCA5-B376F6FF1057}" destId="{B4CE1C57-989C-BD48-A715-4011EE5EDE8E}" srcOrd="0" destOrd="0" presId="urn:microsoft.com/office/officeart/2005/8/layout/vProcess5"/>
    <dgm:cxn modelId="{63C461D2-CA32-0347-9CD6-25BC0E32F66E}" type="presOf" srcId="{8B4E26A0-3BD3-4D91-B3A9-3BC66DB01655}" destId="{0857A1BD-9504-AE40-B466-A8B430E825A3}" srcOrd="1" destOrd="0" presId="urn:microsoft.com/office/officeart/2005/8/layout/vProcess5"/>
    <dgm:cxn modelId="{D14CBDD9-5E80-4440-A28F-906B21358628}" type="presOf" srcId="{6F3670E4-7C13-4ED1-89D3-DD9FC33B3531}" destId="{8479AC2A-90A7-F944-9C2A-3D756F29D794}" srcOrd="1" destOrd="0" presId="urn:microsoft.com/office/officeart/2005/8/layout/vProcess5"/>
    <dgm:cxn modelId="{74EC3FDC-C8DB-464B-B42C-0A40B8721DC0}" type="presOf" srcId="{334275D1-C799-422C-8B11-88FE4B31892F}" destId="{FEB84AF6-58FF-B241-94A9-3CEA08F99675}" srcOrd="0" destOrd="0" presId="urn:microsoft.com/office/officeart/2005/8/layout/vProcess5"/>
    <dgm:cxn modelId="{884CF5E5-9BF4-CE4A-8B05-5E93A975B98E}" type="presOf" srcId="{5677103E-A2A6-441F-BCA5-B376F6FF1057}" destId="{1545EDBB-F34F-0346-B2F5-016B115F743C}" srcOrd="1" destOrd="0" presId="urn:microsoft.com/office/officeart/2005/8/layout/vProcess5"/>
    <dgm:cxn modelId="{87EDBBEB-3420-447A-81E6-D76692FE7FB8}" srcId="{A8A36452-9DEE-427A-947E-344D7000F113}" destId="{6F3670E4-7C13-4ED1-89D3-DD9FC33B3531}" srcOrd="0" destOrd="0" parTransId="{9E856452-DC61-406C-ADFF-732BDC4FB367}" sibTransId="{334275D1-C799-422C-8B11-88FE4B31892F}"/>
    <dgm:cxn modelId="{178A0EDB-1A90-0145-9CE0-492C82C2883F}" type="presParOf" srcId="{1C7F73A1-92DB-9F48-9C5C-CE24923D8DC8}" destId="{0AB8FB69-7C86-FB47-9DAE-ABFB049DFC6F}" srcOrd="0" destOrd="0" presId="urn:microsoft.com/office/officeart/2005/8/layout/vProcess5"/>
    <dgm:cxn modelId="{9B59CB64-F2EB-9846-9CFB-2542A031FB06}" type="presParOf" srcId="{1C7F73A1-92DB-9F48-9C5C-CE24923D8DC8}" destId="{B209F054-0E77-B044-AD26-D996988A6D4C}" srcOrd="1" destOrd="0" presId="urn:microsoft.com/office/officeart/2005/8/layout/vProcess5"/>
    <dgm:cxn modelId="{AA34DF20-A87E-1144-A802-081D81DE517D}" type="presParOf" srcId="{1C7F73A1-92DB-9F48-9C5C-CE24923D8DC8}" destId="{B4CE1C57-989C-BD48-A715-4011EE5EDE8E}" srcOrd="2" destOrd="0" presId="urn:microsoft.com/office/officeart/2005/8/layout/vProcess5"/>
    <dgm:cxn modelId="{B22FE484-E520-D541-B060-FF78A81C4E15}" type="presParOf" srcId="{1C7F73A1-92DB-9F48-9C5C-CE24923D8DC8}" destId="{927D46ED-423A-CD4B-8ABC-0EAAC3E2B130}" srcOrd="3" destOrd="0" presId="urn:microsoft.com/office/officeart/2005/8/layout/vProcess5"/>
    <dgm:cxn modelId="{BFD81D53-5351-D046-ACB6-9BAF8A0FE6BD}" type="presParOf" srcId="{1C7F73A1-92DB-9F48-9C5C-CE24923D8DC8}" destId="{FEB84AF6-58FF-B241-94A9-3CEA08F99675}" srcOrd="4" destOrd="0" presId="urn:microsoft.com/office/officeart/2005/8/layout/vProcess5"/>
    <dgm:cxn modelId="{306F1824-543D-5340-A6DC-9B4F29EAAAB2}" type="presParOf" srcId="{1C7F73A1-92DB-9F48-9C5C-CE24923D8DC8}" destId="{93FD9EE5-CAF0-C744-9206-233CC2F529C9}" srcOrd="5" destOrd="0" presId="urn:microsoft.com/office/officeart/2005/8/layout/vProcess5"/>
    <dgm:cxn modelId="{B0D2503E-B1FE-954F-A999-045E75AF75D1}" type="presParOf" srcId="{1C7F73A1-92DB-9F48-9C5C-CE24923D8DC8}" destId="{8479AC2A-90A7-F944-9C2A-3D756F29D794}" srcOrd="6" destOrd="0" presId="urn:microsoft.com/office/officeart/2005/8/layout/vProcess5"/>
    <dgm:cxn modelId="{0770DEA6-3A20-4F43-9931-F4FCEF251B0B}" type="presParOf" srcId="{1C7F73A1-92DB-9F48-9C5C-CE24923D8DC8}" destId="{1545EDBB-F34F-0346-B2F5-016B115F743C}" srcOrd="7" destOrd="0" presId="urn:microsoft.com/office/officeart/2005/8/layout/vProcess5"/>
    <dgm:cxn modelId="{2FC828E4-A52A-F341-8649-F357FB99C762}" type="presParOf" srcId="{1C7F73A1-92DB-9F48-9C5C-CE24923D8DC8}" destId="{0857A1BD-9504-AE40-B466-A8B430E825A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044559-FB67-F248-94F7-530B51125825}">
      <dsp:nvSpPr>
        <dsp:cNvPr id="0" name=""/>
        <dsp:cNvSpPr/>
      </dsp:nvSpPr>
      <dsp:spPr>
        <a:xfrm>
          <a:off x="2254580" y="654905"/>
          <a:ext cx="48812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8124" y="45720"/>
              </a:lnTo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85674" y="698031"/>
        <a:ext cx="25936" cy="5187"/>
      </dsp:txXfrm>
    </dsp:sp>
    <dsp:sp modelId="{2033AF58-6CF1-E240-855B-67B7B2A6D2F0}">
      <dsp:nvSpPr>
        <dsp:cNvPr id="0" name=""/>
        <dsp:cNvSpPr/>
      </dsp:nvSpPr>
      <dsp:spPr>
        <a:xfrm>
          <a:off x="1056" y="24028"/>
          <a:ext cx="2255323" cy="135319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513" tIns="116003" rIns="110513" bIns="116003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baseline="0"/>
            <a:t>Aim of session: </a:t>
          </a:r>
          <a:endParaRPr lang="en-US" sz="1600" kern="1200"/>
        </a:p>
      </dsp:txBody>
      <dsp:txXfrm>
        <a:off x="1056" y="24028"/>
        <a:ext cx="2255323" cy="1353194"/>
      </dsp:txXfrm>
    </dsp:sp>
    <dsp:sp modelId="{2BEA9EA6-93EF-EE44-9C4D-421C3B2E21A7}">
      <dsp:nvSpPr>
        <dsp:cNvPr id="0" name=""/>
        <dsp:cNvSpPr/>
      </dsp:nvSpPr>
      <dsp:spPr>
        <a:xfrm>
          <a:off x="1128718" y="1375422"/>
          <a:ext cx="2774048" cy="488124"/>
        </a:xfrm>
        <a:custGeom>
          <a:avLst/>
          <a:gdLst/>
          <a:ahLst/>
          <a:cxnLst/>
          <a:rect l="0" t="0" r="0" b="0"/>
          <a:pathLst>
            <a:path>
              <a:moveTo>
                <a:pt x="2774048" y="0"/>
              </a:moveTo>
              <a:lnTo>
                <a:pt x="2774048" y="261162"/>
              </a:lnTo>
              <a:lnTo>
                <a:pt x="0" y="261162"/>
              </a:lnTo>
              <a:lnTo>
                <a:pt x="0" y="488124"/>
              </a:lnTo>
            </a:path>
          </a:pathLst>
        </a:custGeom>
        <a:noFill/>
        <a:ln w="9525" cap="flat" cmpd="sng" algn="ctr">
          <a:solidFill>
            <a:schemeClr val="accent5">
              <a:hueOff val="-633314"/>
              <a:satOff val="1022"/>
              <a:lumOff val="-2484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45189" y="1616890"/>
        <a:ext cx="141106" cy="5187"/>
      </dsp:txXfrm>
    </dsp:sp>
    <dsp:sp modelId="{0134D785-9D64-0F49-974D-621689E98E1C}">
      <dsp:nvSpPr>
        <dsp:cNvPr id="0" name=""/>
        <dsp:cNvSpPr/>
      </dsp:nvSpPr>
      <dsp:spPr>
        <a:xfrm>
          <a:off x="2775104" y="24028"/>
          <a:ext cx="2255323" cy="1353194"/>
        </a:xfrm>
        <a:prstGeom prst="rect">
          <a:avLst/>
        </a:prstGeom>
        <a:solidFill>
          <a:schemeClr val="accent5">
            <a:hueOff val="-474986"/>
            <a:satOff val="766"/>
            <a:lumOff val="-18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513" tIns="116003" rIns="110513" bIns="116003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baseline="0"/>
            <a:t>-Welcome back!</a:t>
          </a:r>
          <a:endParaRPr lang="en-US" sz="1600" kern="1200"/>
        </a:p>
      </dsp:txBody>
      <dsp:txXfrm>
        <a:off x="2775104" y="24028"/>
        <a:ext cx="2255323" cy="1353194"/>
      </dsp:txXfrm>
    </dsp:sp>
    <dsp:sp modelId="{58A8CD2F-26B5-274D-B087-12B9E13F3342}">
      <dsp:nvSpPr>
        <dsp:cNvPr id="0" name=""/>
        <dsp:cNvSpPr/>
      </dsp:nvSpPr>
      <dsp:spPr>
        <a:xfrm>
          <a:off x="2254580" y="2526824"/>
          <a:ext cx="48812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8124" y="45720"/>
              </a:lnTo>
            </a:path>
          </a:pathLst>
        </a:custGeom>
        <a:noFill/>
        <a:ln w="9525" cap="flat" cmpd="sng" algn="ctr">
          <a:solidFill>
            <a:schemeClr val="accent5">
              <a:hueOff val="-1266629"/>
              <a:satOff val="2043"/>
              <a:lumOff val="-4967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85674" y="2569950"/>
        <a:ext cx="25936" cy="5187"/>
      </dsp:txXfrm>
    </dsp:sp>
    <dsp:sp modelId="{49DF1263-D654-3843-87C2-1CDCA14B5A36}">
      <dsp:nvSpPr>
        <dsp:cNvPr id="0" name=""/>
        <dsp:cNvSpPr/>
      </dsp:nvSpPr>
      <dsp:spPr>
        <a:xfrm>
          <a:off x="1056" y="1895946"/>
          <a:ext cx="2255323" cy="1353194"/>
        </a:xfrm>
        <a:prstGeom prst="rect">
          <a:avLst/>
        </a:prstGeom>
        <a:solidFill>
          <a:schemeClr val="accent5">
            <a:hueOff val="-949971"/>
            <a:satOff val="1533"/>
            <a:lumOff val="-3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513" tIns="116003" rIns="110513" bIns="116003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baseline="0"/>
            <a:t>-Introduce Assessment 2 in more detail </a:t>
          </a:r>
          <a:endParaRPr lang="en-US" sz="1600" kern="1200"/>
        </a:p>
      </dsp:txBody>
      <dsp:txXfrm>
        <a:off x="1056" y="1895946"/>
        <a:ext cx="2255323" cy="1353194"/>
      </dsp:txXfrm>
    </dsp:sp>
    <dsp:sp modelId="{8F0EBDE4-3298-4841-9605-296BFC0AA54B}">
      <dsp:nvSpPr>
        <dsp:cNvPr id="0" name=""/>
        <dsp:cNvSpPr/>
      </dsp:nvSpPr>
      <dsp:spPr>
        <a:xfrm>
          <a:off x="1128718" y="3247341"/>
          <a:ext cx="2774048" cy="488124"/>
        </a:xfrm>
        <a:custGeom>
          <a:avLst/>
          <a:gdLst/>
          <a:ahLst/>
          <a:cxnLst/>
          <a:rect l="0" t="0" r="0" b="0"/>
          <a:pathLst>
            <a:path>
              <a:moveTo>
                <a:pt x="2774048" y="0"/>
              </a:moveTo>
              <a:lnTo>
                <a:pt x="2774048" y="261162"/>
              </a:lnTo>
              <a:lnTo>
                <a:pt x="0" y="261162"/>
              </a:lnTo>
              <a:lnTo>
                <a:pt x="0" y="488124"/>
              </a:lnTo>
            </a:path>
          </a:pathLst>
        </a:custGeom>
        <a:noFill/>
        <a:ln w="9525" cap="flat" cmpd="sng" algn="ctr">
          <a:solidFill>
            <a:schemeClr val="accent5">
              <a:hueOff val="-1899943"/>
              <a:satOff val="3065"/>
              <a:lumOff val="-7451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45189" y="3488809"/>
        <a:ext cx="141106" cy="5187"/>
      </dsp:txXfrm>
    </dsp:sp>
    <dsp:sp modelId="{C3A0BE58-7E14-9447-BAA1-01ADA6F6227C}">
      <dsp:nvSpPr>
        <dsp:cNvPr id="0" name=""/>
        <dsp:cNvSpPr/>
      </dsp:nvSpPr>
      <dsp:spPr>
        <a:xfrm>
          <a:off x="2775104" y="1895946"/>
          <a:ext cx="2255323" cy="1353194"/>
        </a:xfrm>
        <a:prstGeom prst="rect">
          <a:avLst/>
        </a:prstGeom>
        <a:solidFill>
          <a:schemeClr val="accent5">
            <a:hueOff val="-1424957"/>
            <a:satOff val="2299"/>
            <a:lumOff val="-5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513" tIns="116003" rIns="110513" bIns="116003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baseline="0"/>
            <a:t>-Go over key terminology for the next few weeks</a:t>
          </a:r>
          <a:endParaRPr lang="en-US" sz="1600" kern="1200"/>
        </a:p>
      </dsp:txBody>
      <dsp:txXfrm>
        <a:off x="2775104" y="1895946"/>
        <a:ext cx="2255323" cy="1353194"/>
      </dsp:txXfrm>
    </dsp:sp>
    <dsp:sp modelId="{28D258E0-2211-664F-9F6F-AC3BF1503CDE}">
      <dsp:nvSpPr>
        <dsp:cNvPr id="0" name=""/>
        <dsp:cNvSpPr/>
      </dsp:nvSpPr>
      <dsp:spPr>
        <a:xfrm>
          <a:off x="1056" y="3767865"/>
          <a:ext cx="2255323" cy="1353194"/>
        </a:xfrm>
        <a:prstGeom prst="rect">
          <a:avLst/>
        </a:prstGeom>
        <a:solidFill>
          <a:schemeClr val="accent5">
            <a:hueOff val="-1899943"/>
            <a:satOff val="3065"/>
            <a:lumOff val="-7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513" tIns="116003" rIns="110513" bIns="116003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baseline="0"/>
            <a:t>-Discuss Reading Week Task </a:t>
          </a:r>
          <a:endParaRPr lang="en-US" sz="1600" kern="1200"/>
        </a:p>
      </dsp:txBody>
      <dsp:txXfrm>
        <a:off x="1056" y="3767865"/>
        <a:ext cx="2255323" cy="13531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69CB95-C179-C14C-A596-2C7E446B95CC}">
      <dsp:nvSpPr>
        <dsp:cNvPr id="0" name=""/>
        <dsp:cNvSpPr/>
      </dsp:nvSpPr>
      <dsp:spPr>
        <a:xfrm>
          <a:off x="0" y="893505"/>
          <a:ext cx="5076826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F36899-42AD-1946-8C51-32A79EE4A9AF}">
      <dsp:nvSpPr>
        <dsp:cNvPr id="0" name=""/>
        <dsp:cNvSpPr/>
      </dsp:nvSpPr>
      <dsp:spPr>
        <a:xfrm>
          <a:off x="253841" y="421185"/>
          <a:ext cx="3553778" cy="9446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324" tIns="0" rIns="134324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baseline="0"/>
            <a:t>Emergency</a:t>
          </a:r>
          <a:endParaRPr lang="en-US" sz="3200" kern="1200"/>
        </a:p>
      </dsp:txBody>
      <dsp:txXfrm>
        <a:off x="299955" y="467299"/>
        <a:ext cx="3461550" cy="852412"/>
      </dsp:txXfrm>
    </dsp:sp>
    <dsp:sp modelId="{4AB97B62-29FA-3749-B228-089630B7BFA7}">
      <dsp:nvSpPr>
        <dsp:cNvPr id="0" name=""/>
        <dsp:cNvSpPr/>
      </dsp:nvSpPr>
      <dsp:spPr>
        <a:xfrm>
          <a:off x="0" y="2345025"/>
          <a:ext cx="5076826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398442"/>
              <a:satOff val="6385"/>
              <a:lumOff val="578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5621D7-534E-2B47-9898-2D40B688E918}">
      <dsp:nvSpPr>
        <dsp:cNvPr id="0" name=""/>
        <dsp:cNvSpPr/>
      </dsp:nvSpPr>
      <dsp:spPr>
        <a:xfrm>
          <a:off x="253841" y="1872705"/>
          <a:ext cx="3553778" cy="944640"/>
        </a:xfrm>
        <a:prstGeom prst="roundRect">
          <a:avLst/>
        </a:prstGeom>
        <a:solidFill>
          <a:schemeClr val="accent2">
            <a:hueOff val="-398442"/>
            <a:satOff val="6385"/>
            <a:lumOff val="57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324" tIns="0" rIns="134324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baseline="0"/>
            <a:t>Major Incident </a:t>
          </a:r>
          <a:endParaRPr lang="en-US" sz="3200" kern="1200"/>
        </a:p>
      </dsp:txBody>
      <dsp:txXfrm>
        <a:off x="299955" y="1918819"/>
        <a:ext cx="3461550" cy="852412"/>
      </dsp:txXfrm>
    </dsp:sp>
    <dsp:sp modelId="{193B444A-8EB9-5248-A7C9-DC7DC75FF08D}">
      <dsp:nvSpPr>
        <dsp:cNvPr id="0" name=""/>
        <dsp:cNvSpPr/>
      </dsp:nvSpPr>
      <dsp:spPr>
        <a:xfrm>
          <a:off x="0" y="3796545"/>
          <a:ext cx="5076826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796883"/>
              <a:satOff val="12770"/>
              <a:lumOff val="115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69B6CE-6025-CF4C-99F1-4E639E7F7274}">
      <dsp:nvSpPr>
        <dsp:cNvPr id="0" name=""/>
        <dsp:cNvSpPr/>
      </dsp:nvSpPr>
      <dsp:spPr>
        <a:xfrm>
          <a:off x="253841" y="3324225"/>
          <a:ext cx="3553778" cy="944640"/>
        </a:xfrm>
        <a:prstGeom prst="roundRect">
          <a:avLst/>
        </a:prstGeom>
        <a:solidFill>
          <a:schemeClr val="accent2">
            <a:hueOff val="-796883"/>
            <a:satOff val="12770"/>
            <a:lumOff val="115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324" tIns="0" rIns="134324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baseline="0"/>
            <a:t>Critical Incident </a:t>
          </a:r>
          <a:endParaRPr lang="en-US" sz="3200" kern="1200"/>
        </a:p>
      </dsp:txBody>
      <dsp:txXfrm>
        <a:off x="299955" y="3370339"/>
        <a:ext cx="3461550" cy="8524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0121FD-7217-B74E-BD10-6DAF1C0BA454}">
      <dsp:nvSpPr>
        <dsp:cNvPr id="0" name=""/>
        <dsp:cNvSpPr/>
      </dsp:nvSpPr>
      <dsp:spPr>
        <a:xfrm>
          <a:off x="0" y="429819"/>
          <a:ext cx="5076826" cy="205488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kern="1200" baseline="0" dirty="0"/>
            <a:t>-establishes a new legislative framework for civil protection in the UK </a:t>
          </a:r>
          <a:endParaRPr lang="en-US" sz="1900" kern="1200" dirty="0"/>
        </a:p>
      </dsp:txBody>
      <dsp:txXfrm>
        <a:off x="100311" y="530130"/>
        <a:ext cx="4876204" cy="1854263"/>
      </dsp:txXfrm>
    </dsp:sp>
    <dsp:sp modelId="{71F0FA58-A06C-5142-9548-78E50C0BC2D9}">
      <dsp:nvSpPr>
        <dsp:cNvPr id="0" name=""/>
        <dsp:cNvSpPr/>
      </dsp:nvSpPr>
      <dsp:spPr>
        <a:xfrm>
          <a:off x="0" y="2539425"/>
          <a:ext cx="5076826" cy="2054885"/>
        </a:xfrm>
        <a:prstGeom prst="roundRect">
          <a:avLst/>
        </a:prstGeom>
        <a:solidFill>
          <a:schemeClr val="accent2">
            <a:hueOff val="-796883"/>
            <a:satOff val="12770"/>
            <a:lumOff val="115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kern="1200" baseline="0"/>
            <a:t>-a clear set of roles and responsibilities on those organisations with a role to play in preparing for and responding to emergencies.</a:t>
          </a:r>
          <a:endParaRPr lang="en-US" sz="1900" kern="1200"/>
        </a:p>
      </dsp:txBody>
      <dsp:txXfrm>
        <a:off x="100311" y="2639736"/>
        <a:ext cx="4876204" cy="18542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09F054-0E77-B044-AD26-D996988A6D4C}">
      <dsp:nvSpPr>
        <dsp:cNvPr id="0" name=""/>
        <dsp:cNvSpPr/>
      </dsp:nvSpPr>
      <dsp:spPr>
        <a:xfrm>
          <a:off x="0" y="0"/>
          <a:ext cx="7453947" cy="98688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Two Parts:</a:t>
          </a:r>
          <a:endParaRPr lang="en-US" sz="2000" kern="1200"/>
        </a:p>
      </dsp:txBody>
      <dsp:txXfrm>
        <a:off x="28905" y="28905"/>
        <a:ext cx="6389020" cy="929076"/>
      </dsp:txXfrm>
    </dsp:sp>
    <dsp:sp modelId="{B4CE1C57-989C-BD48-A715-4011EE5EDE8E}">
      <dsp:nvSpPr>
        <dsp:cNvPr id="0" name=""/>
        <dsp:cNvSpPr/>
      </dsp:nvSpPr>
      <dsp:spPr>
        <a:xfrm>
          <a:off x="657701" y="1151367"/>
          <a:ext cx="7453947" cy="986886"/>
        </a:xfrm>
        <a:prstGeom prst="roundRect">
          <a:avLst>
            <a:gd name="adj" fmla="val 10000"/>
          </a:avLst>
        </a:prstGeom>
        <a:solidFill>
          <a:schemeClr val="accent2">
            <a:hueOff val="-398442"/>
            <a:satOff val="6385"/>
            <a:lumOff val="57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Part 1 -  Local arrangements for civil protection</a:t>
          </a:r>
          <a:endParaRPr lang="en-US" sz="2000" kern="1200"/>
        </a:p>
      </dsp:txBody>
      <dsp:txXfrm>
        <a:off x="686606" y="1180272"/>
        <a:ext cx="6096960" cy="929076"/>
      </dsp:txXfrm>
    </dsp:sp>
    <dsp:sp modelId="{927D46ED-423A-CD4B-8ABC-0EAAC3E2B130}">
      <dsp:nvSpPr>
        <dsp:cNvPr id="0" name=""/>
        <dsp:cNvSpPr/>
      </dsp:nvSpPr>
      <dsp:spPr>
        <a:xfrm>
          <a:off x="1315402" y="2302734"/>
          <a:ext cx="7453947" cy="986886"/>
        </a:xfrm>
        <a:prstGeom prst="roundRect">
          <a:avLst>
            <a:gd name="adj" fmla="val 10000"/>
          </a:avLst>
        </a:prstGeom>
        <a:solidFill>
          <a:schemeClr val="accent2">
            <a:hueOff val="-796883"/>
            <a:satOff val="12770"/>
            <a:lumOff val="115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Part 2 – Emergency Powers </a:t>
          </a:r>
          <a:endParaRPr lang="en-US" sz="2000" kern="1200" dirty="0"/>
        </a:p>
      </dsp:txBody>
      <dsp:txXfrm>
        <a:off x="1344307" y="2331639"/>
        <a:ext cx="6096960" cy="929076"/>
      </dsp:txXfrm>
    </dsp:sp>
    <dsp:sp modelId="{FEB84AF6-58FF-B241-94A9-3CEA08F99675}">
      <dsp:nvSpPr>
        <dsp:cNvPr id="0" name=""/>
        <dsp:cNvSpPr/>
      </dsp:nvSpPr>
      <dsp:spPr>
        <a:xfrm>
          <a:off x="6812471" y="748388"/>
          <a:ext cx="641476" cy="64147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6956803" y="748388"/>
        <a:ext cx="352812" cy="482711"/>
      </dsp:txXfrm>
    </dsp:sp>
    <dsp:sp modelId="{93FD9EE5-CAF0-C744-9206-233CC2F529C9}">
      <dsp:nvSpPr>
        <dsp:cNvPr id="0" name=""/>
        <dsp:cNvSpPr/>
      </dsp:nvSpPr>
      <dsp:spPr>
        <a:xfrm>
          <a:off x="7470172" y="1893176"/>
          <a:ext cx="641476" cy="64147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847117"/>
            <a:satOff val="16588"/>
            <a:lumOff val="272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7117"/>
              <a:satOff val="16588"/>
              <a:lumOff val="27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7614504" y="1893176"/>
        <a:ext cx="352812" cy="4827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3E6652-6CB1-ED40-9DE2-82204A741141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2F4ADA-F496-BE47-8387-9CD46BC703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11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2F4ADA-F496-BE47-8387-9CD46BC703B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291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11/18/21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0945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11/18/21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190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11/18/21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912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11/18/21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402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11/18/21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50237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11/18/21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3011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11/18/21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172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11/18/21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9565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11/18/21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920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11/18/21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8346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11/18/21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861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11/18/21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7417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pp.college.police.uk/app-content/civil-emergencies/civil-contingencies/command-control-and-coordination/#joint-decision-model-jdm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8">
            <a:extLst>
              <a:ext uri="{FF2B5EF4-FFF2-40B4-BE49-F238E27FC236}">
                <a16:creationId xmlns:a16="http://schemas.microsoft.com/office/drawing/2014/main" id="{47FC6A8B-34F9-40FB-AA2D-E34168F528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F0FD89-4019-0548-B28B-0765AF280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200" y="1105232"/>
            <a:ext cx="3998685" cy="4277802"/>
          </a:xfrm>
        </p:spPr>
        <p:txBody>
          <a:bodyPr anchor="ctr">
            <a:normAutofit/>
          </a:bodyPr>
          <a:lstStyle/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Policing Terrorism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Support Session 15/11/21 </a:t>
            </a:r>
          </a:p>
        </p:txBody>
      </p:sp>
      <p:grpSp>
        <p:nvGrpSpPr>
          <p:cNvPr id="20" name="Group 10">
            <a:extLst>
              <a:ext uri="{FF2B5EF4-FFF2-40B4-BE49-F238E27FC236}">
                <a16:creationId xmlns:a16="http://schemas.microsoft.com/office/drawing/2014/main" id="{D4D684F8-91BF-481C-A965-722756A383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4308533" y="0"/>
            <a:ext cx="7883467" cy="6858000"/>
            <a:chOff x="0" y="0"/>
            <a:chExt cx="7883467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5DF7B3C-29EF-4ADC-BFDC-C3A038AC43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7475746" cy="6858000"/>
            </a:xfrm>
            <a:custGeom>
              <a:avLst/>
              <a:gdLst>
                <a:gd name="connsiteX0" fmla="*/ 0 w 7475746"/>
                <a:gd name="connsiteY0" fmla="*/ 0 h 6858000"/>
                <a:gd name="connsiteX1" fmla="*/ 5859459 w 7475746"/>
                <a:gd name="connsiteY1" fmla="*/ 0 h 6858000"/>
                <a:gd name="connsiteX2" fmla="*/ 5874848 w 7475746"/>
                <a:gd name="connsiteY2" fmla="*/ 10445 h 6858000"/>
                <a:gd name="connsiteX3" fmla="*/ 7475746 w 7475746"/>
                <a:gd name="connsiteY3" fmla="*/ 3621913 h 6858000"/>
                <a:gd name="connsiteX4" fmla="*/ 5601397 w 7475746"/>
                <a:gd name="connsiteY4" fmla="*/ 6378742 h 6858000"/>
                <a:gd name="connsiteX5" fmla="*/ 5084748 w 7475746"/>
                <a:gd name="connsiteY5" fmla="*/ 6785068 h 6858000"/>
                <a:gd name="connsiteX6" fmla="*/ 4979585 w 7475746"/>
                <a:gd name="connsiteY6" fmla="*/ 6858000 h 6858000"/>
                <a:gd name="connsiteX7" fmla="*/ 0 w 7475746"/>
                <a:gd name="connsiteY7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75746" h="6858000">
                  <a:moveTo>
                    <a:pt x="0" y="0"/>
                  </a:moveTo>
                  <a:lnTo>
                    <a:pt x="5859459" y="0"/>
                  </a:lnTo>
                  <a:lnTo>
                    <a:pt x="5874848" y="10445"/>
                  </a:lnTo>
                  <a:cubicBezTo>
                    <a:pt x="6902010" y="751075"/>
                    <a:pt x="7475746" y="2091411"/>
                    <a:pt x="7475746" y="3621913"/>
                  </a:cubicBezTo>
                  <a:cubicBezTo>
                    <a:pt x="7475746" y="4971185"/>
                    <a:pt x="6547021" y="5605738"/>
                    <a:pt x="5601397" y="6378742"/>
                  </a:cubicBezTo>
                  <a:cubicBezTo>
                    <a:pt x="5429193" y="6519512"/>
                    <a:pt x="5258566" y="6657407"/>
                    <a:pt x="5084748" y="6785068"/>
                  </a:cubicBezTo>
                  <a:lnTo>
                    <a:pt x="497958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: Shape 12">
              <a:extLst>
                <a:ext uri="{FF2B5EF4-FFF2-40B4-BE49-F238E27FC236}">
                  <a16:creationId xmlns:a16="http://schemas.microsoft.com/office/drawing/2014/main" id="{20289037-6999-491E-AA63-CC1C3CBBF8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53744" y="0"/>
              <a:ext cx="2529723" cy="6858000"/>
            </a:xfrm>
            <a:custGeom>
              <a:avLst/>
              <a:gdLst>
                <a:gd name="connsiteX0" fmla="*/ 1258269 w 2529723"/>
                <a:gd name="connsiteY0" fmla="*/ 0 h 6858000"/>
                <a:gd name="connsiteX1" fmla="*/ 1275627 w 2529723"/>
                <a:gd name="connsiteY1" fmla="*/ 0 h 6858000"/>
                <a:gd name="connsiteX2" fmla="*/ 1302560 w 2529723"/>
                <a:gd name="connsiteY2" fmla="*/ 24338 h 6858000"/>
                <a:gd name="connsiteX3" fmla="*/ 2522825 w 2529723"/>
                <a:gd name="connsiteY3" fmla="*/ 3678515 h 6858000"/>
                <a:gd name="connsiteX4" fmla="*/ 557500 w 2529723"/>
                <a:gd name="connsiteY4" fmla="*/ 6451411 h 6858000"/>
                <a:gd name="connsiteX5" fmla="*/ 32482 w 2529723"/>
                <a:gd name="connsiteY5" fmla="*/ 6849373 h 6858000"/>
                <a:gd name="connsiteX6" fmla="*/ 19531 w 2529723"/>
                <a:gd name="connsiteY6" fmla="*/ 6858000 h 6858000"/>
                <a:gd name="connsiteX7" fmla="*/ 0 w 2529723"/>
                <a:gd name="connsiteY7" fmla="*/ 6858000 h 6858000"/>
                <a:gd name="connsiteX8" fmla="*/ 14202 w 2529723"/>
                <a:gd name="connsiteY8" fmla="*/ 6848540 h 6858000"/>
                <a:gd name="connsiteX9" fmla="*/ 539221 w 2529723"/>
                <a:gd name="connsiteY9" fmla="*/ 6450578 h 6858000"/>
                <a:gd name="connsiteX10" fmla="*/ 2504546 w 2529723"/>
                <a:gd name="connsiteY10" fmla="*/ 3677682 h 6858000"/>
                <a:gd name="connsiteX11" fmla="*/ 1284280 w 2529723"/>
                <a:gd name="connsiteY11" fmla="*/ 235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9723" h="6858000">
                  <a:moveTo>
                    <a:pt x="1258269" y="0"/>
                  </a:moveTo>
                  <a:lnTo>
                    <a:pt x="1275627" y="0"/>
                  </a:lnTo>
                  <a:lnTo>
                    <a:pt x="1302560" y="24338"/>
                  </a:lnTo>
                  <a:cubicBezTo>
                    <a:pt x="2156831" y="855667"/>
                    <a:pt x="2590622" y="2191755"/>
                    <a:pt x="2522825" y="3678515"/>
                  </a:cubicBezTo>
                  <a:cubicBezTo>
                    <a:pt x="2459072" y="5076606"/>
                    <a:pt x="1519830" y="5692656"/>
                    <a:pt x="557500" y="6451411"/>
                  </a:cubicBezTo>
                  <a:cubicBezTo>
                    <a:pt x="382255" y="6589587"/>
                    <a:pt x="208689" y="6724853"/>
                    <a:pt x="32482" y="6849373"/>
                  </a:cubicBezTo>
                  <a:lnTo>
                    <a:pt x="19531" y="6858000"/>
                  </a:lnTo>
                  <a:lnTo>
                    <a:pt x="0" y="6858000"/>
                  </a:lnTo>
                  <a:lnTo>
                    <a:pt x="14202" y="6848540"/>
                  </a:lnTo>
                  <a:cubicBezTo>
                    <a:pt x="190409" y="6724020"/>
                    <a:pt x="363976" y="6588754"/>
                    <a:pt x="539221" y="6450578"/>
                  </a:cubicBezTo>
                  <a:cubicBezTo>
                    <a:pt x="1501550" y="5691822"/>
                    <a:pt x="2440792" y="5075773"/>
                    <a:pt x="2504546" y="3677682"/>
                  </a:cubicBezTo>
                  <a:cubicBezTo>
                    <a:pt x="2572343" y="2190921"/>
                    <a:pt x="2138551" y="854834"/>
                    <a:pt x="1284280" y="235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97CF6DF-9FF9-4D10-B338-0BEFC0AA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33737" y="0"/>
              <a:ext cx="2536434" cy="6858000"/>
            </a:xfrm>
            <a:custGeom>
              <a:avLst/>
              <a:gdLst>
                <a:gd name="connsiteX0" fmla="*/ 879731 w 2536434"/>
                <a:gd name="connsiteY0" fmla="*/ 0 h 6858000"/>
                <a:gd name="connsiteX1" fmla="*/ 913411 w 2536434"/>
                <a:gd name="connsiteY1" fmla="*/ 0 h 6858000"/>
                <a:gd name="connsiteX2" fmla="*/ 935535 w 2536434"/>
                <a:gd name="connsiteY2" fmla="*/ 14997 h 6858000"/>
                <a:gd name="connsiteX3" fmla="*/ 2536434 w 2536434"/>
                <a:gd name="connsiteY3" fmla="*/ 3621656 h 6858000"/>
                <a:gd name="connsiteX4" fmla="*/ 662084 w 2536434"/>
                <a:gd name="connsiteY4" fmla="*/ 6374814 h 6858000"/>
                <a:gd name="connsiteX5" fmla="*/ 145436 w 2536434"/>
                <a:gd name="connsiteY5" fmla="*/ 6780599 h 6858000"/>
                <a:gd name="connsiteX6" fmla="*/ 33680 w 2536434"/>
                <a:gd name="connsiteY6" fmla="*/ 6858000 h 6858000"/>
                <a:gd name="connsiteX7" fmla="*/ 0 w 2536434"/>
                <a:gd name="connsiteY7" fmla="*/ 6858000 h 6858000"/>
                <a:gd name="connsiteX8" fmla="*/ 111756 w 2536434"/>
                <a:gd name="connsiteY8" fmla="*/ 6780599 h 6858000"/>
                <a:gd name="connsiteX9" fmla="*/ 628404 w 2536434"/>
                <a:gd name="connsiteY9" fmla="*/ 6374814 h 6858000"/>
                <a:gd name="connsiteX10" fmla="*/ 2502754 w 2536434"/>
                <a:gd name="connsiteY10" fmla="*/ 3621656 h 6858000"/>
                <a:gd name="connsiteX11" fmla="*/ 901855 w 2536434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6434" h="6858000">
                  <a:moveTo>
                    <a:pt x="879731" y="0"/>
                  </a:moveTo>
                  <a:lnTo>
                    <a:pt x="913411" y="0"/>
                  </a:lnTo>
                  <a:lnTo>
                    <a:pt x="935535" y="14997"/>
                  </a:lnTo>
                  <a:cubicBezTo>
                    <a:pt x="1962698" y="754641"/>
                    <a:pt x="2536434" y="2093192"/>
                    <a:pt x="2536434" y="3621656"/>
                  </a:cubicBezTo>
                  <a:cubicBezTo>
                    <a:pt x="2536434" y="4969131"/>
                    <a:pt x="1607709" y="5602839"/>
                    <a:pt x="662084" y="6374814"/>
                  </a:cubicBezTo>
                  <a:cubicBezTo>
                    <a:pt x="489881" y="6515397"/>
                    <a:pt x="319254" y="6653108"/>
                    <a:pt x="145436" y="6780599"/>
                  </a:cubicBezTo>
                  <a:lnTo>
                    <a:pt x="33680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aphicFrame>
        <p:nvGraphicFramePr>
          <p:cNvPr id="22" name="Content Placeholder 2">
            <a:extLst>
              <a:ext uri="{FF2B5EF4-FFF2-40B4-BE49-F238E27FC236}">
                <a16:creationId xmlns:a16="http://schemas.microsoft.com/office/drawing/2014/main" id="{CC48FEA2-5E01-47C2-A024-A52B23DA5E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5147459"/>
              </p:ext>
            </p:extLst>
          </p:nvPr>
        </p:nvGraphicFramePr>
        <p:xfrm>
          <a:off x="5972174" y="819150"/>
          <a:ext cx="5031485" cy="5145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46235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4B2729-4E40-2F41-83CB-21EBFB315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4738" y="442913"/>
            <a:ext cx="5197655" cy="1639888"/>
          </a:xfrm>
        </p:spPr>
        <p:txBody>
          <a:bodyPr anchor="b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Assessment 2 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57E5BCCD-DB23-4AD8-B850-9154AAE91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0"/>
            <a:ext cx="5566001" cy="6858000"/>
            <a:chOff x="6505773" y="0"/>
            <a:chExt cx="5566001" cy="6858000"/>
          </a:xfrm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5871FC61-DD4E-47D4-81FD-8A7E7D12B3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6865823" y="0"/>
              <a:ext cx="5205951" cy="6858000"/>
            </a:xfrm>
            <a:custGeom>
              <a:avLst/>
              <a:gdLst>
                <a:gd name="connsiteX0" fmla="*/ 0 w 5205951"/>
                <a:gd name="connsiteY0" fmla="*/ 0 h 6858000"/>
                <a:gd name="connsiteX1" fmla="*/ 1709529 w 5205951"/>
                <a:gd name="connsiteY1" fmla="*/ 0 h 6858000"/>
                <a:gd name="connsiteX2" fmla="*/ 2489695 w 5205951"/>
                <a:gd name="connsiteY2" fmla="*/ 0 h 6858000"/>
                <a:gd name="connsiteX3" fmla="*/ 3582928 w 5205951"/>
                <a:gd name="connsiteY3" fmla="*/ 0 h 6858000"/>
                <a:gd name="connsiteX4" fmla="*/ 3605052 w 5205951"/>
                <a:gd name="connsiteY4" fmla="*/ 14997 h 6858000"/>
                <a:gd name="connsiteX5" fmla="*/ 5205951 w 5205951"/>
                <a:gd name="connsiteY5" fmla="*/ 3621656 h 6858000"/>
                <a:gd name="connsiteX6" fmla="*/ 3331601 w 5205951"/>
                <a:gd name="connsiteY6" fmla="*/ 6374814 h 6858000"/>
                <a:gd name="connsiteX7" fmla="*/ 2814953 w 5205951"/>
                <a:gd name="connsiteY7" fmla="*/ 6780599 h 6858000"/>
                <a:gd name="connsiteX8" fmla="*/ 2703197 w 5205951"/>
                <a:gd name="connsiteY8" fmla="*/ 6858000 h 6858000"/>
                <a:gd name="connsiteX9" fmla="*/ 2489695 w 5205951"/>
                <a:gd name="connsiteY9" fmla="*/ 6858000 h 6858000"/>
                <a:gd name="connsiteX10" fmla="*/ 1709529 w 5205951"/>
                <a:gd name="connsiteY10" fmla="*/ 6858000 h 6858000"/>
                <a:gd name="connsiteX11" fmla="*/ 0 w 5205951"/>
                <a:gd name="connsiteY11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205951" h="6858000">
                  <a:moveTo>
                    <a:pt x="0" y="0"/>
                  </a:moveTo>
                  <a:lnTo>
                    <a:pt x="1709529" y="0"/>
                  </a:lnTo>
                  <a:lnTo>
                    <a:pt x="2489695" y="0"/>
                  </a:lnTo>
                  <a:lnTo>
                    <a:pt x="3582928" y="0"/>
                  </a:lnTo>
                  <a:lnTo>
                    <a:pt x="3605052" y="14997"/>
                  </a:lnTo>
                  <a:cubicBezTo>
                    <a:pt x="4632215" y="754641"/>
                    <a:pt x="5205951" y="2093192"/>
                    <a:pt x="5205951" y="3621656"/>
                  </a:cubicBezTo>
                  <a:cubicBezTo>
                    <a:pt x="5205951" y="4969131"/>
                    <a:pt x="4277226" y="5602839"/>
                    <a:pt x="3331601" y="6374814"/>
                  </a:cubicBezTo>
                  <a:cubicBezTo>
                    <a:pt x="3159398" y="6515397"/>
                    <a:pt x="2988771" y="6653108"/>
                    <a:pt x="2814953" y="6780599"/>
                  </a:cubicBezTo>
                  <a:lnTo>
                    <a:pt x="2703197" y="6858000"/>
                  </a:lnTo>
                  <a:lnTo>
                    <a:pt x="2489695" y="6858000"/>
                  </a:lnTo>
                  <a:lnTo>
                    <a:pt x="1709529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829A1E2C-5AC8-40FC-99E9-832069D397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6505773" y="0"/>
              <a:ext cx="2529723" cy="6858000"/>
            </a:xfrm>
            <a:custGeom>
              <a:avLst/>
              <a:gdLst>
                <a:gd name="connsiteX0" fmla="*/ 1258269 w 2529723"/>
                <a:gd name="connsiteY0" fmla="*/ 0 h 6858000"/>
                <a:gd name="connsiteX1" fmla="*/ 1275627 w 2529723"/>
                <a:gd name="connsiteY1" fmla="*/ 0 h 6858000"/>
                <a:gd name="connsiteX2" fmla="*/ 1302560 w 2529723"/>
                <a:gd name="connsiteY2" fmla="*/ 24338 h 6858000"/>
                <a:gd name="connsiteX3" fmla="*/ 2522825 w 2529723"/>
                <a:gd name="connsiteY3" fmla="*/ 3678515 h 6858000"/>
                <a:gd name="connsiteX4" fmla="*/ 557500 w 2529723"/>
                <a:gd name="connsiteY4" fmla="*/ 6451411 h 6858000"/>
                <a:gd name="connsiteX5" fmla="*/ 32482 w 2529723"/>
                <a:gd name="connsiteY5" fmla="*/ 6849373 h 6858000"/>
                <a:gd name="connsiteX6" fmla="*/ 19531 w 2529723"/>
                <a:gd name="connsiteY6" fmla="*/ 6858000 h 6858000"/>
                <a:gd name="connsiteX7" fmla="*/ 0 w 2529723"/>
                <a:gd name="connsiteY7" fmla="*/ 6858000 h 6858000"/>
                <a:gd name="connsiteX8" fmla="*/ 14202 w 2529723"/>
                <a:gd name="connsiteY8" fmla="*/ 6848540 h 6858000"/>
                <a:gd name="connsiteX9" fmla="*/ 539221 w 2529723"/>
                <a:gd name="connsiteY9" fmla="*/ 6450578 h 6858000"/>
                <a:gd name="connsiteX10" fmla="*/ 2504546 w 2529723"/>
                <a:gd name="connsiteY10" fmla="*/ 3677682 h 6858000"/>
                <a:gd name="connsiteX11" fmla="*/ 1284280 w 2529723"/>
                <a:gd name="connsiteY11" fmla="*/ 235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9723" h="6858000">
                  <a:moveTo>
                    <a:pt x="1258269" y="0"/>
                  </a:moveTo>
                  <a:lnTo>
                    <a:pt x="1275627" y="0"/>
                  </a:lnTo>
                  <a:lnTo>
                    <a:pt x="1302560" y="24338"/>
                  </a:lnTo>
                  <a:cubicBezTo>
                    <a:pt x="2156831" y="855667"/>
                    <a:pt x="2590622" y="2191755"/>
                    <a:pt x="2522825" y="3678515"/>
                  </a:cubicBezTo>
                  <a:cubicBezTo>
                    <a:pt x="2459072" y="5076606"/>
                    <a:pt x="1519830" y="5692656"/>
                    <a:pt x="557500" y="6451411"/>
                  </a:cubicBezTo>
                  <a:cubicBezTo>
                    <a:pt x="382255" y="6589587"/>
                    <a:pt x="208689" y="6724853"/>
                    <a:pt x="32482" y="6849373"/>
                  </a:cubicBezTo>
                  <a:lnTo>
                    <a:pt x="19531" y="6858000"/>
                  </a:lnTo>
                  <a:lnTo>
                    <a:pt x="0" y="6858000"/>
                  </a:lnTo>
                  <a:lnTo>
                    <a:pt x="14202" y="6848540"/>
                  </a:lnTo>
                  <a:cubicBezTo>
                    <a:pt x="190409" y="6724020"/>
                    <a:pt x="363976" y="6588754"/>
                    <a:pt x="539221" y="6450578"/>
                  </a:cubicBezTo>
                  <a:cubicBezTo>
                    <a:pt x="1501550" y="5691822"/>
                    <a:pt x="2440792" y="5075773"/>
                    <a:pt x="2504546" y="3677682"/>
                  </a:cubicBezTo>
                  <a:cubicBezTo>
                    <a:pt x="2572343" y="2190921"/>
                    <a:pt x="2138551" y="854834"/>
                    <a:pt x="1284280" y="235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55C54A75-E44A-4147-B9D0-FF46CFD316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6719069" y="0"/>
              <a:ext cx="2536434" cy="6858000"/>
            </a:xfrm>
            <a:custGeom>
              <a:avLst/>
              <a:gdLst>
                <a:gd name="connsiteX0" fmla="*/ 879731 w 2536434"/>
                <a:gd name="connsiteY0" fmla="*/ 0 h 6858000"/>
                <a:gd name="connsiteX1" fmla="*/ 913411 w 2536434"/>
                <a:gd name="connsiteY1" fmla="*/ 0 h 6858000"/>
                <a:gd name="connsiteX2" fmla="*/ 935535 w 2536434"/>
                <a:gd name="connsiteY2" fmla="*/ 14997 h 6858000"/>
                <a:gd name="connsiteX3" fmla="*/ 2536434 w 2536434"/>
                <a:gd name="connsiteY3" fmla="*/ 3621656 h 6858000"/>
                <a:gd name="connsiteX4" fmla="*/ 662084 w 2536434"/>
                <a:gd name="connsiteY4" fmla="*/ 6374814 h 6858000"/>
                <a:gd name="connsiteX5" fmla="*/ 145436 w 2536434"/>
                <a:gd name="connsiteY5" fmla="*/ 6780599 h 6858000"/>
                <a:gd name="connsiteX6" fmla="*/ 33680 w 2536434"/>
                <a:gd name="connsiteY6" fmla="*/ 6858000 h 6858000"/>
                <a:gd name="connsiteX7" fmla="*/ 0 w 2536434"/>
                <a:gd name="connsiteY7" fmla="*/ 6858000 h 6858000"/>
                <a:gd name="connsiteX8" fmla="*/ 111756 w 2536434"/>
                <a:gd name="connsiteY8" fmla="*/ 6780599 h 6858000"/>
                <a:gd name="connsiteX9" fmla="*/ 628404 w 2536434"/>
                <a:gd name="connsiteY9" fmla="*/ 6374814 h 6858000"/>
                <a:gd name="connsiteX10" fmla="*/ 2502754 w 2536434"/>
                <a:gd name="connsiteY10" fmla="*/ 3621656 h 6858000"/>
                <a:gd name="connsiteX11" fmla="*/ 901855 w 2536434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6434" h="6858000">
                  <a:moveTo>
                    <a:pt x="879731" y="0"/>
                  </a:moveTo>
                  <a:lnTo>
                    <a:pt x="913411" y="0"/>
                  </a:lnTo>
                  <a:lnTo>
                    <a:pt x="935535" y="14997"/>
                  </a:lnTo>
                  <a:cubicBezTo>
                    <a:pt x="1962698" y="754641"/>
                    <a:pt x="2536434" y="2093192"/>
                    <a:pt x="2536434" y="3621656"/>
                  </a:cubicBezTo>
                  <a:cubicBezTo>
                    <a:pt x="2536434" y="4969131"/>
                    <a:pt x="1607709" y="5602839"/>
                    <a:pt x="662084" y="6374814"/>
                  </a:cubicBezTo>
                  <a:cubicBezTo>
                    <a:pt x="489881" y="6515397"/>
                    <a:pt x="319254" y="6653108"/>
                    <a:pt x="145436" y="6780599"/>
                  </a:cubicBezTo>
                  <a:lnTo>
                    <a:pt x="33680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pic>
        <p:nvPicPr>
          <p:cNvPr id="2050" name="Picture 2" descr="Assessment Icon #335247 - Free Icons Library">
            <a:extLst>
              <a:ext uri="{FF2B5EF4-FFF2-40B4-BE49-F238E27FC236}">
                <a16:creationId xmlns:a16="http://schemas.microsoft.com/office/drawing/2014/main" id="{80071376-A4FF-8B48-BE8A-DA2D181DA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9607" y="1804297"/>
            <a:ext cx="3249406" cy="324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3E4EF-B216-8E49-B5B6-01BB677D3E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4738" y="2312988"/>
            <a:ext cx="5197655" cy="3651250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Submission date: 07/01/22 (Before 23:59hrs) </a:t>
            </a:r>
          </a:p>
          <a:p>
            <a:pPr>
              <a:lnSpc>
                <a:spcPct val="130000"/>
              </a:lnSpc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‘Students will produce a 2500 word report designed to evaluate the effectiveness of the response of the emergency services and partner agencies to a selected terrorist attack within the United Kingdom’.</a:t>
            </a:r>
          </a:p>
          <a:p>
            <a:pPr>
              <a:lnSpc>
                <a:spcPct val="13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3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Your title should be :</a:t>
            </a:r>
          </a:p>
          <a:p>
            <a:pPr>
              <a:lnSpc>
                <a:spcPct val="13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30000"/>
              </a:lnSpc>
            </a:pPr>
            <a:r>
              <a:rPr lang="en-GB" sz="1100" dirty="0"/>
              <a:t>“The……..</a:t>
            </a:r>
            <a:r>
              <a:rPr lang="en-GB" sz="1100" i="1" dirty="0"/>
              <a:t> (name of selected attack)</a:t>
            </a:r>
            <a:r>
              <a:rPr lang="en-GB" sz="1100" dirty="0"/>
              <a:t>………terrorist attack - an evaluation of the effectiveness of emergency services and partner agencies response” </a:t>
            </a:r>
          </a:p>
          <a:p>
            <a:pPr>
              <a:lnSpc>
                <a:spcPct val="130000"/>
              </a:lnSpc>
            </a:pP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2456550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C14302F-E955-47D0-A56B-D1D1A6953B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73" y="-9274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C310F6C-D8CB-4984-9F9B-BA18C1719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2079" y="1033741"/>
            <a:ext cx="4908132" cy="4613915"/>
            <a:chOff x="659679" y="950330"/>
            <a:chExt cx="4908132" cy="4613915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750E550-BE93-4743-8659-1531F86CB6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16216" y="1107426"/>
              <a:ext cx="4619072" cy="434218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E626DC7-F0FE-49A7-AA4C-A8DB1F7EBA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64593" y="1253260"/>
              <a:ext cx="4488025" cy="4074679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BB781F-78E5-4C66-811C-9FF8B5D501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1300000" flipH="1">
              <a:off x="659679" y="950330"/>
              <a:ext cx="4908132" cy="4613915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36DC670-657E-2D40-9CF0-130F0845C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3515" y="1611590"/>
            <a:ext cx="3312116" cy="29340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Key Definitions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52FF46A-C637-47B0-BF90-AF44EFD09B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6240357"/>
              </p:ext>
            </p:extLst>
          </p:nvPr>
        </p:nvGraphicFramePr>
        <p:xfrm>
          <a:off x="6095999" y="940107"/>
          <a:ext cx="5076826" cy="5024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879860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57988-4E28-4D43-9038-8D7E57BAA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451" y="475776"/>
            <a:ext cx="8770571" cy="1345269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”Emergency”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CA981-BFB5-3E4E-B2AD-1549EB7EB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893" y="2337443"/>
            <a:ext cx="8770571" cy="3651504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An event or situation which threatens serious damage to human welfare in a place in the UK, the environment of a place in the UK, or the security of the UK or of a place in the UK.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0FD15D-1EAC-5143-B1EA-844FACF7625C}"/>
              </a:ext>
            </a:extLst>
          </p:cNvPr>
          <p:cNvSpPr txBox="1"/>
          <p:nvPr/>
        </p:nvSpPr>
        <p:spPr>
          <a:xfrm>
            <a:off x="8970628" y="6320679"/>
            <a:ext cx="64427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(College of Policing, 2021)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6846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57988-4E28-4D43-9038-8D7E57BAA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451" y="475776"/>
            <a:ext cx="8770571" cy="1345269"/>
          </a:xfrm>
        </p:spPr>
        <p:txBody>
          <a:bodyPr>
            <a:normAutofit/>
          </a:bodyPr>
          <a:lstStyle/>
          <a:p>
            <a:r>
              <a:rPr lang="en-GB" dirty="0"/>
              <a:t>“Major Incident”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CA981-BFB5-3E4E-B2AD-1549EB7EB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893" y="2337443"/>
            <a:ext cx="8770571" cy="3651504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An event or situation, with a range of serious consequences, which requires special arrangements to be implemented by one or more emergency responder agencies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952041-006F-5649-A97F-3D7F79DE2562}"/>
              </a:ext>
            </a:extLst>
          </p:cNvPr>
          <p:cNvSpPr txBox="1"/>
          <p:nvPr/>
        </p:nvSpPr>
        <p:spPr>
          <a:xfrm>
            <a:off x="812893" y="4815010"/>
            <a:ext cx="914484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Major incident can take many different forms: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natural disasters</a:t>
            </a:r>
            <a:endParaRPr lang="en-GB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transport incidents</a:t>
            </a:r>
            <a:endParaRPr lang="en-GB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industrial incidents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and terrorism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60CE1B-1C6E-BC41-A44F-B8225F34CCFE}"/>
              </a:ext>
            </a:extLst>
          </p:cNvPr>
          <p:cNvSpPr txBox="1"/>
          <p:nvPr/>
        </p:nvSpPr>
        <p:spPr>
          <a:xfrm>
            <a:off x="8970628" y="6320679"/>
            <a:ext cx="64427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(College of Policing, 2021)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2204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57988-4E28-4D43-9038-8D7E57BAA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451" y="475776"/>
            <a:ext cx="8770571" cy="1345269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”Critical incident”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CA981-BFB5-3E4E-B2AD-1549EB7EB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893" y="2337443"/>
            <a:ext cx="8770571" cy="3651504"/>
          </a:xfrm>
        </p:spPr>
        <p:txBody>
          <a:bodyPr/>
          <a:lstStyle/>
          <a:p>
            <a:r>
              <a:rPr lang="en-GB" b="1" dirty="0"/>
              <a:t>Any incident where the effectiveness of the police response is likely to have a significant impact on the confidence of the victim, their family and/or the community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ADF8C9-23B7-F448-996E-054BF3011060}"/>
              </a:ext>
            </a:extLst>
          </p:cNvPr>
          <p:cNvSpPr txBox="1"/>
          <p:nvPr/>
        </p:nvSpPr>
        <p:spPr>
          <a:xfrm>
            <a:off x="812893" y="4096970"/>
            <a:ext cx="1207259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Ambulance and fire services do not yet have the same critical incident methodology as the police service.</a:t>
            </a:r>
          </a:p>
          <a:p>
            <a:pPr algn="l"/>
            <a:endParaRPr lang="en-GB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Examples: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Homicides</a:t>
            </a:r>
            <a:endParaRPr lang="en-GB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serious sexual offences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firearms incidents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hate crimes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police pursuits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B390EC-EE90-054A-A401-D30191C8E3C9}"/>
              </a:ext>
            </a:extLst>
          </p:cNvPr>
          <p:cNvSpPr txBox="1"/>
          <p:nvPr/>
        </p:nvSpPr>
        <p:spPr>
          <a:xfrm>
            <a:off x="8970628" y="6320679"/>
            <a:ext cx="64427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(College of Policing, 2021)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75533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391F8D69-709A-4575-A393-B4C26481A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66083" y="0"/>
            <a:ext cx="9841377" cy="6858000"/>
          </a:xfrm>
          <a:custGeom>
            <a:avLst/>
            <a:gdLst>
              <a:gd name="connsiteX0" fmla="*/ 8218354 w 9841377"/>
              <a:gd name="connsiteY0" fmla="*/ 0 h 6858000"/>
              <a:gd name="connsiteX1" fmla="*/ 5551962 w 9841377"/>
              <a:gd name="connsiteY1" fmla="*/ 0 h 6858000"/>
              <a:gd name="connsiteX2" fmla="*/ 5482342 w 9841377"/>
              <a:gd name="connsiteY2" fmla="*/ 0 h 6858000"/>
              <a:gd name="connsiteX3" fmla="*/ 4359035 w 9841377"/>
              <a:gd name="connsiteY3" fmla="*/ 0 h 6858000"/>
              <a:gd name="connsiteX4" fmla="*/ 4289415 w 9841377"/>
              <a:gd name="connsiteY4" fmla="*/ 0 h 6858000"/>
              <a:gd name="connsiteX5" fmla="*/ 1623023 w 9841377"/>
              <a:gd name="connsiteY5" fmla="*/ 0 h 6858000"/>
              <a:gd name="connsiteX6" fmla="*/ 1600899 w 9841377"/>
              <a:gd name="connsiteY6" fmla="*/ 14997 h 6858000"/>
              <a:gd name="connsiteX7" fmla="*/ 0 w 9841377"/>
              <a:gd name="connsiteY7" fmla="*/ 3621656 h 6858000"/>
              <a:gd name="connsiteX8" fmla="*/ 1874350 w 9841377"/>
              <a:gd name="connsiteY8" fmla="*/ 6374814 h 6858000"/>
              <a:gd name="connsiteX9" fmla="*/ 2390998 w 9841377"/>
              <a:gd name="connsiteY9" fmla="*/ 6780599 h 6858000"/>
              <a:gd name="connsiteX10" fmla="*/ 2502754 w 9841377"/>
              <a:gd name="connsiteY10" fmla="*/ 6858000 h 6858000"/>
              <a:gd name="connsiteX11" fmla="*/ 4289415 w 9841377"/>
              <a:gd name="connsiteY11" fmla="*/ 6858000 h 6858000"/>
              <a:gd name="connsiteX12" fmla="*/ 4359035 w 9841377"/>
              <a:gd name="connsiteY12" fmla="*/ 6858000 h 6858000"/>
              <a:gd name="connsiteX13" fmla="*/ 5482342 w 9841377"/>
              <a:gd name="connsiteY13" fmla="*/ 6858000 h 6858000"/>
              <a:gd name="connsiteX14" fmla="*/ 5551962 w 9841377"/>
              <a:gd name="connsiteY14" fmla="*/ 6858000 h 6858000"/>
              <a:gd name="connsiteX15" fmla="*/ 7338623 w 9841377"/>
              <a:gd name="connsiteY15" fmla="*/ 6858000 h 6858000"/>
              <a:gd name="connsiteX16" fmla="*/ 7450379 w 9841377"/>
              <a:gd name="connsiteY16" fmla="*/ 6780599 h 6858000"/>
              <a:gd name="connsiteX17" fmla="*/ 7967027 w 9841377"/>
              <a:gd name="connsiteY17" fmla="*/ 6374814 h 6858000"/>
              <a:gd name="connsiteX18" fmla="*/ 9841377 w 9841377"/>
              <a:gd name="connsiteY18" fmla="*/ 3621656 h 6858000"/>
              <a:gd name="connsiteX19" fmla="*/ 8240478 w 9841377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841377" h="6858000">
                <a:moveTo>
                  <a:pt x="8218354" y="0"/>
                </a:moveTo>
                <a:lnTo>
                  <a:pt x="5551962" y="0"/>
                </a:lnTo>
                <a:lnTo>
                  <a:pt x="5482342" y="0"/>
                </a:lnTo>
                <a:lnTo>
                  <a:pt x="4359035" y="0"/>
                </a:lnTo>
                <a:lnTo>
                  <a:pt x="4289415" y="0"/>
                </a:lnTo>
                <a:lnTo>
                  <a:pt x="1623023" y="0"/>
                </a:lnTo>
                <a:lnTo>
                  <a:pt x="1600899" y="14997"/>
                </a:lnTo>
                <a:cubicBezTo>
                  <a:pt x="573736" y="754641"/>
                  <a:pt x="0" y="2093192"/>
                  <a:pt x="0" y="3621656"/>
                </a:cubicBezTo>
                <a:cubicBezTo>
                  <a:pt x="0" y="4969131"/>
                  <a:pt x="928725" y="5602839"/>
                  <a:pt x="1874350" y="6374814"/>
                </a:cubicBezTo>
                <a:cubicBezTo>
                  <a:pt x="2046553" y="6515397"/>
                  <a:pt x="2217180" y="6653108"/>
                  <a:pt x="2390998" y="6780599"/>
                </a:cubicBezTo>
                <a:lnTo>
                  <a:pt x="2502754" y="6858000"/>
                </a:lnTo>
                <a:lnTo>
                  <a:pt x="4289415" y="6858000"/>
                </a:lnTo>
                <a:lnTo>
                  <a:pt x="4359035" y="6858000"/>
                </a:lnTo>
                <a:lnTo>
                  <a:pt x="5482342" y="6858000"/>
                </a:lnTo>
                <a:lnTo>
                  <a:pt x="5551962" y="6858000"/>
                </a:lnTo>
                <a:lnTo>
                  <a:pt x="7338623" y="6858000"/>
                </a:lnTo>
                <a:lnTo>
                  <a:pt x="7450379" y="6780599"/>
                </a:lnTo>
                <a:cubicBezTo>
                  <a:pt x="7624197" y="6653108"/>
                  <a:pt x="7794824" y="6515397"/>
                  <a:pt x="7967027" y="6374814"/>
                </a:cubicBezTo>
                <a:cubicBezTo>
                  <a:pt x="8912652" y="5602839"/>
                  <a:pt x="9841377" y="4969131"/>
                  <a:pt x="9841377" y="3621656"/>
                </a:cubicBezTo>
                <a:cubicBezTo>
                  <a:pt x="9841377" y="2093192"/>
                  <a:pt x="9267641" y="754641"/>
                  <a:pt x="8240478" y="14997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1" name="Freeform: Shape 140">
            <a:extLst>
              <a:ext uri="{FF2B5EF4-FFF2-40B4-BE49-F238E27FC236}">
                <a16:creationId xmlns:a16="http://schemas.microsoft.com/office/drawing/2014/main" id="{C87A50C4-1191-461A-9E09-C8057F2AF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035" y="0"/>
            <a:ext cx="2265453" cy="6858000"/>
          </a:xfrm>
          <a:custGeom>
            <a:avLst/>
            <a:gdLst>
              <a:gd name="connsiteX0" fmla="*/ 1117108 w 2265453"/>
              <a:gd name="connsiteY0" fmla="*/ 0 h 6858000"/>
              <a:gd name="connsiteX1" fmla="*/ 1099628 w 2265453"/>
              <a:gd name="connsiteY1" fmla="*/ 0 h 6858000"/>
              <a:gd name="connsiteX2" fmla="*/ 1175238 w 2265453"/>
              <a:gd name="connsiteY2" fmla="*/ 82371 h 6858000"/>
              <a:gd name="connsiteX3" fmla="*/ 2240276 w 2265453"/>
              <a:gd name="connsiteY3" fmla="*/ 3734791 h 6858000"/>
              <a:gd name="connsiteX4" fmla="*/ 274951 w 2265453"/>
              <a:gd name="connsiteY4" fmla="*/ 6634678 h 6858000"/>
              <a:gd name="connsiteX5" fmla="*/ 12802 w 2265453"/>
              <a:gd name="connsiteY5" fmla="*/ 6848127 h 6858000"/>
              <a:gd name="connsiteX6" fmla="*/ 0 w 2265453"/>
              <a:gd name="connsiteY6" fmla="*/ 6858000 h 6858000"/>
              <a:gd name="connsiteX7" fmla="*/ 19410 w 2265453"/>
              <a:gd name="connsiteY7" fmla="*/ 6858000 h 6858000"/>
              <a:gd name="connsiteX8" fmla="*/ 31082 w 2265453"/>
              <a:gd name="connsiteY8" fmla="*/ 6848998 h 6858000"/>
              <a:gd name="connsiteX9" fmla="*/ 293230 w 2265453"/>
              <a:gd name="connsiteY9" fmla="*/ 6635549 h 6858000"/>
              <a:gd name="connsiteX10" fmla="*/ 2258555 w 2265453"/>
              <a:gd name="connsiteY10" fmla="*/ 3735662 h 6858000"/>
              <a:gd name="connsiteX11" fmla="*/ 1193518 w 2265453"/>
              <a:gd name="connsiteY11" fmla="*/ 8324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5453" h="6858000">
                <a:moveTo>
                  <a:pt x="1117108" y="0"/>
                </a:moveTo>
                <a:lnTo>
                  <a:pt x="1099628" y="0"/>
                </a:lnTo>
                <a:lnTo>
                  <a:pt x="1175238" y="82371"/>
                </a:lnTo>
                <a:cubicBezTo>
                  <a:pt x="1926546" y="957940"/>
                  <a:pt x="2303836" y="2277119"/>
                  <a:pt x="2240276" y="3734791"/>
                </a:cubicBezTo>
                <a:cubicBezTo>
                  <a:pt x="2176522" y="5196911"/>
                  <a:pt x="1237280" y="5841173"/>
                  <a:pt x="274951" y="6634678"/>
                </a:cubicBezTo>
                <a:cubicBezTo>
                  <a:pt x="187328" y="6706930"/>
                  <a:pt x="100126" y="6778421"/>
                  <a:pt x="12802" y="6848127"/>
                </a:cubicBezTo>
                <a:lnTo>
                  <a:pt x="0" y="6858000"/>
                </a:lnTo>
                <a:lnTo>
                  <a:pt x="19410" y="6858000"/>
                </a:lnTo>
                <a:lnTo>
                  <a:pt x="31082" y="6848998"/>
                </a:lnTo>
                <a:cubicBezTo>
                  <a:pt x="118405" y="6779292"/>
                  <a:pt x="205608" y="6707801"/>
                  <a:pt x="293230" y="6635549"/>
                </a:cubicBezTo>
                <a:cubicBezTo>
                  <a:pt x="1255560" y="5842045"/>
                  <a:pt x="2194802" y="5197782"/>
                  <a:pt x="2258555" y="3735662"/>
                </a:cubicBezTo>
                <a:cubicBezTo>
                  <a:pt x="2322115" y="2277991"/>
                  <a:pt x="1944825" y="958811"/>
                  <a:pt x="1193518" y="832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BC87DA9F-8DB2-4D48-8716-A928FBB8A5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033" y="0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195EA065-AC5D-431D-927E-87FF05884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96194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7" name="Freeform: Shape 146">
            <a:extLst>
              <a:ext uri="{FF2B5EF4-FFF2-40B4-BE49-F238E27FC236}">
                <a16:creationId xmlns:a16="http://schemas.microsoft.com/office/drawing/2014/main" id="{46934B3C-D73F-4CD0-95B1-0244D662D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3292" y="0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505376-4E17-1D42-9835-828F5D3D11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43607" y="3912041"/>
            <a:ext cx="8394306" cy="1396053"/>
          </a:xfrm>
        </p:spPr>
        <p:txBody>
          <a:bodyPr anchor="b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en-GB" sz="3400"/>
              <a:t>The Civil Contingencies Act 2004 </a:t>
            </a:r>
          </a:p>
        </p:txBody>
      </p:sp>
      <p:pic>
        <p:nvPicPr>
          <p:cNvPr id="1028" name="Picture 4" descr="COBRA | Toluna">
            <a:extLst>
              <a:ext uri="{FF2B5EF4-FFF2-40B4-BE49-F238E27FC236}">
                <a16:creationId xmlns:a16="http://schemas.microsoft.com/office/drawing/2014/main" id="{F747FA6C-E576-7340-A5BE-7D20619EDB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23680" y="821665"/>
            <a:ext cx="4526182" cy="294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736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AC14302F-E955-47D0-A56B-D1D1A6953B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73" y="-9274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C310F6C-D8CB-4984-9F9B-BA18C1719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2079" y="1033741"/>
            <a:ext cx="4908132" cy="4613915"/>
            <a:chOff x="659679" y="950330"/>
            <a:chExt cx="4908132" cy="4613915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6750E550-BE93-4743-8659-1531F86CB6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16216" y="1107426"/>
              <a:ext cx="4619072" cy="434218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BE626DC7-F0FE-49A7-AA4C-A8DB1F7EBA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64593" y="1253260"/>
              <a:ext cx="4488025" cy="4074679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1EBB781F-78E5-4C66-811C-9FF8B5D501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1300000" flipH="1">
              <a:off x="659679" y="950330"/>
              <a:ext cx="4908132" cy="4613915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288B916-D48D-5C4A-A623-A97C38418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4897" y="1873682"/>
            <a:ext cx="4619072" cy="2934031"/>
          </a:xfrm>
        </p:spPr>
        <p:txBody>
          <a:bodyPr anchor="ctr">
            <a:normAutofit/>
          </a:bodyPr>
          <a:lstStyle/>
          <a:p>
            <a:pPr>
              <a:lnSpc>
                <a:spcPct val="120000"/>
              </a:lnSpc>
            </a:pPr>
            <a:r>
              <a:rPr lang="en-GB" sz="2500" dirty="0"/>
              <a:t>Reading Week Task: </a:t>
            </a:r>
            <a:br>
              <a:rPr lang="en-GB" sz="2500" dirty="0"/>
            </a:br>
            <a:r>
              <a:rPr lang="en-GB" sz="2500" dirty="0"/>
              <a:t>What is the Civil Contingencies Act 2004? </a:t>
            </a:r>
          </a:p>
        </p:txBody>
      </p:sp>
      <p:graphicFrame>
        <p:nvGraphicFramePr>
          <p:cNvPr id="24" name="Content Placeholder 2">
            <a:extLst>
              <a:ext uri="{FF2B5EF4-FFF2-40B4-BE49-F238E27FC236}">
                <a16:creationId xmlns:a16="http://schemas.microsoft.com/office/drawing/2014/main" id="{3A1587D7-1935-417E-BDB8-4E8BAD9905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9570442"/>
              </p:ext>
            </p:extLst>
          </p:nvPr>
        </p:nvGraphicFramePr>
        <p:xfrm>
          <a:off x="6095999" y="940107"/>
          <a:ext cx="5076826" cy="5024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5375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0ACA6C3-F2FA-4894-85C1-9FA6051045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6922BA5-6683-4195-97C3-F3D2A0BB16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026626" y="-5026319"/>
            <a:ext cx="2138900" cy="12191541"/>
          </a:xfrm>
          <a:custGeom>
            <a:avLst/>
            <a:gdLst>
              <a:gd name="connsiteX0" fmla="*/ 0 w 2382867"/>
              <a:gd name="connsiteY0" fmla="*/ 12191541 h 12191541"/>
              <a:gd name="connsiteX1" fmla="*/ 0 w 2382867"/>
              <a:gd name="connsiteY1" fmla="*/ 0 h 12191541"/>
              <a:gd name="connsiteX2" fmla="*/ 1758230 w 2382867"/>
              <a:gd name="connsiteY2" fmla="*/ 0 h 12191541"/>
              <a:gd name="connsiteX3" fmla="*/ 1849759 w 2382867"/>
              <a:gd name="connsiteY3" fmla="*/ 405062 h 12191541"/>
              <a:gd name="connsiteX4" fmla="*/ 2382867 w 2382867"/>
              <a:gd name="connsiteY4" fmla="*/ 6524518 h 12191541"/>
              <a:gd name="connsiteX5" fmla="*/ 1334945 w 2382867"/>
              <a:gd name="connsiteY5" fmla="*/ 12017007 h 12191541"/>
              <a:gd name="connsiteX6" fmla="*/ 1268170 w 2382867"/>
              <a:gd name="connsiteY6" fmla="*/ 12191541 h 12191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82867" h="12191541">
                <a:moveTo>
                  <a:pt x="0" y="12191541"/>
                </a:moveTo>
                <a:lnTo>
                  <a:pt x="0" y="0"/>
                </a:lnTo>
                <a:lnTo>
                  <a:pt x="1758230" y="0"/>
                </a:lnTo>
                <a:lnTo>
                  <a:pt x="1849759" y="405062"/>
                </a:lnTo>
                <a:cubicBezTo>
                  <a:pt x="2196195" y="2048010"/>
                  <a:pt x="2382867" y="4186399"/>
                  <a:pt x="2382867" y="6524518"/>
                </a:cubicBezTo>
                <a:cubicBezTo>
                  <a:pt x="2382867" y="9147937"/>
                  <a:pt x="1893395" y="10555417"/>
                  <a:pt x="1334945" y="12017007"/>
                </a:cubicBezTo>
                <a:lnTo>
                  <a:pt x="1268170" y="1219154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59169C9-0DBE-4B66-9C16-22A64324A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27211" y="-4339476"/>
            <a:ext cx="1137882" cy="12191694"/>
          </a:xfrm>
          <a:custGeom>
            <a:avLst/>
            <a:gdLst>
              <a:gd name="connsiteX0" fmla="*/ 0 w 1240954"/>
              <a:gd name="connsiteY0" fmla="*/ 12191694 h 12191694"/>
              <a:gd name="connsiteX1" fmla="*/ 72823 w 1240954"/>
              <a:gd name="connsiteY1" fmla="*/ 12017158 h 12191694"/>
              <a:gd name="connsiteX2" fmla="*/ 1215669 w 1240954"/>
              <a:gd name="connsiteY2" fmla="*/ 6524669 h 12191694"/>
              <a:gd name="connsiteX3" fmla="*/ 634271 w 1240954"/>
              <a:gd name="connsiteY3" fmla="*/ 405211 h 12191694"/>
              <a:gd name="connsiteX4" fmla="*/ 534414 w 1240954"/>
              <a:gd name="connsiteY4" fmla="*/ 0 h 12191694"/>
              <a:gd name="connsiteX5" fmla="*/ 559698 w 1240954"/>
              <a:gd name="connsiteY5" fmla="*/ 0 h 12191694"/>
              <a:gd name="connsiteX6" fmla="*/ 659555 w 1240954"/>
              <a:gd name="connsiteY6" fmla="*/ 405211 h 12191694"/>
              <a:gd name="connsiteX7" fmla="*/ 1240954 w 1240954"/>
              <a:gd name="connsiteY7" fmla="*/ 6524669 h 12191694"/>
              <a:gd name="connsiteX8" fmla="*/ 98108 w 1240954"/>
              <a:gd name="connsiteY8" fmla="*/ 12017158 h 12191694"/>
              <a:gd name="connsiteX9" fmla="*/ 25285 w 1240954"/>
              <a:gd name="connsiteY9" fmla="*/ 12191694 h 12191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40954" h="12191694">
                <a:moveTo>
                  <a:pt x="0" y="12191694"/>
                </a:moveTo>
                <a:lnTo>
                  <a:pt x="72823" y="12017158"/>
                </a:lnTo>
                <a:cubicBezTo>
                  <a:pt x="681859" y="10555569"/>
                  <a:pt x="1215669" y="9148088"/>
                  <a:pt x="1215669" y="6524669"/>
                </a:cubicBezTo>
                <a:cubicBezTo>
                  <a:pt x="1215670" y="4186551"/>
                  <a:pt x="1012087" y="2048160"/>
                  <a:pt x="634271" y="405211"/>
                </a:cubicBezTo>
                <a:lnTo>
                  <a:pt x="534414" y="0"/>
                </a:lnTo>
                <a:lnTo>
                  <a:pt x="559698" y="0"/>
                </a:lnTo>
                <a:lnTo>
                  <a:pt x="659555" y="405211"/>
                </a:lnTo>
                <a:cubicBezTo>
                  <a:pt x="1037372" y="2048160"/>
                  <a:pt x="1240954" y="4186551"/>
                  <a:pt x="1240954" y="6524669"/>
                </a:cubicBezTo>
                <a:cubicBezTo>
                  <a:pt x="1240954" y="9148088"/>
                  <a:pt x="707144" y="10555569"/>
                  <a:pt x="98108" y="12017158"/>
                </a:cubicBezTo>
                <a:lnTo>
                  <a:pt x="25285" y="121916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697B6F-9A5B-8042-A1F5-EE4EB257A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3835" y="755012"/>
            <a:ext cx="9756112" cy="1046868"/>
          </a:xfrm>
        </p:spPr>
        <p:txBody>
          <a:bodyPr anchor="ctr">
            <a:norm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Civil Contingencies Act 2004 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0457BB4-CED7-4065-8959-D6B51491B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90529" y="-4583452"/>
            <a:ext cx="1011248" cy="12191695"/>
          </a:xfrm>
          <a:custGeom>
            <a:avLst/>
            <a:gdLst>
              <a:gd name="connsiteX0" fmla="*/ 0 w 1102849"/>
              <a:gd name="connsiteY0" fmla="*/ 12191695 h 12191695"/>
              <a:gd name="connsiteX1" fmla="*/ 65312 w 1102849"/>
              <a:gd name="connsiteY1" fmla="*/ 12017158 h 12191695"/>
              <a:gd name="connsiteX2" fmla="*/ 1090278 w 1102849"/>
              <a:gd name="connsiteY2" fmla="*/ 6524670 h 12191695"/>
              <a:gd name="connsiteX3" fmla="*/ 568848 w 1102849"/>
              <a:gd name="connsiteY3" fmla="*/ 405211 h 12191695"/>
              <a:gd name="connsiteX4" fmla="*/ 479291 w 1102849"/>
              <a:gd name="connsiteY4" fmla="*/ 0 h 12191695"/>
              <a:gd name="connsiteX5" fmla="*/ 491862 w 1102849"/>
              <a:gd name="connsiteY5" fmla="*/ 0 h 12191695"/>
              <a:gd name="connsiteX6" fmla="*/ 581419 w 1102849"/>
              <a:gd name="connsiteY6" fmla="*/ 405211 h 12191695"/>
              <a:gd name="connsiteX7" fmla="*/ 1102849 w 1102849"/>
              <a:gd name="connsiteY7" fmla="*/ 6524670 h 12191695"/>
              <a:gd name="connsiteX8" fmla="*/ 77883 w 1102849"/>
              <a:gd name="connsiteY8" fmla="*/ 12017158 h 12191695"/>
              <a:gd name="connsiteX9" fmla="*/ 12571 w 1102849"/>
              <a:gd name="connsiteY9" fmla="*/ 12191695 h 12191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02849" h="12191695">
                <a:moveTo>
                  <a:pt x="0" y="12191695"/>
                </a:moveTo>
                <a:lnTo>
                  <a:pt x="65312" y="12017158"/>
                </a:lnTo>
                <a:cubicBezTo>
                  <a:pt x="611528" y="10555569"/>
                  <a:pt x="1090278" y="9148088"/>
                  <a:pt x="1090278" y="6524670"/>
                </a:cubicBezTo>
                <a:cubicBezTo>
                  <a:pt x="1090278" y="4186551"/>
                  <a:pt x="907694" y="2048159"/>
                  <a:pt x="568848" y="405211"/>
                </a:cubicBezTo>
                <a:lnTo>
                  <a:pt x="479291" y="0"/>
                </a:lnTo>
                <a:lnTo>
                  <a:pt x="491862" y="0"/>
                </a:lnTo>
                <a:lnTo>
                  <a:pt x="581419" y="405211"/>
                </a:lnTo>
                <a:cubicBezTo>
                  <a:pt x="920265" y="2048159"/>
                  <a:pt x="1102849" y="4186551"/>
                  <a:pt x="1102849" y="6524670"/>
                </a:cubicBezTo>
                <a:cubicBezTo>
                  <a:pt x="1102849" y="9148088"/>
                  <a:pt x="624099" y="10555569"/>
                  <a:pt x="77883" y="12017158"/>
                </a:cubicBezTo>
                <a:lnTo>
                  <a:pt x="12571" y="1219169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9570763-8B90-4C6D-A4DD-F32D34D659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9283813"/>
              </p:ext>
            </p:extLst>
          </p:nvPr>
        </p:nvGraphicFramePr>
        <p:xfrm>
          <a:off x="1920875" y="2812010"/>
          <a:ext cx="8769350" cy="3289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9813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3D5FBB81-B61B-416A-8F5D-A8DDF6253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B21C4495-06C7-4D38-A504-47181B437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95999" y="0"/>
            <a:ext cx="6096000" cy="6858000"/>
          </a:xfrm>
          <a:custGeom>
            <a:avLst/>
            <a:gdLst>
              <a:gd name="connsiteX0" fmla="*/ 2995083 w 6119349"/>
              <a:gd name="connsiteY0" fmla="*/ 0 h 6858000"/>
              <a:gd name="connsiteX1" fmla="*/ 1980895 w 6119349"/>
              <a:gd name="connsiteY1" fmla="*/ 0 h 6858000"/>
              <a:gd name="connsiteX2" fmla="*/ 323851 w 6119349"/>
              <a:gd name="connsiteY2" fmla="*/ 0 h 6858000"/>
              <a:gd name="connsiteX3" fmla="*/ 0 w 6119349"/>
              <a:gd name="connsiteY3" fmla="*/ 0 h 6858000"/>
              <a:gd name="connsiteX4" fmla="*/ 0 w 6119349"/>
              <a:gd name="connsiteY4" fmla="*/ 6858000 h 6858000"/>
              <a:gd name="connsiteX5" fmla="*/ 323851 w 6119349"/>
              <a:gd name="connsiteY5" fmla="*/ 6858000 h 6858000"/>
              <a:gd name="connsiteX6" fmla="*/ 1980895 w 6119349"/>
              <a:gd name="connsiteY6" fmla="*/ 6858000 h 6858000"/>
              <a:gd name="connsiteX7" fmla="*/ 2995083 w 6119349"/>
              <a:gd name="connsiteY7" fmla="*/ 6858000 h 6858000"/>
              <a:gd name="connsiteX8" fmla="*/ 2995083 w 6119349"/>
              <a:gd name="connsiteY8" fmla="*/ 6847549 h 6858000"/>
              <a:gd name="connsiteX9" fmla="*/ 3403093 w 6119349"/>
              <a:gd name="connsiteY9" fmla="*/ 6847549 h 6858000"/>
              <a:gd name="connsiteX10" fmla="*/ 3616595 w 6119349"/>
              <a:gd name="connsiteY10" fmla="*/ 6847549 h 6858000"/>
              <a:gd name="connsiteX11" fmla="*/ 3728351 w 6119349"/>
              <a:gd name="connsiteY11" fmla="*/ 6770384 h 6858000"/>
              <a:gd name="connsiteX12" fmla="*/ 4244999 w 6119349"/>
              <a:gd name="connsiteY12" fmla="*/ 6365836 h 6858000"/>
              <a:gd name="connsiteX13" fmla="*/ 6119349 w 6119349"/>
              <a:gd name="connsiteY13" fmla="*/ 3621068 h 6858000"/>
              <a:gd name="connsiteX14" fmla="*/ 4518450 w 6119349"/>
              <a:gd name="connsiteY14" fmla="*/ 25401 h 6858000"/>
              <a:gd name="connsiteX15" fmla="*/ 4496326 w 6119349"/>
              <a:gd name="connsiteY15" fmla="*/ 10450 h 6858000"/>
              <a:gd name="connsiteX16" fmla="*/ 3403093 w 6119349"/>
              <a:gd name="connsiteY16" fmla="*/ 10450 h 6858000"/>
              <a:gd name="connsiteX17" fmla="*/ 2995083 w 6119349"/>
              <a:gd name="connsiteY17" fmla="*/ 104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119349" h="6858000">
                <a:moveTo>
                  <a:pt x="2995083" y="0"/>
                </a:moveTo>
                <a:lnTo>
                  <a:pt x="1980895" y="0"/>
                </a:lnTo>
                <a:lnTo>
                  <a:pt x="323851" y="0"/>
                </a:lnTo>
                <a:lnTo>
                  <a:pt x="0" y="0"/>
                </a:lnTo>
                <a:lnTo>
                  <a:pt x="0" y="6858000"/>
                </a:lnTo>
                <a:lnTo>
                  <a:pt x="323851" y="6858000"/>
                </a:lnTo>
                <a:lnTo>
                  <a:pt x="1980895" y="6858000"/>
                </a:lnTo>
                <a:lnTo>
                  <a:pt x="2995083" y="6858000"/>
                </a:lnTo>
                <a:lnTo>
                  <a:pt x="2995083" y="6847549"/>
                </a:lnTo>
                <a:lnTo>
                  <a:pt x="3403093" y="6847549"/>
                </a:lnTo>
                <a:lnTo>
                  <a:pt x="3616595" y="6847549"/>
                </a:lnTo>
                <a:lnTo>
                  <a:pt x="3728351" y="6770384"/>
                </a:lnTo>
                <a:cubicBezTo>
                  <a:pt x="3902169" y="6643282"/>
                  <a:pt x="4072796" y="6505990"/>
                  <a:pt x="4244999" y="6365836"/>
                </a:cubicBezTo>
                <a:cubicBezTo>
                  <a:pt x="5190624" y="5596214"/>
                  <a:pt x="6119349" y="4964437"/>
                  <a:pt x="6119349" y="3621068"/>
                </a:cubicBezTo>
                <a:cubicBezTo>
                  <a:pt x="6119349" y="2097263"/>
                  <a:pt x="5545613" y="762791"/>
                  <a:pt x="4518450" y="25401"/>
                </a:cubicBezTo>
                <a:lnTo>
                  <a:pt x="4496326" y="10450"/>
                </a:lnTo>
                <a:lnTo>
                  <a:pt x="3403093" y="10450"/>
                </a:lnTo>
                <a:lnTo>
                  <a:pt x="2995083" y="1045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954DC750-3087-4E36-AD5D-5D8FCA91C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11641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14677A-C575-6046-8446-C9C3054D2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42913"/>
            <a:ext cx="4914973" cy="1639888"/>
          </a:xfrm>
        </p:spPr>
        <p:txBody>
          <a:bodyPr anchor="b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Part 1 - Responders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9C6498-5957-3E4C-9CD0-21549C43FE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399" y="2312988"/>
            <a:ext cx="4518277" cy="3651250"/>
          </a:xfrm>
        </p:spPr>
        <p:txBody>
          <a:bodyPr>
            <a:normAutofit lnSpcReduction="10000"/>
          </a:bodyPr>
          <a:lstStyle/>
          <a:p>
            <a:pPr>
              <a:lnSpc>
                <a:spcPct val="130000"/>
              </a:lnSpc>
            </a:pP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Category 1 Responders </a:t>
            </a:r>
          </a:p>
          <a:p>
            <a:pPr>
              <a:lnSpc>
                <a:spcPct val="13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Organisations at the core of the response to most emergencies (the emergency services, local authorities, NHS bodies). These have the many duties/responsibilities – discuss? 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Category 2 Responders </a:t>
            </a:r>
          </a:p>
          <a:p>
            <a:pPr>
              <a:lnSpc>
                <a:spcPct val="13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Organisations (the Health and Safety Executive, transport and utility companies) are ‘co-operating bodies’. These have less duties/responsibilities – discuss? </a:t>
            </a:r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F14216FE-B0F1-4AE2-814B-B8459DC08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88518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6152" name="Picture 8" descr="Overview - Transport - Eurostat">
            <a:extLst>
              <a:ext uri="{FF2B5EF4-FFF2-40B4-BE49-F238E27FC236}">
                <a16:creationId xmlns:a16="http://schemas.microsoft.com/office/drawing/2014/main" id="{D2F982FF-9D8A-194D-9D88-0017E1B3F2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0" r="25820" b="2"/>
          <a:stretch/>
        </p:blipFill>
        <p:spPr bwMode="auto">
          <a:xfrm>
            <a:off x="9503284" y="-1"/>
            <a:ext cx="2688720" cy="3488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What's your emergency? Complications and delays with the Emergency Services  Network (ESN) - Simoco Wireless Solutions">
            <a:extLst>
              <a:ext uri="{FF2B5EF4-FFF2-40B4-BE49-F238E27FC236}">
                <a16:creationId xmlns:a16="http://schemas.microsoft.com/office/drawing/2014/main" id="{6753F639-F0B1-8344-BE3C-8712F82E2E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2" r="27279"/>
          <a:stretch/>
        </p:blipFill>
        <p:spPr bwMode="auto">
          <a:xfrm>
            <a:off x="6382116" y="3534155"/>
            <a:ext cx="3075296" cy="3323845"/>
          </a:xfrm>
          <a:custGeom>
            <a:avLst/>
            <a:gdLst/>
            <a:ahLst/>
            <a:cxnLst/>
            <a:rect l="l" t="t" r="r" b="b"/>
            <a:pathLst>
              <a:path w="3057156" h="3305556">
                <a:moveTo>
                  <a:pt x="1630" y="0"/>
                </a:moveTo>
                <a:lnTo>
                  <a:pt x="3057156" y="0"/>
                </a:lnTo>
                <a:lnTo>
                  <a:pt x="3057156" y="3305556"/>
                </a:lnTo>
                <a:lnTo>
                  <a:pt x="2716256" y="3305556"/>
                </a:lnTo>
                <a:lnTo>
                  <a:pt x="2502754" y="3305556"/>
                </a:lnTo>
                <a:lnTo>
                  <a:pt x="2390998" y="3228155"/>
                </a:lnTo>
                <a:cubicBezTo>
                  <a:pt x="2217180" y="3100664"/>
                  <a:pt x="2046553" y="2962953"/>
                  <a:pt x="1874350" y="2822370"/>
                </a:cubicBezTo>
                <a:cubicBezTo>
                  <a:pt x="928725" y="2050395"/>
                  <a:pt x="0" y="1416687"/>
                  <a:pt x="0" y="6921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91265EE-8782-C94C-B820-E5420CBEF2E1}"/>
              </a:ext>
            </a:extLst>
          </p:cNvPr>
          <p:cNvSpPr txBox="1"/>
          <p:nvPr/>
        </p:nvSpPr>
        <p:spPr>
          <a:xfrm>
            <a:off x="4371371" y="6415087"/>
            <a:ext cx="3547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(College of Policing, 2021) </a:t>
            </a:r>
          </a:p>
        </p:txBody>
      </p:sp>
      <p:pic>
        <p:nvPicPr>
          <p:cNvPr id="6154" name="Picture 10" descr="Understanding your energy bill: British Gas | Energy Helpline">
            <a:extLst>
              <a:ext uri="{FF2B5EF4-FFF2-40B4-BE49-F238E27FC236}">
                <a16:creationId xmlns:a16="http://schemas.microsoft.com/office/drawing/2014/main" id="{1EFEB9C9-A917-2A47-A7FD-DF3DE812B6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7635" y="3933934"/>
            <a:ext cx="1622464" cy="842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Embedding Innovation at Dŵr Cymru Welsh Water - Professional Development -  Cardiff University">
            <a:extLst>
              <a:ext uri="{FF2B5EF4-FFF2-40B4-BE49-F238E27FC236}">
                <a16:creationId xmlns:a16="http://schemas.microsoft.com/office/drawing/2014/main" id="{34C2520F-8AE0-D341-B5EC-E5E7EE60D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8192" y="5313499"/>
            <a:ext cx="1792875" cy="1007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Natural Resources Wales">
            <a:extLst>
              <a:ext uri="{FF2B5EF4-FFF2-40B4-BE49-F238E27FC236}">
                <a16:creationId xmlns:a16="http://schemas.microsoft.com/office/drawing/2014/main" id="{3860BB25-D68F-F24A-AD4C-886BFB67F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138" y="550523"/>
            <a:ext cx="1701648" cy="1193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FRAIKIN'S SERVICE AND TECHNOLOGY FOCUS SECURES FLEET MANAGEMENT CONTRACT  WITH HIGHWAYS ENGLAND - Fraikin United Kingdom : Fraikin United Kingdom">
            <a:extLst>
              <a:ext uri="{FF2B5EF4-FFF2-40B4-BE49-F238E27FC236}">
                <a16:creationId xmlns:a16="http://schemas.microsoft.com/office/drawing/2014/main" id="{A889897A-C08A-AD46-B2FA-7F43FFD1C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093" y="1994660"/>
            <a:ext cx="1937097" cy="128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164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96" name="Rectangle 70">
            <a:extLst>
              <a:ext uri="{FF2B5EF4-FFF2-40B4-BE49-F238E27FC236}">
                <a16:creationId xmlns:a16="http://schemas.microsoft.com/office/drawing/2014/main" id="{DA9B8B07-8F81-49AC-8835-B96E502AE6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EAFC72-7C33-9A4E-BAA7-98E700816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6248" y="787548"/>
            <a:ext cx="4871711" cy="1416441"/>
          </a:xfrm>
        </p:spPr>
        <p:txBody>
          <a:bodyPr vert="horz" lIns="109728" tIns="109728" rIns="109728" bIns="91440" rtlCol="0" anchor="b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200" u="sng" dirty="0">
                <a:latin typeface="Arial" panose="020B0604020202020204" pitchFamily="34" charset="0"/>
                <a:cs typeface="Arial" panose="020B0604020202020204" pitchFamily="34" charset="0"/>
              </a:rPr>
              <a:t>Part 2 </a:t>
            </a:r>
            <a:b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- The Use of Emergency Powers </a:t>
            </a:r>
          </a:p>
        </p:txBody>
      </p:sp>
      <p:sp>
        <p:nvSpPr>
          <p:cNvPr id="8197" name="Freeform: Shape 72">
            <a:extLst>
              <a:ext uri="{FF2B5EF4-FFF2-40B4-BE49-F238E27FC236}">
                <a16:creationId xmlns:a16="http://schemas.microsoft.com/office/drawing/2014/main" id="{FFCE32A8-9023-4233-8069-BD496439E4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61367" y="4198146"/>
            <a:ext cx="2792336" cy="2659854"/>
          </a:xfrm>
          <a:custGeom>
            <a:avLst/>
            <a:gdLst>
              <a:gd name="connsiteX0" fmla="*/ 1597984 w 2792336"/>
              <a:gd name="connsiteY0" fmla="*/ 0 h 2659854"/>
              <a:gd name="connsiteX1" fmla="*/ 2100304 w 2792336"/>
              <a:gd name="connsiteY1" fmla="*/ 107774 h 2659854"/>
              <a:gd name="connsiteX2" fmla="*/ 2466663 w 2792336"/>
              <a:gd name="connsiteY2" fmla="*/ 398557 h 2659854"/>
              <a:gd name="connsiteX3" fmla="*/ 2792336 w 2792336"/>
              <a:gd name="connsiteY3" fmla="*/ 1428533 h 2659854"/>
              <a:gd name="connsiteX4" fmla="*/ 2647267 w 2792336"/>
              <a:gd name="connsiteY4" fmla="*/ 1850936 h 2659854"/>
              <a:gd name="connsiteX5" fmla="*/ 2217750 w 2792336"/>
              <a:gd name="connsiteY5" fmla="*/ 2244256 h 2659854"/>
              <a:gd name="connsiteX6" fmla="*/ 2123315 w 2792336"/>
              <a:gd name="connsiteY6" fmla="*/ 2319494 h 2659854"/>
              <a:gd name="connsiteX7" fmla="*/ 1642263 w 2792336"/>
              <a:gd name="connsiteY7" fmla="*/ 2638851 h 2659854"/>
              <a:gd name="connsiteX8" fmla="*/ 1581420 w 2792336"/>
              <a:gd name="connsiteY8" fmla="*/ 2659854 h 2659854"/>
              <a:gd name="connsiteX9" fmla="*/ 1036524 w 2792336"/>
              <a:gd name="connsiteY9" fmla="*/ 2659854 h 2659854"/>
              <a:gd name="connsiteX10" fmla="*/ 909297 w 2792336"/>
              <a:gd name="connsiteY10" fmla="*/ 2617352 h 2659854"/>
              <a:gd name="connsiteX11" fmla="*/ 325134 w 2792336"/>
              <a:gd name="connsiteY11" fmla="*/ 2082504 h 2659854"/>
              <a:gd name="connsiteX12" fmla="*/ 216197 w 2792336"/>
              <a:gd name="connsiteY12" fmla="*/ 1924942 h 2659854"/>
              <a:gd name="connsiteX13" fmla="*/ 0 w 2792336"/>
              <a:gd name="connsiteY13" fmla="*/ 1428533 h 2659854"/>
              <a:gd name="connsiteX14" fmla="*/ 130629 w 2792336"/>
              <a:gd name="connsiteY14" fmla="*/ 893920 h 2659854"/>
              <a:gd name="connsiteX15" fmla="*/ 490877 w 2792336"/>
              <a:gd name="connsiteY15" fmla="*/ 434543 h 2659854"/>
              <a:gd name="connsiteX16" fmla="*/ 1011713 w 2792336"/>
              <a:gd name="connsiteY16" fmla="*/ 115969 h 2659854"/>
              <a:gd name="connsiteX17" fmla="*/ 1597984 w 2792336"/>
              <a:gd name="connsiteY17" fmla="*/ 0 h 2659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792336" h="2659854">
                <a:moveTo>
                  <a:pt x="1597984" y="0"/>
                </a:moveTo>
                <a:cubicBezTo>
                  <a:pt x="1781583" y="0"/>
                  <a:pt x="1950561" y="36294"/>
                  <a:pt x="2100304" y="107774"/>
                </a:cubicBezTo>
                <a:cubicBezTo>
                  <a:pt x="2240641" y="174816"/>
                  <a:pt x="2363899" y="272668"/>
                  <a:pt x="2466663" y="398557"/>
                </a:cubicBezTo>
                <a:cubicBezTo>
                  <a:pt x="2676688" y="655943"/>
                  <a:pt x="2792336" y="1021718"/>
                  <a:pt x="2792336" y="1428533"/>
                </a:cubicBezTo>
                <a:cubicBezTo>
                  <a:pt x="2792336" y="1590840"/>
                  <a:pt x="2747575" y="1721104"/>
                  <a:pt x="2647267" y="1850936"/>
                </a:cubicBezTo>
                <a:cubicBezTo>
                  <a:pt x="2542344" y="1986747"/>
                  <a:pt x="2384692" y="2111835"/>
                  <a:pt x="2217750" y="2244256"/>
                </a:cubicBezTo>
                <a:cubicBezTo>
                  <a:pt x="2186951" y="2268658"/>
                  <a:pt x="2155132" y="2293922"/>
                  <a:pt x="2123315" y="2319494"/>
                </a:cubicBezTo>
                <a:cubicBezTo>
                  <a:pt x="1945311" y="2462529"/>
                  <a:pt x="1797361" y="2574778"/>
                  <a:pt x="1642263" y="2638851"/>
                </a:cubicBezTo>
                <a:lnTo>
                  <a:pt x="1581420" y="2659854"/>
                </a:lnTo>
                <a:lnTo>
                  <a:pt x="1036524" y="2659854"/>
                </a:lnTo>
                <a:lnTo>
                  <a:pt x="909297" y="2617352"/>
                </a:lnTo>
                <a:cubicBezTo>
                  <a:pt x="689311" y="2525449"/>
                  <a:pt x="503138" y="2352322"/>
                  <a:pt x="325134" y="2082504"/>
                </a:cubicBezTo>
                <a:cubicBezTo>
                  <a:pt x="287863" y="2025998"/>
                  <a:pt x="251430" y="1974608"/>
                  <a:pt x="216197" y="1924942"/>
                </a:cubicBezTo>
                <a:cubicBezTo>
                  <a:pt x="70168" y="1719008"/>
                  <a:pt x="0" y="1611913"/>
                  <a:pt x="0" y="1428533"/>
                </a:cubicBezTo>
                <a:cubicBezTo>
                  <a:pt x="0" y="1246447"/>
                  <a:pt x="43982" y="1066577"/>
                  <a:pt x="130629" y="893920"/>
                </a:cubicBezTo>
                <a:cubicBezTo>
                  <a:pt x="215418" y="725019"/>
                  <a:pt x="336638" y="570416"/>
                  <a:pt x="490877" y="434543"/>
                </a:cubicBezTo>
                <a:cubicBezTo>
                  <a:pt x="642478" y="300951"/>
                  <a:pt x="822541" y="190776"/>
                  <a:pt x="1011713" y="115969"/>
                </a:cubicBezTo>
                <a:cubicBezTo>
                  <a:pt x="1205978" y="39006"/>
                  <a:pt x="1403299" y="0"/>
                  <a:pt x="1597984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198" name="Freeform: Shape 74">
            <a:extLst>
              <a:ext uri="{FF2B5EF4-FFF2-40B4-BE49-F238E27FC236}">
                <a16:creationId xmlns:a16="http://schemas.microsoft.com/office/drawing/2014/main" id="{A0F97ED8-8309-4F86-B4AF-B4CE4380A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275" y="3985048"/>
            <a:ext cx="3193475" cy="2872953"/>
          </a:xfrm>
          <a:custGeom>
            <a:avLst/>
            <a:gdLst>
              <a:gd name="connsiteX0" fmla="*/ 1827545 w 3193475"/>
              <a:gd name="connsiteY0" fmla="*/ 0 h 2872953"/>
              <a:gd name="connsiteX1" fmla="*/ 2402028 w 3193475"/>
              <a:gd name="connsiteY1" fmla="*/ 124796 h 2872953"/>
              <a:gd name="connsiteX2" fmla="*/ 2821017 w 3193475"/>
              <a:gd name="connsiteY2" fmla="*/ 461508 h 2872953"/>
              <a:gd name="connsiteX3" fmla="*/ 3193475 w 3193475"/>
              <a:gd name="connsiteY3" fmla="*/ 1654162 h 2872953"/>
              <a:gd name="connsiteX4" fmla="*/ 3027565 w 3193475"/>
              <a:gd name="connsiteY4" fmla="*/ 2143282 h 2872953"/>
              <a:gd name="connsiteX5" fmla="*/ 2536346 w 3193475"/>
              <a:gd name="connsiteY5" fmla="*/ 2598725 h 2872953"/>
              <a:gd name="connsiteX6" fmla="*/ 2428344 w 3193475"/>
              <a:gd name="connsiteY6" fmla="*/ 2685847 h 2872953"/>
              <a:gd name="connsiteX7" fmla="*/ 2197829 w 3193475"/>
              <a:gd name="connsiteY7" fmla="*/ 2866199 h 2872953"/>
              <a:gd name="connsiteX8" fmla="*/ 2188094 w 3193475"/>
              <a:gd name="connsiteY8" fmla="*/ 2872953 h 2872953"/>
              <a:gd name="connsiteX9" fmla="*/ 777457 w 3193475"/>
              <a:gd name="connsiteY9" fmla="*/ 2872953 h 2872953"/>
              <a:gd name="connsiteX10" fmla="*/ 754702 w 3193475"/>
              <a:gd name="connsiteY10" fmla="*/ 2856756 h 2872953"/>
              <a:gd name="connsiteX11" fmla="*/ 371841 w 3193475"/>
              <a:gd name="connsiteY11" fmla="*/ 2411425 h 2872953"/>
              <a:gd name="connsiteX12" fmla="*/ 247255 w 3193475"/>
              <a:gd name="connsiteY12" fmla="*/ 2228976 h 2872953"/>
              <a:gd name="connsiteX13" fmla="*/ 0 w 3193475"/>
              <a:gd name="connsiteY13" fmla="*/ 1654162 h 2872953"/>
              <a:gd name="connsiteX14" fmla="*/ 149395 w 3193475"/>
              <a:gd name="connsiteY14" fmla="*/ 1035110 h 2872953"/>
              <a:gd name="connsiteX15" fmla="*/ 561394 w 3193475"/>
              <a:gd name="connsiteY15" fmla="*/ 503177 h 2872953"/>
              <a:gd name="connsiteX16" fmla="*/ 1157053 w 3193475"/>
              <a:gd name="connsiteY16" fmla="*/ 134285 h 2872953"/>
              <a:gd name="connsiteX17" fmla="*/ 1827545 w 3193475"/>
              <a:gd name="connsiteY17" fmla="*/ 0 h 2872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193475" h="2872953">
                <a:moveTo>
                  <a:pt x="1827545" y="0"/>
                </a:moveTo>
                <a:cubicBezTo>
                  <a:pt x="2037520" y="0"/>
                  <a:pt x="2230773" y="42027"/>
                  <a:pt x="2402028" y="124796"/>
                </a:cubicBezTo>
                <a:cubicBezTo>
                  <a:pt x="2562524" y="202427"/>
                  <a:pt x="2703490" y="315735"/>
                  <a:pt x="2821017" y="461508"/>
                </a:cubicBezTo>
                <a:cubicBezTo>
                  <a:pt x="3061214" y="759545"/>
                  <a:pt x="3193475" y="1183094"/>
                  <a:pt x="3193475" y="1654162"/>
                </a:cubicBezTo>
                <a:cubicBezTo>
                  <a:pt x="3193475" y="1842105"/>
                  <a:pt x="3142283" y="1992944"/>
                  <a:pt x="3027565" y="2143282"/>
                </a:cubicBezTo>
                <a:cubicBezTo>
                  <a:pt x="2907570" y="2300544"/>
                  <a:pt x="2727269" y="2445389"/>
                  <a:pt x="2536346" y="2598725"/>
                </a:cubicBezTo>
                <a:cubicBezTo>
                  <a:pt x="2501122" y="2626981"/>
                  <a:pt x="2464732" y="2656236"/>
                  <a:pt x="2428344" y="2685847"/>
                </a:cubicBezTo>
                <a:cubicBezTo>
                  <a:pt x="2346914" y="2752098"/>
                  <a:pt x="2270983" y="2812645"/>
                  <a:pt x="2197829" y="2866199"/>
                </a:cubicBezTo>
                <a:lnTo>
                  <a:pt x="2188094" y="2872953"/>
                </a:lnTo>
                <a:lnTo>
                  <a:pt x="777457" y="2872953"/>
                </a:lnTo>
                <a:lnTo>
                  <a:pt x="754702" y="2856756"/>
                </a:lnTo>
                <a:cubicBezTo>
                  <a:pt x="619495" y="2746040"/>
                  <a:pt x="493987" y="2598886"/>
                  <a:pt x="371841" y="2411425"/>
                </a:cubicBezTo>
                <a:cubicBezTo>
                  <a:pt x="329216" y="2345995"/>
                  <a:pt x="287550" y="2286487"/>
                  <a:pt x="247255" y="2228976"/>
                </a:cubicBezTo>
                <a:cubicBezTo>
                  <a:pt x="80248" y="1990517"/>
                  <a:pt x="0" y="1866507"/>
                  <a:pt x="0" y="1654162"/>
                </a:cubicBezTo>
                <a:cubicBezTo>
                  <a:pt x="0" y="1443317"/>
                  <a:pt x="50301" y="1235038"/>
                  <a:pt x="149395" y="1035110"/>
                </a:cubicBezTo>
                <a:cubicBezTo>
                  <a:pt x="246364" y="839532"/>
                  <a:pt x="384999" y="660510"/>
                  <a:pt x="561394" y="503177"/>
                </a:cubicBezTo>
                <a:cubicBezTo>
                  <a:pt x="734774" y="348485"/>
                  <a:pt x="940705" y="220908"/>
                  <a:pt x="1157053" y="134285"/>
                </a:cubicBezTo>
                <a:cubicBezTo>
                  <a:pt x="1379225" y="45167"/>
                  <a:pt x="1604893" y="0"/>
                  <a:pt x="1827545" y="0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79579F2F-A4FB-4FC7-879A-E4EAAD7C82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73" y="-9274"/>
            <a:ext cx="4888754" cy="4754698"/>
          </a:xfrm>
          <a:custGeom>
            <a:avLst/>
            <a:gdLst>
              <a:gd name="connsiteX0" fmla="*/ 1882710 w 4888754"/>
              <a:gd name="connsiteY0" fmla="*/ 0 h 4754698"/>
              <a:gd name="connsiteX1" fmla="*/ 3440958 w 4888754"/>
              <a:gd name="connsiteY1" fmla="*/ 0 h 4754698"/>
              <a:gd name="connsiteX2" fmla="*/ 3621403 w 4888754"/>
              <a:gd name="connsiteY2" fmla="*/ 72249 h 4754698"/>
              <a:gd name="connsiteX3" fmla="*/ 4292333 w 4888754"/>
              <a:gd name="connsiteY3" fmla="*/ 597829 h 4754698"/>
              <a:gd name="connsiteX4" fmla="*/ 4888754 w 4888754"/>
              <a:gd name="connsiteY4" fmla="*/ 2459471 h 4754698"/>
              <a:gd name="connsiteX5" fmla="*/ 4623081 w 4888754"/>
              <a:gd name="connsiteY5" fmla="*/ 3222950 h 4754698"/>
              <a:gd name="connsiteX6" fmla="*/ 3836488 w 4888754"/>
              <a:gd name="connsiteY6" fmla="*/ 3933860 h 4754698"/>
              <a:gd name="connsiteX7" fmla="*/ 3663543 w 4888754"/>
              <a:gd name="connsiteY7" fmla="*/ 4069850 h 4754698"/>
              <a:gd name="connsiteX8" fmla="*/ 2242449 w 4888754"/>
              <a:gd name="connsiteY8" fmla="*/ 4754698 h 4754698"/>
              <a:gd name="connsiteX9" fmla="*/ 370446 w 4888754"/>
              <a:gd name="connsiteY9" fmla="*/ 3641499 h 4754698"/>
              <a:gd name="connsiteX10" fmla="*/ 170945 w 4888754"/>
              <a:gd name="connsiteY10" fmla="*/ 3356711 h 4754698"/>
              <a:gd name="connsiteX11" fmla="*/ 77151 w 4888754"/>
              <a:gd name="connsiteY11" fmla="*/ 3224886 h 4754698"/>
              <a:gd name="connsiteX12" fmla="*/ 0 w 4888754"/>
              <a:gd name="connsiteY12" fmla="*/ 3111593 h 4754698"/>
              <a:gd name="connsiteX13" fmla="*/ 0 w 4888754"/>
              <a:gd name="connsiteY13" fmla="*/ 1525442 h 4754698"/>
              <a:gd name="connsiteX14" fmla="*/ 14241 w 4888754"/>
              <a:gd name="connsiteY14" fmla="*/ 1493178 h 4754698"/>
              <a:gd name="connsiteX15" fmla="*/ 673980 w 4888754"/>
              <a:gd name="connsiteY15" fmla="*/ 662872 h 4754698"/>
              <a:gd name="connsiteX16" fmla="*/ 1627813 w 4888754"/>
              <a:gd name="connsiteY16" fmla="*/ 87060 h 4754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888754" h="4754698">
                <a:moveTo>
                  <a:pt x="1882710" y="0"/>
                </a:moveTo>
                <a:lnTo>
                  <a:pt x="3440958" y="0"/>
                </a:lnTo>
                <a:lnTo>
                  <a:pt x="3621403" y="72249"/>
                </a:lnTo>
                <a:cubicBezTo>
                  <a:pt x="3878407" y="193425"/>
                  <a:pt x="4104136" y="370289"/>
                  <a:pt x="4292333" y="597829"/>
                </a:cubicBezTo>
                <a:cubicBezTo>
                  <a:pt x="4676963" y="1063043"/>
                  <a:pt x="4888754" y="1724169"/>
                  <a:pt x="4888754" y="2459471"/>
                </a:cubicBezTo>
                <a:cubicBezTo>
                  <a:pt x="4888754" y="2752835"/>
                  <a:pt x="4806780" y="2988283"/>
                  <a:pt x="4623081" y="3222950"/>
                </a:cubicBezTo>
                <a:cubicBezTo>
                  <a:pt x="4430933" y="3468423"/>
                  <a:pt x="4142214" y="3694515"/>
                  <a:pt x="3836488" y="3933860"/>
                </a:cubicBezTo>
                <a:cubicBezTo>
                  <a:pt x="3780082" y="3977965"/>
                  <a:pt x="3721812" y="4023630"/>
                  <a:pt x="3663543" y="4069850"/>
                </a:cubicBezTo>
                <a:cubicBezTo>
                  <a:pt x="3141962" y="4483500"/>
                  <a:pt x="2761284" y="4754698"/>
                  <a:pt x="2242449" y="4754698"/>
                </a:cubicBezTo>
                <a:cubicBezTo>
                  <a:pt x="1451903" y="4754698"/>
                  <a:pt x="892027" y="4421796"/>
                  <a:pt x="370446" y="3641499"/>
                </a:cubicBezTo>
                <a:cubicBezTo>
                  <a:pt x="302191" y="3539368"/>
                  <a:pt x="235470" y="3446482"/>
                  <a:pt x="170945" y="3356711"/>
                </a:cubicBezTo>
                <a:cubicBezTo>
                  <a:pt x="137517" y="3310184"/>
                  <a:pt x="106259" y="3266449"/>
                  <a:pt x="77151" y="3224886"/>
                </a:cubicBezTo>
                <a:lnTo>
                  <a:pt x="0" y="3111593"/>
                </a:lnTo>
                <a:lnTo>
                  <a:pt x="0" y="1525442"/>
                </a:lnTo>
                <a:lnTo>
                  <a:pt x="14241" y="1493178"/>
                </a:lnTo>
                <a:cubicBezTo>
                  <a:pt x="169519" y="1187896"/>
                  <a:pt x="391516" y="908457"/>
                  <a:pt x="673980" y="662872"/>
                </a:cubicBezTo>
                <a:cubicBezTo>
                  <a:pt x="951614" y="421410"/>
                  <a:pt x="1281372" y="222271"/>
                  <a:pt x="1627813" y="8706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199" name="Freeform: Shape 78">
            <a:extLst>
              <a:ext uri="{FF2B5EF4-FFF2-40B4-BE49-F238E27FC236}">
                <a16:creationId xmlns:a16="http://schemas.microsoft.com/office/drawing/2014/main" id="{519666C0-D5A3-44A4-B225-389ABCB92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5104070" cy="4929100"/>
          </a:xfrm>
          <a:custGeom>
            <a:avLst/>
            <a:gdLst>
              <a:gd name="connsiteX0" fmla="*/ 1377974 w 5104070"/>
              <a:gd name="connsiteY0" fmla="*/ 0 h 4929100"/>
              <a:gd name="connsiteX1" fmla="*/ 3932034 w 5104070"/>
              <a:gd name="connsiteY1" fmla="*/ 0 h 4929100"/>
              <a:gd name="connsiteX2" fmla="*/ 3937299 w 5104070"/>
              <a:gd name="connsiteY2" fmla="*/ 2843 h 4929100"/>
              <a:gd name="connsiteX3" fmla="*/ 4460064 w 5104070"/>
              <a:gd name="connsiteY3" fmla="*/ 459139 h 4929100"/>
              <a:gd name="connsiteX4" fmla="*/ 5104070 w 5104070"/>
              <a:gd name="connsiteY4" fmla="*/ 2460998 h 4929100"/>
              <a:gd name="connsiteX5" fmla="*/ 4817201 w 5104070"/>
              <a:gd name="connsiteY5" fmla="*/ 3281981 h 4929100"/>
              <a:gd name="connsiteX6" fmla="*/ 3967850 w 5104070"/>
              <a:gd name="connsiteY6" fmla="*/ 4046437 h 4929100"/>
              <a:gd name="connsiteX7" fmla="*/ 3781107 w 5104070"/>
              <a:gd name="connsiteY7" fmla="*/ 4192670 h 4929100"/>
              <a:gd name="connsiteX8" fmla="*/ 2246633 w 5104070"/>
              <a:gd name="connsiteY8" fmla="*/ 4929100 h 4929100"/>
              <a:gd name="connsiteX9" fmla="*/ 225276 w 5104070"/>
              <a:gd name="connsiteY9" fmla="*/ 3732056 h 4929100"/>
              <a:gd name="connsiteX10" fmla="*/ 9858 w 5104070"/>
              <a:gd name="connsiteY10" fmla="*/ 3425818 h 4929100"/>
              <a:gd name="connsiteX11" fmla="*/ 0 w 5104070"/>
              <a:gd name="connsiteY11" fmla="*/ 3412020 h 4929100"/>
              <a:gd name="connsiteX12" fmla="*/ 0 w 5104070"/>
              <a:gd name="connsiteY12" fmla="*/ 1153046 h 4929100"/>
              <a:gd name="connsiteX13" fmla="*/ 145339 w 5104070"/>
              <a:gd name="connsiteY13" fmla="*/ 951430 h 4929100"/>
              <a:gd name="connsiteX14" fmla="*/ 553026 w 5104070"/>
              <a:gd name="connsiteY14" fmla="*/ 529081 h 4929100"/>
              <a:gd name="connsiteX15" fmla="*/ 1306374 w 5104070"/>
              <a:gd name="connsiteY15" fmla="*/ 31471 h 492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04070" h="4929100">
                <a:moveTo>
                  <a:pt x="1377974" y="0"/>
                </a:moveTo>
                <a:lnTo>
                  <a:pt x="3932034" y="0"/>
                </a:lnTo>
                <a:lnTo>
                  <a:pt x="3937299" y="2843"/>
                </a:lnTo>
                <a:cubicBezTo>
                  <a:pt x="4132450" y="122773"/>
                  <a:pt x="4307655" y="275630"/>
                  <a:pt x="4460064" y="459139"/>
                </a:cubicBezTo>
                <a:cubicBezTo>
                  <a:pt x="4875381" y="959392"/>
                  <a:pt x="5104070" y="1670314"/>
                  <a:pt x="5104070" y="2460998"/>
                </a:cubicBezTo>
                <a:cubicBezTo>
                  <a:pt x="5104070" y="2776458"/>
                  <a:pt x="5015557" y="3029640"/>
                  <a:pt x="4817201" y="3281981"/>
                </a:cubicBezTo>
                <a:cubicBezTo>
                  <a:pt x="4609722" y="3545944"/>
                  <a:pt x="4297968" y="3789065"/>
                  <a:pt x="3967850" y="4046437"/>
                </a:cubicBezTo>
                <a:cubicBezTo>
                  <a:pt x="3906945" y="4093864"/>
                  <a:pt x="3844025" y="4142969"/>
                  <a:pt x="3781107" y="4192670"/>
                </a:cubicBezTo>
                <a:cubicBezTo>
                  <a:pt x="3217912" y="4637475"/>
                  <a:pt x="2806863" y="4929100"/>
                  <a:pt x="2246633" y="4929100"/>
                </a:cubicBezTo>
                <a:cubicBezTo>
                  <a:pt x="1393015" y="4929100"/>
                  <a:pt x="788471" y="4571125"/>
                  <a:pt x="225276" y="3732056"/>
                </a:cubicBezTo>
                <a:cubicBezTo>
                  <a:pt x="151575" y="3622232"/>
                  <a:pt x="79531" y="3522350"/>
                  <a:pt x="9858" y="3425818"/>
                </a:cubicBezTo>
                <a:lnTo>
                  <a:pt x="0" y="3412020"/>
                </a:lnTo>
                <a:lnTo>
                  <a:pt x="0" y="1153046"/>
                </a:lnTo>
                <a:lnTo>
                  <a:pt x="145339" y="951430"/>
                </a:lnTo>
                <a:cubicBezTo>
                  <a:pt x="264349" y="802264"/>
                  <a:pt x="400526" y="661122"/>
                  <a:pt x="553026" y="529081"/>
                </a:cubicBezTo>
                <a:cubicBezTo>
                  <a:pt x="777865" y="334344"/>
                  <a:pt x="1034363" y="165207"/>
                  <a:pt x="1306374" y="31471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8194" name="Picture 2" descr="Emergency services thanked as new statistics reveal extent of abuse -  London Ambulance Service NHS Trust">
            <a:extLst>
              <a:ext uri="{FF2B5EF4-FFF2-40B4-BE49-F238E27FC236}">
                <a16:creationId xmlns:a16="http://schemas.microsoft.com/office/drawing/2014/main" id="{886518F1-F9DC-174C-9178-068540733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3977" y="1198751"/>
            <a:ext cx="3217333" cy="21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0" name="Freeform: Shape 80">
            <a:extLst>
              <a:ext uri="{FF2B5EF4-FFF2-40B4-BE49-F238E27FC236}">
                <a16:creationId xmlns:a16="http://schemas.microsoft.com/office/drawing/2014/main" id="{415E655C-898A-48D1-A2C9-53B3FCA9A6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9928" y="4094328"/>
            <a:ext cx="2982935" cy="2763672"/>
          </a:xfrm>
          <a:custGeom>
            <a:avLst/>
            <a:gdLst>
              <a:gd name="connsiteX0" fmla="*/ 1707059 w 2982935"/>
              <a:gd name="connsiteY0" fmla="*/ 0 h 2763672"/>
              <a:gd name="connsiteX1" fmla="*/ 2243667 w 2982935"/>
              <a:gd name="connsiteY1" fmla="*/ 117307 h 2763672"/>
              <a:gd name="connsiteX2" fmla="*/ 2635032 w 2982935"/>
              <a:gd name="connsiteY2" fmla="*/ 433812 h 2763672"/>
              <a:gd name="connsiteX3" fmla="*/ 2982935 w 2982935"/>
              <a:gd name="connsiteY3" fmla="*/ 1554893 h 2763672"/>
              <a:gd name="connsiteX4" fmla="*/ 2827963 w 2982935"/>
              <a:gd name="connsiteY4" fmla="*/ 2014661 h 2763672"/>
              <a:gd name="connsiteX5" fmla="*/ 2369129 w 2982935"/>
              <a:gd name="connsiteY5" fmla="*/ 2442771 h 2763672"/>
              <a:gd name="connsiteX6" fmla="*/ 2268247 w 2982935"/>
              <a:gd name="connsiteY6" fmla="*/ 2524664 h 2763672"/>
              <a:gd name="connsiteX7" fmla="*/ 2052930 w 2982935"/>
              <a:gd name="connsiteY7" fmla="*/ 2694193 h 2763672"/>
              <a:gd name="connsiteX8" fmla="*/ 1953421 w 2982935"/>
              <a:gd name="connsiteY8" fmla="*/ 2763672 h 2763672"/>
              <a:gd name="connsiteX9" fmla="*/ 814328 w 2982935"/>
              <a:gd name="connsiteY9" fmla="*/ 2763672 h 2763672"/>
              <a:gd name="connsiteX10" fmla="*/ 704946 w 2982935"/>
              <a:gd name="connsiteY10" fmla="*/ 2685317 h 2763672"/>
              <a:gd name="connsiteX11" fmla="*/ 347327 w 2982935"/>
              <a:gd name="connsiteY11" fmla="*/ 2266711 h 2763672"/>
              <a:gd name="connsiteX12" fmla="*/ 230954 w 2982935"/>
              <a:gd name="connsiteY12" fmla="*/ 2095212 h 2763672"/>
              <a:gd name="connsiteX13" fmla="*/ 0 w 2982935"/>
              <a:gd name="connsiteY13" fmla="*/ 1554893 h 2763672"/>
              <a:gd name="connsiteX14" fmla="*/ 139546 w 2982935"/>
              <a:gd name="connsiteY14" fmla="*/ 972991 h 2763672"/>
              <a:gd name="connsiteX15" fmla="*/ 524383 w 2982935"/>
              <a:gd name="connsiteY15" fmla="*/ 472981 h 2763672"/>
              <a:gd name="connsiteX16" fmla="*/ 1080770 w 2982935"/>
              <a:gd name="connsiteY16" fmla="*/ 126226 h 2763672"/>
              <a:gd name="connsiteX17" fmla="*/ 1707059 w 2982935"/>
              <a:gd name="connsiteY17" fmla="*/ 0 h 276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982935" h="2763672">
                <a:moveTo>
                  <a:pt x="1707059" y="0"/>
                </a:moveTo>
                <a:cubicBezTo>
                  <a:pt x="1903190" y="0"/>
                  <a:pt x="2083702" y="39504"/>
                  <a:pt x="2243667" y="117307"/>
                </a:cubicBezTo>
                <a:cubicBezTo>
                  <a:pt x="2393582" y="190279"/>
                  <a:pt x="2525254" y="296787"/>
                  <a:pt x="2635032" y="433812"/>
                </a:cubicBezTo>
                <a:cubicBezTo>
                  <a:pt x="2859393" y="713964"/>
                  <a:pt x="2982935" y="1112094"/>
                  <a:pt x="2982935" y="1554893"/>
                </a:cubicBezTo>
                <a:cubicBezTo>
                  <a:pt x="2982935" y="1731557"/>
                  <a:pt x="2935118" y="1873344"/>
                  <a:pt x="2827963" y="2014661"/>
                </a:cubicBezTo>
                <a:cubicBezTo>
                  <a:pt x="2715879" y="2162485"/>
                  <a:pt x="2547465" y="2298637"/>
                  <a:pt x="2369129" y="2442771"/>
                </a:cubicBezTo>
                <a:cubicBezTo>
                  <a:pt x="2336227" y="2469331"/>
                  <a:pt x="2302237" y="2496831"/>
                  <a:pt x="2268247" y="2524664"/>
                </a:cubicBezTo>
                <a:cubicBezTo>
                  <a:pt x="2192186" y="2586939"/>
                  <a:pt x="2121261" y="2643853"/>
                  <a:pt x="2052930" y="2694193"/>
                </a:cubicBezTo>
                <a:lnTo>
                  <a:pt x="1953421" y="2763672"/>
                </a:lnTo>
                <a:lnTo>
                  <a:pt x="814328" y="2763672"/>
                </a:lnTo>
                <a:lnTo>
                  <a:pt x="704946" y="2685317"/>
                </a:lnTo>
                <a:cubicBezTo>
                  <a:pt x="578653" y="2581245"/>
                  <a:pt x="461419" y="2442922"/>
                  <a:pt x="347327" y="2266711"/>
                </a:cubicBezTo>
                <a:cubicBezTo>
                  <a:pt x="307512" y="2205208"/>
                  <a:pt x="268593" y="2149271"/>
                  <a:pt x="230954" y="2095212"/>
                </a:cubicBezTo>
                <a:cubicBezTo>
                  <a:pt x="74958" y="1871063"/>
                  <a:pt x="0" y="1754495"/>
                  <a:pt x="0" y="1554893"/>
                </a:cubicBezTo>
                <a:cubicBezTo>
                  <a:pt x="0" y="1356701"/>
                  <a:pt x="46984" y="1160921"/>
                  <a:pt x="139546" y="972991"/>
                </a:cubicBezTo>
                <a:cubicBezTo>
                  <a:pt x="230122" y="789150"/>
                  <a:pt x="359617" y="620872"/>
                  <a:pt x="524383" y="472981"/>
                </a:cubicBezTo>
                <a:cubicBezTo>
                  <a:pt x="686332" y="327572"/>
                  <a:pt x="878686" y="207651"/>
                  <a:pt x="1080770" y="126226"/>
                </a:cubicBezTo>
                <a:cubicBezTo>
                  <a:pt x="1288295" y="42456"/>
                  <a:pt x="1499085" y="0"/>
                  <a:pt x="1707059" y="0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8" name="Graphic 7" descr="Ambulance">
            <a:extLst>
              <a:ext uri="{FF2B5EF4-FFF2-40B4-BE49-F238E27FC236}">
                <a16:creationId xmlns:a16="http://schemas.microsoft.com/office/drawing/2014/main" id="{5ED5CFDF-DBEA-45BD-AC59-FF58173171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01482" y="4635281"/>
            <a:ext cx="1785583" cy="17855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DC9304C-46AD-E745-B496-91605FA7726A}"/>
              </a:ext>
            </a:extLst>
          </p:cNvPr>
          <p:cNvSpPr txBox="1"/>
          <p:nvPr/>
        </p:nvSpPr>
        <p:spPr>
          <a:xfrm>
            <a:off x="6473120" y="2435993"/>
            <a:ext cx="4744095" cy="3524306"/>
          </a:xfrm>
          <a:prstGeom prst="rect">
            <a:avLst/>
          </a:prstGeom>
        </p:spPr>
        <p:txBody>
          <a:bodyPr vert="horz" lIns="109728" tIns="109728" rIns="109728" bIns="91440" rtlCol="0" anchor="t">
            <a:normAutofit/>
          </a:bodyPr>
          <a:lstStyle/>
          <a:p>
            <a:pPr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</a:pPr>
            <a:r>
              <a:rPr lang="en-US" spc="1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Task: What does this part of the Act include? </a:t>
            </a:r>
          </a:p>
        </p:txBody>
      </p:sp>
    </p:spTree>
    <p:extLst>
      <p:ext uri="{BB962C8B-B14F-4D97-AF65-F5344CB8AC3E}">
        <p14:creationId xmlns:p14="http://schemas.microsoft.com/office/powerpoint/2010/main" val="10072727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BC0385E9-02B2-4941-889A-EAD43F5BB0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36139" y="0"/>
            <a:ext cx="5455860" cy="6858000"/>
          </a:xfrm>
          <a:custGeom>
            <a:avLst/>
            <a:gdLst>
              <a:gd name="connsiteX0" fmla="*/ 3832837 w 5455860"/>
              <a:gd name="connsiteY0" fmla="*/ 0 h 6858000"/>
              <a:gd name="connsiteX1" fmla="*/ 2739604 w 5455860"/>
              <a:gd name="connsiteY1" fmla="*/ 0 h 6858000"/>
              <a:gd name="connsiteX2" fmla="*/ 1959438 w 5455860"/>
              <a:gd name="connsiteY2" fmla="*/ 0 h 6858000"/>
              <a:gd name="connsiteX3" fmla="*/ 1895061 w 5455860"/>
              <a:gd name="connsiteY3" fmla="*/ 0 h 6858000"/>
              <a:gd name="connsiteX4" fmla="*/ 249909 w 5455860"/>
              <a:gd name="connsiteY4" fmla="*/ 0 h 6858000"/>
              <a:gd name="connsiteX5" fmla="*/ 0 w 5455860"/>
              <a:gd name="connsiteY5" fmla="*/ 0 h 6858000"/>
              <a:gd name="connsiteX6" fmla="*/ 0 w 5455860"/>
              <a:gd name="connsiteY6" fmla="*/ 6858000 h 6858000"/>
              <a:gd name="connsiteX7" fmla="*/ 249909 w 5455860"/>
              <a:gd name="connsiteY7" fmla="*/ 6858000 h 6858000"/>
              <a:gd name="connsiteX8" fmla="*/ 1895061 w 5455860"/>
              <a:gd name="connsiteY8" fmla="*/ 6858000 h 6858000"/>
              <a:gd name="connsiteX9" fmla="*/ 1959438 w 5455860"/>
              <a:gd name="connsiteY9" fmla="*/ 6858000 h 6858000"/>
              <a:gd name="connsiteX10" fmla="*/ 2739604 w 5455860"/>
              <a:gd name="connsiteY10" fmla="*/ 6858000 h 6858000"/>
              <a:gd name="connsiteX11" fmla="*/ 2953106 w 5455860"/>
              <a:gd name="connsiteY11" fmla="*/ 6858000 h 6858000"/>
              <a:gd name="connsiteX12" fmla="*/ 3064862 w 5455860"/>
              <a:gd name="connsiteY12" fmla="*/ 6780599 h 6858000"/>
              <a:gd name="connsiteX13" fmla="*/ 3581510 w 5455860"/>
              <a:gd name="connsiteY13" fmla="*/ 6374814 h 6858000"/>
              <a:gd name="connsiteX14" fmla="*/ 5455860 w 5455860"/>
              <a:gd name="connsiteY14" fmla="*/ 3621656 h 6858000"/>
              <a:gd name="connsiteX15" fmla="*/ 3854961 w 5455860"/>
              <a:gd name="connsiteY15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55860" h="6858000">
                <a:moveTo>
                  <a:pt x="3832837" y="0"/>
                </a:moveTo>
                <a:lnTo>
                  <a:pt x="2739604" y="0"/>
                </a:lnTo>
                <a:lnTo>
                  <a:pt x="1959438" y="0"/>
                </a:lnTo>
                <a:lnTo>
                  <a:pt x="1895061" y="0"/>
                </a:lnTo>
                <a:lnTo>
                  <a:pt x="249909" y="0"/>
                </a:lnTo>
                <a:lnTo>
                  <a:pt x="0" y="0"/>
                </a:lnTo>
                <a:lnTo>
                  <a:pt x="0" y="6858000"/>
                </a:lnTo>
                <a:lnTo>
                  <a:pt x="249909" y="6858000"/>
                </a:lnTo>
                <a:lnTo>
                  <a:pt x="1895061" y="6858000"/>
                </a:lnTo>
                <a:lnTo>
                  <a:pt x="1959438" y="6858000"/>
                </a:lnTo>
                <a:lnTo>
                  <a:pt x="2739604" y="6858000"/>
                </a:lnTo>
                <a:lnTo>
                  <a:pt x="2953106" y="6858000"/>
                </a:lnTo>
                <a:lnTo>
                  <a:pt x="3064862" y="6780599"/>
                </a:lnTo>
                <a:cubicBezTo>
                  <a:pt x="3238680" y="6653108"/>
                  <a:pt x="3409307" y="6515397"/>
                  <a:pt x="3581510" y="6374814"/>
                </a:cubicBezTo>
                <a:cubicBezTo>
                  <a:pt x="4527135" y="5602839"/>
                  <a:pt x="5455860" y="4969131"/>
                  <a:pt x="5455860" y="3621656"/>
                </a:cubicBezTo>
                <a:cubicBezTo>
                  <a:pt x="5455860" y="2093192"/>
                  <a:pt x="4882124" y="754641"/>
                  <a:pt x="3854961" y="14997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255864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69160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BDC5D362-D609-DE43-8E0B-6B0569529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7615" y="1045596"/>
            <a:ext cx="4148511" cy="1944371"/>
          </a:xfrm>
        </p:spPr>
        <p:txBody>
          <a:bodyPr anchor="b">
            <a:normAutofit/>
          </a:bodyPr>
          <a:lstStyle/>
          <a:p>
            <a:pPr>
              <a:lnSpc>
                <a:spcPct val="120000"/>
              </a:lnSpc>
            </a:pPr>
            <a:b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Joint Emergency Service Interoperability Programme</a:t>
            </a:r>
          </a:p>
        </p:txBody>
      </p:sp>
      <p:pic>
        <p:nvPicPr>
          <p:cNvPr id="5122" name="Picture 2" descr="JESIP – Apps on Google Play">
            <a:extLst>
              <a:ext uri="{FF2B5EF4-FFF2-40B4-BE49-F238E27FC236}">
                <a16:creationId xmlns:a16="http://schemas.microsoft.com/office/drawing/2014/main" id="{C2C8EBEA-8489-6D4E-A9B5-C1CB1E1BA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3153" y="687574"/>
            <a:ext cx="4788670" cy="234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64D9710-3B03-8E41-84AB-0BE96A17BF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8256" y="3220279"/>
            <a:ext cx="4402212" cy="238539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-provides agreed joint working practices to improve the way the police, fire and ambulance services work together when responding to incidents.</a:t>
            </a:r>
          </a:p>
          <a:p>
            <a:pPr>
              <a:lnSpc>
                <a:spcPct val="130000"/>
              </a:lnSpc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-delivers  a number of products to help promote and embed interoperability across the emergency services.</a:t>
            </a:r>
          </a:p>
          <a:p>
            <a:pPr>
              <a:lnSpc>
                <a:spcPct val="130000"/>
              </a:lnSpc>
            </a:pP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Task: Why is JESIP important?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91D7FE7-FA56-6B4F-AC94-861E9098C5E0}"/>
              </a:ext>
            </a:extLst>
          </p:cNvPr>
          <p:cNvSpPr txBox="1"/>
          <p:nvPr/>
        </p:nvSpPr>
        <p:spPr>
          <a:xfrm>
            <a:off x="8449733" y="6231114"/>
            <a:ext cx="3547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(College of Policing, 2021) </a:t>
            </a:r>
          </a:p>
        </p:txBody>
      </p:sp>
      <p:pic>
        <p:nvPicPr>
          <p:cNvPr id="5124" name="Picture 4" descr="JESIP - Working together, Saving Lives">
            <a:extLst>
              <a:ext uri="{FF2B5EF4-FFF2-40B4-BE49-F238E27FC236}">
                <a16:creationId xmlns:a16="http://schemas.microsoft.com/office/drawing/2014/main" id="{7F3834BE-1ECE-2F4F-8464-6621384FF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88" y="3612857"/>
            <a:ext cx="3035300" cy="267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6371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954AB742-44A6-4CDD-B54A-818846AF8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10E28F44-72C3-41C0-9CB9-5519574124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32156" y="3297832"/>
            <a:ext cx="5959692" cy="3560169"/>
          </a:xfrm>
          <a:custGeom>
            <a:avLst/>
            <a:gdLst>
              <a:gd name="connsiteX0" fmla="*/ 3008109 w 5959692"/>
              <a:gd name="connsiteY0" fmla="*/ 42 h 3560169"/>
              <a:gd name="connsiteX1" fmla="*/ 4702247 w 5959692"/>
              <a:gd name="connsiteY1" fmla="*/ 626282 h 3560169"/>
              <a:gd name="connsiteX2" fmla="*/ 5069411 w 5959692"/>
              <a:gd name="connsiteY2" fmla="*/ 865826 h 3560169"/>
              <a:gd name="connsiteX3" fmla="*/ 5895906 w 5959692"/>
              <a:gd name="connsiteY3" fmla="*/ 1594994 h 3560169"/>
              <a:gd name="connsiteX4" fmla="*/ 5959691 w 5959692"/>
              <a:gd name="connsiteY4" fmla="*/ 1728783 h 3560169"/>
              <a:gd name="connsiteX5" fmla="*/ 5959692 w 5959692"/>
              <a:gd name="connsiteY5" fmla="*/ 3560169 h 3560169"/>
              <a:gd name="connsiteX6" fmla="*/ 635 w 5959692"/>
              <a:gd name="connsiteY6" fmla="*/ 3560169 h 3560169"/>
              <a:gd name="connsiteX7" fmla="*/ 0 w 5959692"/>
              <a:gd name="connsiteY7" fmla="*/ 3534810 h 3560169"/>
              <a:gd name="connsiteX8" fmla="*/ 56896 w 5959692"/>
              <a:gd name="connsiteY8" fmla="*/ 3142342 h 3560169"/>
              <a:gd name="connsiteX9" fmla="*/ 605568 w 5959692"/>
              <a:gd name="connsiteY9" fmla="*/ 1932853 h 3560169"/>
              <a:gd name="connsiteX10" fmla="*/ 736162 w 5959692"/>
              <a:gd name="connsiteY10" fmla="*/ 1690788 h 3560169"/>
              <a:gd name="connsiteX11" fmla="*/ 2021319 w 5959692"/>
              <a:gd name="connsiteY11" fmla="*/ 209863 h 3560169"/>
              <a:gd name="connsiteX12" fmla="*/ 3008109 w 5959692"/>
              <a:gd name="connsiteY12" fmla="*/ 42 h 3560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59692" h="3560169">
                <a:moveTo>
                  <a:pt x="3008109" y="42"/>
                </a:moveTo>
                <a:cubicBezTo>
                  <a:pt x="3549058" y="3372"/>
                  <a:pt x="4091345" y="208628"/>
                  <a:pt x="4702247" y="626282"/>
                </a:cubicBezTo>
                <a:cubicBezTo>
                  <a:pt x="4830168" y="713755"/>
                  <a:pt x="4951806" y="791097"/>
                  <a:pt x="5069411" y="865826"/>
                </a:cubicBezTo>
                <a:cubicBezTo>
                  <a:pt x="5495976" y="1136988"/>
                  <a:pt x="5734167" y="1298128"/>
                  <a:pt x="5895906" y="1594994"/>
                </a:cubicBezTo>
                <a:lnTo>
                  <a:pt x="5959691" y="1728783"/>
                </a:lnTo>
                <a:lnTo>
                  <a:pt x="5959692" y="3560169"/>
                </a:lnTo>
                <a:lnTo>
                  <a:pt x="635" y="3560169"/>
                </a:lnTo>
                <a:lnTo>
                  <a:pt x="0" y="3534810"/>
                </a:lnTo>
                <a:cubicBezTo>
                  <a:pt x="2402" y="3407978"/>
                  <a:pt x="21463" y="3278501"/>
                  <a:pt x="56896" y="3142342"/>
                </a:cubicBezTo>
                <a:cubicBezTo>
                  <a:pt x="155720" y="2762537"/>
                  <a:pt x="374193" y="2359525"/>
                  <a:pt x="605568" y="1932853"/>
                </a:cubicBezTo>
                <a:cubicBezTo>
                  <a:pt x="648282" y="1854194"/>
                  <a:pt x="692359" y="1772817"/>
                  <a:pt x="736162" y="1690788"/>
                </a:cubicBezTo>
                <a:cubicBezTo>
                  <a:pt x="1128289" y="956620"/>
                  <a:pt x="1429537" y="456850"/>
                  <a:pt x="2021319" y="209863"/>
                </a:cubicBezTo>
                <a:cubicBezTo>
                  <a:pt x="2359453" y="68739"/>
                  <a:pt x="2683541" y="-1956"/>
                  <a:pt x="3008109" y="42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1" name="Freeform: Shape 140">
            <a:extLst>
              <a:ext uri="{FF2B5EF4-FFF2-40B4-BE49-F238E27FC236}">
                <a16:creationId xmlns:a16="http://schemas.microsoft.com/office/drawing/2014/main" id="{6F703EF8-1E43-4439-8CB5-179C7C75A4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43499" y="319598"/>
            <a:ext cx="3110997" cy="3301428"/>
          </a:xfrm>
          <a:custGeom>
            <a:avLst/>
            <a:gdLst>
              <a:gd name="connsiteX0" fmla="*/ 1431069 w 3110997"/>
              <a:gd name="connsiteY0" fmla="*/ 1514 h 3301428"/>
              <a:gd name="connsiteX1" fmla="*/ 1946520 w 3110997"/>
              <a:gd name="connsiteY1" fmla="*/ 42088 h 3301428"/>
              <a:gd name="connsiteX2" fmla="*/ 2402721 w 3110997"/>
              <a:gd name="connsiteY2" fmla="*/ 303594 h 3301428"/>
              <a:gd name="connsiteX3" fmla="*/ 2762423 w 3110997"/>
              <a:gd name="connsiteY3" fmla="*/ 889436 h 3301428"/>
              <a:gd name="connsiteX4" fmla="*/ 2828518 w 3110997"/>
              <a:gd name="connsiteY4" fmla="*/ 1015773 h 3301428"/>
              <a:gd name="connsiteX5" fmla="*/ 3094962 w 3110997"/>
              <a:gd name="connsiteY5" fmla="*/ 2001284 h 3301428"/>
              <a:gd name="connsiteX6" fmla="*/ 2157067 w 3110997"/>
              <a:gd name="connsiteY6" fmla="*/ 3054444 h 3301428"/>
              <a:gd name="connsiteX7" fmla="*/ 1950853 w 3110997"/>
              <a:gd name="connsiteY7" fmla="*/ 3146478 h 3301428"/>
              <a:gd name="connsiteX8" fmla="*/ 1329246 w 3110997"/>
              <a:gd name="connsiteY8" fmla="*/ 3288753 h 3301428"/>
              <a:gd name="connsiteX9" fmla="*/ 740145 w 3110997"/>
              <a:gd name="connsiteY9" fmla="*/ 3019378 h 3301428"/>
              <a:gd name="connsiteX10" fmla="*/ 288773 w 3110997"/>
              <a:gd name="connsiteY10" fmla="*/ 2499557 h 3301428"/>
              <a:gd name="connsiteX11" fmla="*/ 35659 w 3110997"/>
              <a:gd name="connsiteY11" fmla="*/ 1823964 h 3301428"/>
              <a:gd name="connsiteX12" fmla="*/ 31208 w 3110997"/>
              <a:gd name="connsiteY12" fmla="*/ 1116817 h 3301428"/>
              <a:gd name="connsiteX13" fmla="*/ 266830 w 3110997"/>
              <a:gd name="connsiteY13" fmla="*/ 556451 h 3301428"/>
              <a:gd name="connsiteX14" fmla="*/ 683944 w 3110997"/>
              <a:gd name="connsiteY14" fmla="*/ 194390 h 3301428"/>
              <a:gd name="connsiteX15" fmla="*/ 1431069 w 3110997"/>
              <a:gd name="connsiteY15" fmla="*/ 1514 h 330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110997" h="3301428">
                <a:moveTo>
                  <a:pt x="1431069" y="1514"/>
                </a:moveTo>
                <a:cubicBezTo>
                  <a:pt x="1596908" y="-4789"/>
                  <a:pt x="1770176" y="8561"/>
                  <a:pt x="1946520" y="42088"/>
                </a:cubicBezTo>
                <a:cubicBezTo>
                  <a:pt x="2134136" y="77759"/>
                  <a:pt x="2274818" y="158432"/>
                  <a:pt x="2402721" y="303594"/>
                </a:cubicBezTo>
                <a:cubicBezTo>
                  <a:pt x="2536515" y="455435"/>
                  <a:pt x="2646258" y="666231"/>
                  <a:pt x="2762423" y="889436"/>
                </a:cubicBezTo>
                <a:cubicBezTo>
                  <a:pt x="2783822" y="930610"/>
                  <a:pt x="2805992" y="973158"/>
                  <a:pt x="2828518" y="1015773"/>
                </a:cubicBezTo>
                <a:cubicBezTo>
                  <a:pt x="3030101" y="1397216"/>
                  <a:pt x="3157590" y="1671880"/>
                  <a:pt x="3094962" y="2001284"/>
                </a:cubicBezTo>
                <a:cubicBezTo>
                  <a:pt x="2999536" y="2503193"/>
                  <a:pt x="2719052" y="2818175"/>
                  <a:pt x="2157067" y="3054444"/>
                </a:cubicBezTo>
                <a:cubicBezTo>
                  <a:pt x="2083511" y="3085361"/>
                  <a:pt x="2016053" y="3116427"/>
                  <a:pt x="1950853" y="3146478"/>
                </a:cubicBezTo>
                <a:cubicBezTo>
                  <a:pt x="1680527" y="3271008"/>
                  <a:pt x="1541221" y="3329055"/>
                  <a:pt x="1329246" y="3288753"/>
                </a:cubicBezTo>
                <a:cubicBezTo>
                  <a:pt x="1118766" y="3248736"/>
                  <a:pt x="920572" y="3158068"/>
                  <a:pt x="740145" y="3019378"/>
                </a:cubicBezTo>
                <a:cubicBezTo>
                  <a:pt x="563651" y="2883673"/>
                  <a:pt x="411737" y="2708752"/>
                  <a:pt x="288773" y="2499557"/>
                </a:cubicBezTo>
                <a:cubicBezTo>
                  <a:pt x="167863" y="2293930"/>
                  <a:pt x="80312" y="2060356"/>
                  <a:pt x="35659" y="1823964"/>
                </a:cubicBezTo>
                <a:cubicBezTo>
                  <a:pt x="-10360" y="1581177"/>
                  <a:pt x="-11829" y="1343178"/>
                  <a:pt x="31208" y="1116817"/>
                </a:cubicBezTo>
                <a:cubicBezTo>
                  <a:pt x="71795" y="903345"/>
                  <a:pt x="151102" y="714850"/>
                  <a:pt x="266830" y="556451"/>
                </a:cubicBezTo>
                <a:cubicBezTo>
                  <a:pt x="375349" y="408016"/>
                  <a:pt x="515707" y="286208"/>
                  <a:pt x="683944" y="194390"/>
                </a:cubicBezTo>
                <a:cubicBezTo>
                  <a:pt x="898912" y="77121"/>
                  <a:pt x="1154672" y="12021"/>
                  <a:pt x="1431069" y="1514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9DFB2FC3-C3AA-44DA-A135-10AFA65B8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75604" y="443150"/>
            <a:ext cx="2805016" cy="3049345"/>
          </a:xfrm>
          <a:custGeom>
            <a:avLst/>
            <a:gdLst>
              <a:gd name="connsiteX0" fmla="*/ 1448892 w 2805016"/>
              <a:gd name="connsiteY0" fmla="*/ 1295 h 3049345"/>
              <a:gd name="connsiteX1" fmla="*/ 1762036 w 2805016"/>
              <a:gd name="connsiteY1" fmla="*/ 37054 h 3049345"/>
              <a:gd name="connsiteX2" fmla="*/ 2172496 w 2805016"/>
              <a:gd name="connsiteY2" fmla="*/ 276646 h 3049345"/>
              <a:gd name="connsiteX3" fmla="*/ 2494528 w 2805016"/>
              <a:gd name="connsiteY3" fmla="*/ 816190 h 3049345"/>
              <a:gd name="connsiteX4" fmla="*/ 2553622 w 2805016"/>
              <a:gd name="connsiteY4" fmla="*/ 932591 h 3049345"/>
              <a:gd name="connsiteX5" fmla="*/ 2789833 w 2805016"/>
              <a:gd name="connsiteY5" fmla="*/ 1841650 h 3049345"/>
              <a:gd name="connsiteX6" fmla="*/ 1939259 w 2805016"/>
              <a:gd name="connsiteY6" fmla="*/ 2818274 h 3049345"/>
              <a:gd name="connsiteX7" fmla="*/ 1752834 w 2805016"/>
              <a:gd name="connsiteY7" fmla="*/ 2904144 h 3049345"/>
              <a:gd name="connsiteX8" fmla="*/ 1191447 w 2805016"/>
              <a:gd name="connsiteY8" fmla="*/ 3038170 h 3049345"/>
              <a:gd name="connsiteX9" fmla="*/ 661126 w 2805016"/>
              <a:gd name="connsiteY9" fmla="*/ 2791872 h 3049345"/>
              <a:gd name="connsiteX10" fmla="*/ 256115 w 2805016"/>
              <a:gd name="connsiteY10" fmla="*/ 2313690 h 3049345"/>
              <a:gd name="connsiteX11" fmla="*/ 30620 w 2805016"/>
              <a:gd name="connsiteY11" fmla="*/ 1690804 h 3049345"/>
              <a:gd name="connsiteX12" fmla="*/ 29591 w 2805016"/>
              <a:gd name="connsiteY12" fmla="*/ 1037726 h 3049345"/>
              <a:gd name="connsiteX13" fmla="*/ 244525 w 2805016"/>
              <a:gd name="connsiteY13" fmla="*/ 519197 h 3049345"/>
              <a:gd name="connsiteX14" fmla="*/ 622356 w 2805016"/>
              <a:gd name="connsiteY14" fmla="*/ 183048 h 3049345"/>
              <a:gd name="connsiteX15" fmla="*/ 1448892 w 2805016"/>
              <a:gd name="connsiteY15" fmla="*/ 1295 h 304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805016" h="3049345">
                <a:moveTo>
                  <a:pt x="1448892" y="1295"/>
                </a:moveTo>
                <a:cubicBezTo>
                  <a:pt x="1551302" y="5038"/>
                  <a:pt x="1656071" y="16908"/>
                  <a:pt x="1762036" y="37054"/>
                </a:cubicBezTo>
                <a:cubicBezTo>
                  <a:pt x="1931145" y="69206"/>
                  <a:pt x="2057720" y="143119"/>
                  <a:pt x="2172496" y="276646"/>
                </a:cubicBezTo>
                <a:cubicBezTo>
                  <a:pt x="2292557" y="416316"/>
                  <a:pt x="2390672" y="610536"/>
                  <a:pt x="2494528" y="816190"/>
                </a:cubicBezTo>
                <a:cubicBezTo>
                  <a:pt x="2513659" y="854126"/>
                  <a:pt x="2533480" y="893328"/>
                  <a:pt x="2553622" y="932591"/>
                </a:cubicBezTo>
                <a:cubicBezTo>
                  <a:pt x="2733870" y="1284027"/>
                  <a:pt x="2847724" y="1537159"/>
                  <a:pt x="2789833" y="1841650"/>
                </a:cubicBezTo>
                <a:cubicBezTo>
                  <a:pt x="2701624" y="2305599"/>
                  <a:pt x="2447254" y="2597690"/>
                  <a:pt x="1939259" y="2818274"/>
                </a:cubicBezTo>
                <a:cubicBezTo>
                  <a:pt x="1872770" y="2847138"/>
                  <a:pt x="1811781" y="2876114"/>
                  <a:pt x="1752834" y="2904144"/>
                </a:cubicBezTo>
                <a:cubicBezTo>
                  <a:pt x="1508432" y="3020297"/>
                  <a:pt x="1382512" y="3074496"/>
                  <a:pt x="1191447" y="3038170"/>
                </a:cubicBezTo>
                <a:cubicBezTo>
                  <a:pt x="1001732" y="3002100"/>
                  <a:pt x="823313" y="2919199"/>
                  <a:pt x="661126" y="2791872"/>
                </a:cubicBezTo>
                <a:cubicBezTo>
                  <a:pt x="502474" y="2667286"/>
                  <a:pt x="366163" y="2506376"/>
                  <a:pt x="256115" y="2313690"/>
                </a:cubicBezTo>
                <a:cubicBezTo>
                  <a:pt x="147904" y="2124290"/>
                  <a:pt x="69906" y="1908939"/>
                  <a:pt x="30620" y="1690804"/>
                </a:cubicBezTo>
                <a:cubicBezTo>
                  <a:pt x="-9871" y="1466769"/>
                  <a:pt x="-10191" y="1246967"/>
                  <a:pt x="29591" y="1037726"/>
                </a:cubicBezTo>
                <a:cubicBezTo>
                  <a:pt x="67109" y="840400"/>
                  <a:pt x="139452" y="665977"/>
                  <a:pt x="244525" y="519197"/>
                </a:cubicBezTo>
                <a:cubicBezTo>
                  <a:pt x="343054" y="381648"/>
                  <a:pt x="470192" y="268558"/>
                  <a:pt x="622356" y="183048"/>
                </a:cubicBezTo>
                <a:cubicBezTo>
                  <a:pt x="855671" y="51991"/>
                  <a:pt x="1141662" y="-9932"/>
                  <a:pt x="1448892" y="1295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DC9006AC-14D0-4A9C-BE11-F61AB5B8D8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3466" y="623454"/>
            <a:ext cx="2567901" cy="2687367"/>
          </a:xfrm>
          <a:custGeom>
            <a:avLst/>
            <a:gdLst>
              <a:gd name="connsiteX0" fmla="*/ 1177679 w 2567901"/>
              <a:gd name="connsiteY0" fmla="*/ 1063 h 2687367"/>
              <a:gd name="connsiteX1" fmla="*/ 1603094 w 2567901"/>
              <a:gd name="connsiteY1" fmla="*/ 35223 h 2687367"/>
              <a:gd name="connsiteX2" fmla="*/ 1980105 w 2567901"/>
              <a:gd name="connsiteY2" fmla="*/ 249099 h 2687367"/>
              <a:gd name="connsiteX3" fmla="*/ 2278200 w 2567901"/>
              <a:gd name="connsiteY3" fmla="*/ 726784 h 2687367"/>
              <a:gd name="connsiteX4" fmla="*/ 2333016 w 2567901"/>
              <a:gd name="connsiteY4" fmla="*/ 829771 h 2687367"/>
              <a:gd name="connsiteX5" fmla="*/ 2555036 w 2567901"/>
              <a:gd name="connsiteY5" fmla="*/ 1632596 h 2687367"/>
              <a:gd name="connsiteX6" fmla="*/ 1783436 w 2567901"/>
              <a:gd name="connsiteY6" fmla="*/ 2487849 h 2687367"/>
              <a:gd name="connsiteX7" fmla="*/ 1613480 w 2567901"/>
              <a:gd name="connsiteY7" fmla="*/ 2562316 h 2687367"/>
              <a:gd name="connsiteX8" fmla="*/ 1100869 w 2567901"/>
              <a:gd name="connsiteY8" fmla="*/ 2676769 h 2687367"/>
              <a:gd name="connsiteX9" fmla="*/ 614178 w 2567901"/>
              <a:gd name="connsiteY9" fmla="*/ 2456196 h 2687367"/>
              <a:gd name="connsiteX10" fmla="*/ 240586 w 2567901"/>
              <a:gd name="connsiteY10" fmla="*/ 2032054 h 2687367"/>
              <a:gd name="connsiteX11" fmla="*/ 30245 w 2567901"/>
              <a:gd name="connsiteY11" fmla="*/ 1481541 h 2687367"/>
              <a:gd name="connsiteX12" fmla="*/ 25021 w 2567901"/>
              <a:gd name="connsiteY12" fmla="*/ 905889 h 2687367"/>
              <a:gd name="connsiteX13" fmla="*/ 218217 w 2567901"/>
              <a:gd name="connsiteY13" fmla="*/ 450248 h 2687367"/>
              <a:gd name="connsiteX14" fmla="*/ 561607 w 2567901"/>
              <a:gd name="connsiteY14" fmla="*/ 156432 h 2687367"/>
              <a:gd name="connsiteX15" fmla="*/ 1177679 w 2567901"/>
              <a:gd name="connsiteY15" fmla="*/ 1063 h 2687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67901" h="2687367">
                <a:moveTo>
                  <a:pt x="1177679" y="1063"/>
                </a:moveTo>
                <a:cubicBezTo>
                  <a:pt x="1314507" y="-3704"/>
                  <a:pt x="1457510" y="7543"/>
                  <a:pt x="1603094" y="35223"/>
                </a:cubicBezTo>
                <a:cubicBezTo>
                  <a:pt x="1757985" y="64671"/>
                  <a:pt x="1874247" y="130651"/>
                  <a:pt x="1980105" y="249099"/>
                </a:cubicBezTo>
                <a:cubicBezTo>
                  <a:pt x="2090840" y="372996"/>
                  <a:pt x="2181857" y="544832"/>
                  <a:pt x="2278200" y="726784"/>
                </a:cubicBezTo>
                <a:cubicBezTo>
                  <a:pt x="2295948" y="760348"/>
                  <a:pt x="2314335" y="795032"/>
                  <a:pt x="2333016" y="829771"/>
                </a:cubicBezTo>
                <a:cubicBezTo>
                  <a:pt x="2500190" y="1140721"/>
                  <a:pt x="2605991" y="1364587"/>
                  <a:pt x="2555036" y="1632596"/>
                </a:cubicBezTo>
                <a:cubicBezTo>
                  <a:pt x="2477395" y="2040959"/>
                  <a:pt x="2246644" y="2296751"/>
                  <a:pt x="1783436" y="2487849"/>
                </a:cubicBezTo>
                <a:cubicBezTo>
                  <a:pt x="1722809" y="2512855"/>
                  <a:pt x="1667214" y="2537996"/>
                  <a:pt x="1613480" y="2562316"/>
                </a:cubicBezTo>
                <a:cubicBezTo>
                  <a:pt x="1390692" y="2663095"/>
                  <a:pt x="1275870" y="2710042"/>
                  <a:pt x="1100869" y="2676769"/>
                </a:cubicBezTo>
                <a:cubicBezTo>
                  <a:pt x="927103" y="2643732"/>
                  <a:pt x="763363" y="2569490"/>
                  <a:pt x="614178" y="2456196"/>
                </a:cubicBezTo>
                <a:cubicBezTo>
                  <a:pt x="468245" y="2345340"/>
                  <a:pt x="342509" y="2202615"/>
                  <a:pt x="240586" y="2032054"/>
                </a:cubicBezTo>
                <a:cubicBezTo>
                  <a:pt x="140365" y="1864400"/>
                  <a:pt x="67610" y="1674071"/>
                  <a:pt x="30245" y="1481541"/>
                </a:cubicBezTo>
                <a:cubicBezTo>
                  <a:pt x="-8261" y="1283803"/>
                  <a:pt x="-9994" y="1090060"/>
                  <a:pt x="25021" y="905889"/>
                </a:cubicBezTo>
                <a:cubicBezTo>
                  <a:pt x="58043" y="732204"/>
                  <a:pt x="123071" y="578936"/>
                  <a:pt x="218217" y="450248"/>
                </a:cubicBezTo>
                <a:cubicBezTo>
                  <a:pt x="307436" y="329654"/>
                  <a:pt x="422987" y="230806"/>
                  <a:pt x="561607" y="156432"/>
                </a:cubicBezTo>
                <a:cubicBezTo>
                  <a:pt x="738731" y="61442"/>
                  <a:pt x="949631" y="9010"/>
                  <a:pt x="1177679" y="1063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0E2345-B635-3344-9EE5-51867A8D8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203" y="-21783"/>
            <a:ext cx="4609246" cy="2142918"/>
          </a:xfrm>
        </p:spPr>
        <p:txBody>
          <a:bodyPr anchor="b">
            <a:normAutofit/>
          </a:bodyPr>
          <a:lstStyle/>
          <a:p>
            <a:r>
              <a:rPr lang="en-GB" dirty="0"/>
              <a:t>JESIP</a:t>
            </a:r>
            <a:br>
              <a:rPr lang="en-GB" dirty="0"/>
            </a:br>
            <a:r>
              <a:rPr lang="en-GB" dirty="0"/>
              <a:t>– 5 Principles</a:t>
            </a:r>
          </a:p>
        </p:txBody>
      </p:sp>
      <p:sp>
        <p:nvSpPr>
          <p:cNvPr id="147" name="Freeform: Shape 146">
            <a:extLst>
              <a:ext uri="{FF2B5EF4-FFF2-40B4-BE49-F238E27FC236}">
                <a16:creationId xmlns:a16="http://schemas.microsoft.com/office/drawing/2014/main" id="{CB02D12A-0B1A-459E-8D70-2772831B92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87256" y="0"/>
            <a:ext cx="3404592" cy="2880968"/>
          </a:xfrm>
          <a:custGeom>
            <a:avLst/>
            <a:gdLst>
              <a:gd name="connsiteX0" fmla="*/ 30625 w 3404592"/>
              <a:gd name="connsiteY0" fmla="*/ 0 h 2880968"/>
              <a:gd name="connsiteX1" fmla="*/ 3404591 w 3404592"/>
              <a:gd name="connsiteY1" fmla="*/ 0 h 2880968"/>
              <a:gd name="connsiteX2" fmla="*/ 3404592 w 3404592"/>
              <a:gd name="connsiteY2" fmla="*/ 2363677 h 2880968"/>
              <a:gd name="connsiteX3" fmla="*/ 3368234 w 3404592"/>
              <a:gd name="connsiteY3" fmla="*/ 2400463 h 2880968"/>
              <a:gd name="connsiteX4" fmla="*/ 2673169 w 3404592"/>
              <a:gd name="connsiteY4" fmla="*/ 2691710 h 2880968"/>
              <a:gd name="connsiteX5" fmla="*/ 2383908 w 3404592"/>
              <a:gd name="connsiteY5" fmla="*/ 2766733 h 2880968"/>
              <a:gd name="connsiteX6" fmla="*/ 580011 w 3404592"/>
              <a:gd name="connsiteY6" fmla="*/ 2455996 h 2880968"/>
              <a:gd name="connsiteX7" fmla="*/ 103935 w 3404592"/>
              <a:gd name="connsiteY7" fmla="*/ 1224395 h 2880968"/>
              <a:gd name="connsiteX8" fmla="*/ 76737 w 3404592"/>
              <a:gd name="connsiteY8" fmla="*/ 1040246 h 2880968"/>
              <a:gd name="connsiteX9" fmla="*/ 6986 w 3404592"/>
              <a:gd name="connsiteY9" fmla="*/ 142569 h 28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04592" h="2880968">
                <a:moveTo>
                  <a:pt x="30625" y="0"/>
                </a:moveTo>
                <a:lnTo>
                  <a:pt x="3404591" y="0"/>
                </a:lnTo>
                <a:lnTo>
                  <a:pt x="3404592" y="2363677"/>
                </a:lnTo>
                <a:lnTo>
                  <a:pt x="3368234" y="2400463"/>
                </a:lnTo>
                <a:cubicBezTo>
                  <a:pt x="3196560" y="2556781"/>
                  <a:pt x="3007578" y="2609148"/>
                  <a:pt x="2673169" y="2691710"/>
                </a:cubicBezTo>
                <a:cubicBezTo>
                  <a:pt x="2580978" y="2714454"/>
                  <a:pt x="2485617" y="2738008"/>
                  <a:pt x="2383908" y="2766733"/>
                </a:cubicBezTo>
                <a:cubicBezTo>
                  <a:pt x="1606788" y="2986132"/>
                  <a:pt x="1067300" y="2893177"/>
                  <a:pt x="580011" y="2455996"/>
                </a:cubicBezTo>
                <a:cubicBezTo>
                  <a:pt x="260201" y="2169073"/>
                  <a:pt x="183906" y="1782048"/>
                  <a:pt x="103935" y="1224395"/>
                </a:cubicBezTo>
                <a:cubicBezTo>
                  <a:pt x="95007" y="1162089"/>
                  <a:pt x="85753" y="1100145"/>
                  <a:pt x="76737" y="1040246"/>
                </a:cubicBezTo>
                <a:cubicBezTo>
                  <a:pt x="28042" y="715402"/>
                  <a:pt x="-17905" y="408591"/>
                  <a:pt x="6986" y="142569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DD3DED5B-9FB2-439B-A341-F0AF0B9F3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11772" y="0"/>
            <a:ext cx="3580076" cy="3029264"/>
          </a:xfrm>
          <a:custGeom>
            <a:avLst/>
            <a:gdLst>
              <a:gd name="connsiteX0" fmla="*/ 19381 w 3580076"/>
              <a:gd name="connsiteY0" fmla="*/ 0 h 3029264"/>
              <a:gd name="connsiteX1" fmla="*/ 3580076 w 3580076"/>
              <a:gd name="connsiteY1" fmla="*/ 0 h 3029264"/>
              <a:gd name="connsiteX2" fmla="*/ 3580076 w 3580076"/>
              <a:gd name="connsiteY2" fmla="*/ 2559343 h 3029264"/>
              <a:gd name="connsiteX3" fmla="*/ 3556258 w 3580076"/>
              <a:gd name="connsiteY3" fmla="*/ 2578706 h 3029264"/>
              <a:gd name="connsiteX4" fmla="*/ 2887450 w 3580076"/>
              <a:gd name="connsiteY4" fmla="*/ 2826324 h 3029264"/>
              <a:gd name="connsiteX5" fmla="*/ 2575407 w 3580076"/>
              <a:gd name="connsiteY5" fmla="*/ 2906908 h 3029264"/>
              <a:gd name="connsiteX6" fmla="*/ 628491 w 3580076"/>
              <a:gd name="connsiteY6" fmla="*/ 2569492 h 3029264"/>
              <a:gd name="connsiteX7" fmla="*/ 113276 w 3580076"/>
              <a:gd name="connsiteY7" fmla="*/ 1240251 h 3029264"/>
              <a:gd name="connsiteX8" fmla="*/ 83702 w 3580076"/>
              <a:gd name="connsiteY8" fmla="*/ 1041556 h 3029264"/>
              <a:gd name="connsiteX9" fmla="*/ 7347 w 3580076"/>
              <a:gd name="connsiteY9" fmla="*/ 73049 h 3029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80076" h="3029264">
                <a:moveTo>
                  <a:pt x="19381" y="0"/>
                </a:moveTo>
                <a:lnTo>
                  <a:pt x="3580076" y="0"/>
                </a:lnTo>
                <a:lnTo>
                  <a:pt x="3580076" y="2559343"/>
                </a:lnTo>
                <a:lnTo>
                  <a:pt x="3556258" y="2578706"/>
                </a:lnTo>
                <a:cubicBezTo>
                  <a:pt x="3390615" y="2698133"/>
                  <a:pt x="3196665" y="2750327"/>
                  <a:pt x="2887450" y="2826324"/>
                </a:cubicBezTo>
                <a:cubicBezTo>
                  <a:pt x="2787996" y="2850747"/>
                  <a:pt x="2685123" y="2876042"/>
                  <a:pt x="2575407" y="2906908"/>
                </a:cubicBezTo>
                <a:cubicBezTo>
                  <a:pt x="1737105" y="3142655"/>
                  <a:pt x="1154843" y="3041718"/>
                  <a:pt x="628491" y="2569492"/>
                </a:cubicBezTo>
                <a:cubicBezTo>
                  <a:pt x="283045" y="2259569"/>
                  <a:pt x="200247" y="1841949"/>
                  <a:pt x="113276" y="1240251"/>
                </a:cubicBezTo>
                <a:cubicBezTo>
                  <a:pt x="103566" y="1173024"/>
                  <a:pt x="93505" y="1106186"/>
                  <a:pt x="83702" y="1041556"/>
                </a:cubicBezTo>
                <a:cubicBezTo>
                  <a:pt x="30763" y="691052"/>
                  <a:pt x="-19190" y="360006"/>
                  <a:pt x="7347" y="73049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5548DE56-0D2D-41D3-8B56-C6B37908F4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97970" y="0"/>
            <a:ext cx="3293877" cy="2743212"/>
          </a:xfrm>
          <a:custGeom>
            <a:avLst/>
            <a:gdLst>
              <a:gd name="connsiteX0" fmla="*/ 37772 w 3293877"/>
              <a:gd name="connsiteY0" fmla="*/ 0 h 2743212"/>
              <a:gd name="connsiteX1" fmla="*/ 3293877 w 3293877"/>
              <a:gd name="connsiteY1" fmla="*/ 0 h 2743212"/>
              <a:gd name="connsiteX2" fmla="*/ 3293877 w 3293877"/>
              <a:gd name="connsiteY2" fmla="*/ 2133887 h 2743212"/>
              <a:gd name="connsiteX3" fmla="*/ 3222757 w 3293877"/>
              <a:gd name="connsiteY3" fmla="*/ 2223039 h 2743212"/>
              <a:gd name="connsiteX4" fmla="*/ 2503136 w 3293877"/>
              <a:gd name="connsiteY4" fmla="*/ 2565392 h 2743212"/>
              <a:gd name="connsiteX5" fmla="*/ 2232111 w 3293877"/>
              <a:gd name="connsiteY5" fmla="*/ 2635826 h 2743212"/>
              <a:gd name="connsiteX6" fmla="*/ 542319 w 3293877"/>
              <a:gd name="connsiteY6" fmla="*/ 2345567 h 2743212"/>
              <a:gd name="connsiteX7" fmla="*/ 96920 w 3293877"/>
              <a:gd name="connsiteY7" fmla="*/ 1191868 h 2743212"/>
              <a:gd name="connsiteX8" fmla="*/ 71529 w 3293877"/>
              <a:gd name="connsiteY8" fmla="*/ 1019346 h 2743212"/>
              <a:gd name="connsiteX9" fmla="*/ 6623 w 3293877"/>
              <a:gd name="connsiteY9" fmla="*/ 178315 h 2743212"/>
              <a:gd name="connsiteX10" fmla="*/ 34833 w 3293877"/>
              <a:gd name="connsiteY10" fmla="*/ 8680 h 2743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93877" h="2743212">
                <a:moveTo>
                  <a:pt x="37772" y="0"/>
                </a:moveTo>
                <a:lnTo>
                  <a:pt x="3293877" y="0"/>
                </a:lnTo>
                <a:lnTo>
                  <a:pt x="3293877" y="2133887"/>
                </a:lnTo>
                <a:lnTo>
                  <a:pt x="3222757" y="2223039"/>
                </a:lnTo>
                <a:cubicBezTo>
                  <a:pt x="3041339" y="2425251"/>
                  <a:pt x="2861221" y="2476800"/>
                  <a:pt x="2503136" y="2565392"/>
                </a:cubicBezTo>
                <a:cubicBezTo>
                  <a:pt x="2416757" y="2586746"/>
                  <a:pt x="2327408" y="2608861"/>
                  <a:pt x="2232111" y="2635826"/>
                </a:cubicBezTo>
                <a:cubicBezTo>
                  <a:pt x="1503976" y="2841768"/>
                  <a:pt x="998612" y="2754939"/>
                  <a:pt x="542319" y="2345567"/>
                </a:cubicBezTo>
                <a:cubicBezTo>
                  <a:pt x="242852" y="2076894"/>
                  <a:pt x="171565" y="1714314"/>
                  <a:pt x="96920" y="1191868"/>
                </a:cubicBezTo>
                <a:cubicBezTo>
                  <a:pt x="88586" y="1133496"/>
                  <a:pt x="79946" y="1075462"/>
                  <a:pt x="71529" y="1019346"/>
                </a:cubicBezTo>
                <a:cubicBezTo>
                  <a:pt x="26070" y="715012"/>
                  <a:pt x="-16826" y="427572"/>
                  <a:pt x="6623" y="178315"/>
                </a:cubicBezTo>
                <a:cubicBezTo>
                  <a:pt x="12226" y="118742"/>
                  <a:pt x="21526" y="62431"/>
                  <a:pt x="34833" y="868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3" name="Freeform: Shape 152">
            <a:extLst>
              <a:ext uri="{FF2B5EF4-FFF2-40B4-BE49-F238E27FC236}">
                <a16:creationId xmlns:a16="http://schemas.microsoft.com/office/drawing/2014/main" id="{7D646D3E-3C36-4B70-95F2-A1904224D5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493" y="3105611"/>
            <a:ext cx="6141507" cy="3752389"/>
          </a:xfrm>
          <a:custGeom>
            <a:avLst/>
            <a:gdLst>
              <a:gd name="connsiteX0" fmla="*/ 3215595 w 6141507"/>
              <a:gd name="connsiteY0" fmla="*/ 37 h 3752389"/>
              <a:gd name="connsiteX1" fmla="*/ 5025810 w 6141507"/>
              <a:gd name="connsiteY1" fmla="*/ 667544 h 3752389"/>
              <a:gd name="connsiteX2" fmla="*/ 5418068 w 6141507"/>
              <a:gd name="connsiteY2" fmla="*/ 923043 h 3752389"/>
              <a:gd name="connsiteX3" fmla="*/ 6130109 w 6141507"/>
              <a:gd name="connsiteY3" fmla="*/ 1458777 h 3752389"/>
              <a:gd name="connsiteX4" fmla="*/ 6141506 w 6141507"/>
              <a:gd name="connsiteY4" fmla="*/ 1473047 h 3752389"/>
              <a:gd name="connsiteX5" fmla="*/ 6141507 w 6141507"/>
              <a:gd name="connsiteY5" fmla="*/ 3752389 h 3752389"/>
              <a:gd name="connsiteX6" fmla="*/ 0 w 6141507"/>
              <a:gd name="connsiteY6" fmla="*/ 3752389 h 3752389"/>
              <a:gd name="connsiteX7" fmla="*/ 7127 w 6141507"/>
              <a:gd name="connsiteY7" fmla="*/ 3638865 h 3752389"/>
              <a:gd name="connsiteX8" fmla="*/ 59603 w 6141507"/>
              <a:gd name="connsiteY8" fmla="*/ 3356358 h 3752389"/>
              <a:gd name="connsiteX9" fmla="*/ 646726 w 6141507"/>
              <a:gd name="connsiteY9" fmla="*/ 2064848 h 3752389"/>
              <a:gd name="connsiteX10" fmla="*/ 786444 w 6141507"/>
              <a:gd name="connsiteY10" fmla="*/ 1806355 h 3752389"/>
              <a:gd name="connsiteX11" fmla="*/ 2160845 w 6141507"/>
              <a:gd name="connsiteY11" fmla="*/ 224629 h 3752389"/>
              <a:gd name="connsiteX12" fmla="*/ 3215595 w 6141507"/>
              <a:gd name="connsiteY12" fmla="*/ 37 h 3752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141507" h="3752389">
                <a:moveTo>
                  <a:pt x="3215595" y="37"/>
                </a:moveTo>
                <a:cubicBezTo>
                  <a:pt x="3793727" y="3265"/>
                  <a:pt x="4373168" y="222053"/>
                  <a:pt x="5025810" y="667544"/>
                </a:cubicBezTo>
                <a:cubicBezTo>
                  <a:pt x="5162471" y="760846"/>
                  <a:pt x="5292423" y="843339"/>
                  <a:pt x="5418068" y="923043"/>
                </a:cubicBezTo>
                <a:cubicBezTo>
                  <a:pt x="5743584" y="1129628"/>
                  <a:pt x="5966418" y="1276344"/>
                  <a:pt x="6130109" y="1458777"/>
                </a:cubicBezTo>
                <a:lnTo>
                  <a:pt x="6141506" y="1473047"/>
                </a:lnTo>
                <a:lnTo>
                  <a:pt x="6141507" y="3752389"/>
                </a:lnTo>
                <a:lnTo>
                  <a:pt x="0" y="3752389"/>
                </a:lnTo>
                <a:lnTo>
                  <a:pt x="7127" y="3638865"/>
                </a:lnTo>
                <a:cubicBezTo>
                  <a:pt x="16780" y="3547020"/>
                  <a:pt x="34303" y="3453276"/>
                  <a:pt x="59603" y="3356358"/>
                </a:cubicBezTo>
                <a:cubicBezTo>
                  <a:pt x="165452" y="2950843"/>
                  <a:pt x="399187" y="2520480"/>
                  <a:pt x="646726" y="2064848"/>
                </a:cubicBezTo>
                <a:cubicBezTo>
                  <a:pt x="692424" y="1980851"/>
                  <a:pt x="739580" y="1893951"/>
                  <a:pt x="786444" y="1806355"/>
                </a:cubicBezTo>
                <a:cubicBezTo>
                  <a:pt x="1205972" y="1022363"/>
                  <a:pt x="1528233" y="488656"/>
                  <a:pt x="2160845" y="224629"/>
                </a:cubicBezTo>
                <a:cubicBezTo>
                  <a:pt x="2522310" y="73767"/>
                  <a:pt x="2868717" y="-1899"/>
                  <a:pt x="3215595" y="37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6" descr="New hub now up and running for emergency services to share information">
            <a:extLst>
              <a:ext uri="{FF2B5EF4-FFF2-40B4-BE49-F238E27FC236}">
                <a16:creationId xmlns:a16="http://schemas.microsoft.com/office/drawing/2014/main" id="{23FFE0FF-AD5D-2347-B5CD-488ABFDE5D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6" r="22294" b="4"/>
          <a:stretch/>
        </p:blipFill>
        <p:spPr bwMode="auto">
          <a:xfrm>
            <a:off x="5853211" y="791373"/>
            <a:ext cx="2246489" cy="2351005"/>
          </a:xfrm>
          <a:custGeom>
            <a:avLst/>
            <a:gdLst/>
            <a:ahLst/>
            <a:cxnLst/>
            <a:rect l="l" t="t" r="r" b="b"/>
            <a:pathLst>
              <a:path w="2246489" h="2351005">
                <a:moveTo>
                  <a:pt x="1151661" y="1443"/>
                </a:moveTo>
                <a:cubicBezTo>
                  <a:pt x="1233631" y="4917"/>
                  <a:pt x="1317535" y="14671"/>
                  <a:pt x="1402443" y="30814"/>
                </a:cubicBezTo>
                <a:cubicBezTo>
                  <a:pt x="1537948" y="56577"/>
                  <a:pt x="1639656" y="114298"/>
                  <a:pt x="1732265" y="217920"/>
                </a:cubicBezTo>
                <a:cubicBezTo>
                  <a:pt x="1829139" y="326311"/>
                  <a:pt x="1908765" y="476638"/>
                  <a:pt x="1993051" y="635816"/>
                </a:cubicBezTo>
                <a:cubicBezTo>
                  <a:pt x="2008576" y="665180"/>
                  <a:pt x="2024662" y="695523"/>
                  <a:pt x="2041004" y="725913"/>
                </a:cubicBezTo>
                <a:cubicBezTo>
                  <a:pt x="2187254" y="997942"/>
                  <a:pt x="2279812" y="1193790"/>
                  <a:pt x="2235234" y="1428254"/>
                </a:cubicBezTo>
                <a:cubicBezTo>
                  <a:pt x="2167312" y="1785504"/>
                  <a:pt x="1965442" y="2009279"/>
                  <a:pt x="1560212" y="2176460"/>
                </a:cubicBezTo>
                <a:cubicBezTo>
                  <a:pt x="1507174" y="2198335"/>
                  <a:pt x="1458538" y="2220330"/>
                  <a:pt x="1411529" y="2241605"/>
                </a:cubicBezTo>
                <a:cubicBezTo>
                  <a:pt x="1216626" y="2329770"/>
                  <a:pt x="1116176" y="2370842"/>
                  <a:pt x="963078" y="2341734"/>
                </a:cubicBezTo>
                <a:cubicBezTo>
                  <a:pt x="811062" y="2312832"/>
                  <a:pt x="667816" y="2247882"/>
                  <a:pt x="537304" y="2148767"/>
                </a:cubicBezTo>
                <a:cubicBezTo>
                  <a:pt x="409636" y="2051788"/>
                  <a:pt x="299638" y="1926926"/>
                  <a:pt x="210472" y="1777713"/>
                </a:cubicBezTo>
                <a:cubicBezTo>
                  <a:pt x="122796" y="1631044"/>
                  <a:pt x="59147" y="1464537"/>
                  <a:pt x="26459" y="1296106"/>
                </a:cubicBezTo>
                <a:cubicBezTo>
                  <a:pt x="-7227" y="1123116"/>
                  <a:pt x="-8744" y="953623"/>
                  <a:pt x="21889" y="792504"/>
                </a:cubicBezTo>
                <a:cubicBezTo>
                  <a:pt x="50778" y="640558"/>
                  <a:pt x="107667" y="506474"/>
                  <a:pt x="190903" y="393892"/>
                </a:cubicBezTo>
                <a:cubicBezTo>
                  <a:pt x="268956" y="288393"/>
                  <a:pt x="370042" y="201917"/>
                  <a:pt x="491313" y="136852"/>
                </a:cubicBezTo>
                <a:cubicBezTo>
                  <a:pt x="677259" y="37131"/>
                  <a:pt x="905753" y="-8977"/>
                  <a:pt x="1151661" y="144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Brooklands Museum :: Emergency Services Day">
            <a:extLst>
              <a:ext uri="{FF2B5EF4-FFF2-40B4-BE49-F238E27FC236}">
                <a16:creationId xmlns:a16="http://schemas.microsoft.com/office/drawing/2014/main" id="{B03C78E8-5C4C-C34D-9CD8-3177163D3C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50" r="24025"/>
          <a:stretch/>
        </p:blipFill>
        <p:spPr bwMode="auto">
          <a:xfrm>
            <a:off x="9109899" y="-9273"/>
            <a:ext cx="3093269" cy="2530405"/>
          </a:xfrm>
          <a:custGeom>
            <a:avLst/>
            <a:gdLst/>
            <a:ahLst/>
            <a:cxnLst/>
            <a:rect l="l" t="t" r="r" b="b"/>
            <a:pathLst>
              <a:path w="3093269" h="2530405">
                <a:moveTo>
                  <a:pt x="60381" y="0"/>
                </a:moveTo>
                <a:lnTo>
                  <a:pt x="3093269" y="0"/>
                </a:lnTo>
                <a:lnTo>
                  <a:pt x="3093269" y="1760938"/>
                </a:lnTo>
                <a:lnTo>
                  <a:pt x="3091357" y="1764934"/>
                </a:lnTo>
                <a:cubicBezTo>
                  <a:pt x="3032651" y="1871844"/>
                  <a:pt x="2962668" y="1970741"/>
                  <a:pt x="2881807" y="2060870"/>
                </a:cubicBezTo>
                <a:cubicBezTo>
                  <a:pt x="2718935" y="2242410"/>
                  <a:pt x="2557541" y="2288971"/>
                  <a:pt x="2236713" y="2369092"/>
                </a:cubicBezTo>
                <a:cubicBezTo>
                  <a:pt x="2159321" y="2388405"/>
                  <a:pt x="2079268" y="2408405"/>
                  <a:pt x="1993879" y="2432762"/>
                </a:cubicBezTo>
                <a:cubicBezTo>
                  <a:pt x="1341447" y="2618793"/>
                  <a:pt x="889107" y="2542063"/>
                  <a:pt x="481384" y="2176267"/>
                </a:cubicBezTo>
                <a:cubicBezTo>
                  <a:pt x="213794" y="1936193"/>
                  <a:pt x="150722" y="1611509"/>
                  <a:pt x="84978" y="1143609"/>
                </a:cubicBezTo>
                <a:cubicBezTo>
                  <a:pt x="77638" y="1091332"/>
                  <a:pt x="70023" y="1039358"/>
                  <a:pt x="62604" y="989101"/>
                </a:cubicBezTo>
                <a:cubicBezTo>
                  <a:pt x="22537" y="716545"/>
                  <a:pt x="-15270" y="459119"/>
                  <a:pt x="6250" y="235762"/>
                </a:cubicBezTo>
                <a:cubicBezTo>
                  <a:pt x="11393" y="182380"/>
                  <a:pt x="19838" y="131912"/>
                  <a:pt x="31866" y="83728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" name="Freeform: Shape 154">
            <a:extLst>
              <a:ext uri="{FF2B5EF4-FFF2-40B4-BE49-F238E27FC236}">
                <a16:creationId xmlns:a16="http://schemas.microsoft.com/office/drawing/2014/main" id="{D86D0CCB-AA1C-4777-977E-4DA1C256BD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814" y="3406834"/>
            <a:ext cx="5724034" cy="3451167"/>
          </a:xfrm>
          <a:custGeom>
            <a:avLst/>
            <a:gdLst>
              <a:gd name="connsiteX0" fmla="*/ 2808622 w 5724034"/>
              <a:gd name="connsiteY0" fmla="*/ 207 h 3451167"/>
              <a:gd name="connsiteX1" fmla="*/ 4400004 w 5724034"/>
              <a:gd name="connsiteY1" fmla="*/ 607462 h 3451167"/>
              <a:gd name="connsiteX2" fmla="*/ 4745277 w 5724034"/>
              <a:gd name="connsiteY2" fmla="*/ 837612 h 3451167"/>
              <a:gd name="connsiteX3" fmla="*/ 5584627 w 5724034"/>
              <a:gd name="connsiteY3" fmla="*/ 1665805 h 3451167"/>
              <a:gd name="connsiteX4" fmla="*/ 5682689 w 5724034"/>
              <a:gd name="connsiteY4" fmla="*/ 1947596 h 3451167"/>
              <a:gd name="connsiteX5" fmla="*/ 5724034 w 5724034"/>
              <a:gd name="connsiteY5" fmla="*/ 2133764 h 3451167"/>
              <a:gd name="connsiteX6" fmla="*/ 5724034 w 5724034"/>
              <a:gd name="connsiteY6" fmla="*/ 3254784 h 3451167"/>
              <a:gd name="connsiteX7" fmla="*/ 5682668 w 5724034"/>
              <a:gd name="connsiteY7" fmla="*/ 3451167 h 3451167"/>
              <a:gd name="connsiteX8" fmla="*/ 3398 w 5724034"/>
              <a:gd name="connsiteY8" fmla="*/ 3451167 h 3451167"/>
              <a:gd name="connsiteX9" fmla="*/ 0 w 5724034"/>
              <a:gd name="connsiteY9" fmla="*/ 3332475 h 3451167"/>
              <a:gd name="connsiteX10" fmla="*/ 51930 w 5724034"/>
              <a:gd name="connsiteY10" fmla="*/ 2960389 h 3451167"/>
              <a:gd name="connsiteX11" fmla="*/ 562146 w 5724034"/>
              <a:gd name="connsiteY11" fmla="*/ 1816544 h 3451167"/>
              <a:gd name="connsiteX12" fmla="*/ 683754 w 5724034"/>
              <a:gd name="connsiteY12" fmla="*/ 1587775 h 3451167"/>
              <a:gd name="connsiteX13" fmla="*/ 1883792 w 5724034"/>
              <a:gd name="connsiteY13" fmla="*/ 191878 h 3451167"/>
              <a:gd name="connsiteX14" fmla="*/ 2808622 w 5724034"/>
              <a:gd name="connsiteY14" fmla="*/ 207 h 3451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724034" h="3451167">
                <a:moveTo>
                  <a:pt x="2808622" y="207"/>
                </a:moveTo>
                <a:cubicBezTo>
                  <a:pt x="3316039" y="7471"/>
                  <a:pt x="3825452" y="206405"/>
                  <a:pt x="4400004" y="607462"/>
                </a:cubicBezTo>
                <a:cubicBezTo>
                  <a:pt x="4520314" y="691458"/>
                  <a:pt x="4634691" y="765791"/>
                  <a:pt x="4745277" y="837612"/>
                </a:cubicBezTo>
                <a:cubicBezTo>
                  <a:pt x="5203686" y="1135457"/>
                  <a:pt x="5430786" y="1295036"/>
                  <a:pt x="5584627" y="1665805"/>
                </a:cubicBezTo>
                <a:cubicBezTo>
                  <a:pt x="5622816" y="1757843"/>
                  <a:pt x="5655511" y="1851832"/>
                  <a:pt x="5682689" y="1947596"/>
                </a:cubicBezTo>
                <a:lnTo>
                  <a:pt x="5724034" y="2133764"/>
                </a:lnTo>
                <a:lnTo>
                  <a:pt x="5724034" y="3254784"/>
                </a:lnTo>
                <a:lnTo>
                  <a:pt x="5682668" y="3451167"/>
                </a:lnTo>
                <a:lnTo>
                  <a:pt x="3398" y="3451167"/>
                </a:lnTo>
                <a:lnTo>
                  <a:pt x="0" y="3332475"/>
                </a:lnTo>
                <a:cubicBezTo>
                  <a:pt x="1789" y="3212109"/>
                  <a:pt x="19193" y="3089357"/>
                  <a:pt x="51930" y="2960389"/>
                </a:cubicBezTo>
                <a:cubicBezTo>
                  <a:pt x="143234" y="2600640"/>
                  <a:pt x="346682" y="2219774"/>
                  <a:pt x="562146" y="1816544"/>
                </a:cubicBezTo>
                <a:cubicBezTo>
                  <a:pt x="601922" y="1742209"/>
                  <a:pt x="642967" y="1665303"/>
                  <a:pt x="683754" y="1587775"/>
                </a:cubicBezTo>
                <a:cubicBezTo>
                  <a:pt x="1048876" y="893902"/>
                  <a:pt x="1329611" y="421821"/>
                  <a:pt x="1883792" y="191878"/>
                </a:cubicBezTo>
                <a:cubicBezTo>
                  <a:pt x="2200442" y="60492"/>
                  <a:pt x="2504173" y="-4151"/>
                  <a:pt x="2808622" y="20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C951E-404B-F14B-AFCE-02874DDF74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737" y="2661618"/>
            <a:ext cx="5342949" cy="276528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3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Five principles of interoperability:</a:t>
            </a:r>
          </a:p>
          <a:p>
            <a:pPr lvl="1">
              <a:lnSpc>
                <a:spcPct val="13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-co-location</a:t>
            </a:r>
          </a:p>
          <a:p>
            <a:pPr lvl="1">
              <a:lnSpc>
                <a:spcPct val="13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-communication</a:t>
            </a:r>
          </a:p>
          <a:p>
            <a:pPr lvl="1">
              <a:lnSpc>
                <a:spcPct val="13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-coordination</a:t>
            </a:r>
          </a:p>
          <a:p>
            <a:pPr lvl="1">
              <a:lnSpc>
                <a:spcPct val="13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-joint understanding of risk</a:t>
            </a:r>
          </a:p>
          <a:p>
            <a:pPr lvl="1">
              <a:lnSpc>
                <a:spcPct val="13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-shared situational awareness</a:t>
            </a:r>
          </a:p>
          <a:p>
            <a:pPr>
              <a:lnSpc>
                <a:spcPct val="130000"/>
              </a:lnSpc>
            </a:pPr>
            <a:endParaRPr lang="en-GB" sz="1300" dirty="0"/>
          </a:p>
        </p:txBody>
      </p:sp>
      <p:pic>
        <p:nvPicPr>
          <p:cNvPr id="4100" name="Picture 4" descr="Collaboration">
            <a:extLst>
              <a:ext uri="{FF2B5EF4-FFF2-40B4-BE49-F238E27FC236}">
                <a16:creationId xmlns:a16="http://schemas.microsoft.com/office/drawing/2014/main" id="{479907C8-9922-3841-AAA2-F10C8ABE60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29" r="13041" b="-1"/>
          <a:stretch/>
        </p:blipFill>
        <p:spPr bwMode="auto">
          <a:xfrm>
            <a:off x="6807199" y="3656546"/>
            <a:ext cx="5185262" cy="3201454"/>
          </a:xfrm>
          <a:custGeom>
            <a:avLst/>
            <a:gdLst/>
            <a:ahLst/>
            <a:cxnLst/>
            <a:rect l="l" t="t" r="r" b="b"/>
            <a:pathLst>
              <a:path w="5185262" h="3201454">
                <a:moveTo>
                  <a:pt x="2395657" y="533"/>
                </a:moveTo>
                <a:cubicBezTo>
                  <a:pt x="2853132" y="-10568"/>
                  <a:pt x="3320085" y="151875"/>
                  <a:pt x="3853824" y="495130"/>
                </a:cubicBezTo>
                <a:cubicBezTo>
                  <a:pt x="3965587" y="567021"/>
                  <a:pt x="4071620" y="630367"/>
                  <a:pt x="4174137" y="691568"/>
                </a:cubicBezTo>
                <a:cubicBezTo>
                  <a:pt x="4599096" y="945381"/>
                  <a:pt x="4810106" y="1082014"/>
                  <a:pt x="4963571" y="1412493"/>
                </a:cubicBezTo>
                <a:cubicBezTo>
                  <a:pt x="5115952" y="1740640"/>
                  <a:pt x="5190392" y="2100122"/>
                  <a:pt x="5184988" y="2480884"/>
                </a:cubicBezTo>
                <a:cubicBezTo>
                  <a:pt x="5182321" y="2667133"/>
                  <a:pt x="5160907" y="2854257"/>
                  <a:pt x="5121020" y="3040915"/>
                </a:cubicBezTo>
                <a:lnTo>
                  <a:pt x="5078712" y="3201454"/>
                </a:lnTo>
                <a:lnTo>
                  <a:pt x="5755" y="3201454"/>
                </a:lnTo>
                <a:lnTo>
                  <a:pt x="0" y="3006621"/>
                </a:lnTo>
                <a:cubicBezTo>
                  <a:pt x="4041" y="2932436"/>
                  <a:pt x="14231" y="2856537"/>
                  <a:pt x="30450" y="2777898"/>
                </a:cubicBezTo>
                <a:cubicBezTo>
                  <a:pt x="98304" y="2448859"/>
                  <a:pt x="266355" y="2096783"/>
                  <a:pt x="444335" y="1724033"/>
                </a:cubicBezTo>
                <a:cubicBezTo>
                  <a:pt x="477196" y="1655314"/>
                  <a:pt x="511097" y="1584223"/>
                  <a:pt x="544740" y="1512578"/>
                </a:cubicBezTo>
                <a:cubicBezTo>
                  <a:pt x="845919" y="871350"/>
                  <a:pt x="1079952" y="433962"/>
                  <a:pt x="1570060" y="206371"/>
                </a:cubicBezTo>
                <a:cubicBezTo>
                  <a:pt x="1850099" y="76329"/>
                  <a:pt x="2121172" y="7193"/>
                  <a:pt x="2395657" y="53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BC311071-11DD-A345-9AF7-065C986BEFC4}"/>
              </a:ext>
            </a:extLst>
          </p:cNvPr>
          <p:cNvSpPr txBox="1"/>
          <p:nvPr/>
        </p:nvSpPr>
        <p:spPr>
          <a:xfrm>
            <a:off x="2802452" y="6440210"/>
            <a:ext cx="3547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(College of Policing, 2021) </a:t>
            </a:r>
          </a:p>
        </p:txBody>
      </p:sp>
    </p:spTree>
    <p:extLst>
      <p:ext uri="{BB962C8B-B14F-4D97-AF65-F5344CB8AC3E}">
        <p14:creationId xmlns:p14="http://schemas.microsoft.com/office/powerpoint/2010/main" val="2203075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A60BD-D226-6A49-A74B-DD2C6A966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4894" y="332153"/>
            <a:ext cx="8770571" cy="1345269"/>
          </a:xfrm>
        </p:spPr>
        <p:txBody>
          <a:bodyPr/>
          <a:lstStyle/>
          <a:p>
            <a:r>
              <a:rPr lang="en-GB" dirty="0"/>
              <a:t>Joint Decision Model </a:t>
            </a:r>
          </a:p>
        </p:txBody>
      </p:sp>
      <p:pic>
        <p:nvPicPr>
          <p:cNvPr id="3074" name="Picture 2" descr="Civil-contingencies-JESIP-model">
            <a:extLst>
              <a:ext uri="{FF2B5EF4-FFF2-40B4-BE49-F238E27FC236}">
                <a16:creationId xmlns:a16="http://schemas.microsoft.com/office/drawing/2014/main" id="{56B2F46E-D32F-FF4E-8BD5-88C34CA67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96" y="2299302"/>
            <a:ext cx="5334771" cy="3717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80FAE9-EC24-DE4A-B431-DEFCA7C8C3BF}"/>
              </a:ext>
            </a:extLst>
          </p:cNvPr>
          <p:cNvSpPr txBox="1"/>
          <p:nvPr/>
        </p:nvSpPr>
        <p:spPr>
          <a:xfrm>
            <a:off x="177800" y="6211669"/>
            <a:ext cx="1193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Taken from: </a:t>
            </a:r>
            <a:r>
              <a:rPr lang="en-GB" dirty="0">
                <a:hlinkClick r:id="rId3"/>
              </a:rPr>
              <a:t>https://www.app.college.police.uk/app-content/civil-emergencies/civil-contingencies/command-control-and-coordination/#joint-decision-model-jdm</a:t>
            </a:r>
            <a:r>
              <a:rPr lang="en-GB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46CDA1-2C4B-4744-9801-F0A2B8ED21AA}"/>
              </a:ext>
            </a:extLst>
          </p:cNvPr>
          <p:cNvSpPr txBox="1"/>
          <p:nvPr/>
        </p:nvSpPr>
        <p:spPr>
          <a:xfrm>
            <a:off x="6663267" y="2861734"/>
            <a:ext cx="4546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dirty="0"/>
              <a:t>Does this look familiar? </a:t>
            </a:r>
          </a:p>
          <a:p>
            <a:endParaRPr lang="en-GB" dirty="0"/>
          </a:p>
          <a:p>
            <a:r>
              <a:rPr lang="en-GB" dirty="0"/>
              <a:t>2. What’s the difference between the NDM &amp; JDN? </a:t>
            </a:r>
          </a:p>
          <a:p>
            <a:endParaRPr lang="en-GB" dirty="0"/>
          </a:p>
          <a:p>
            <a:r>
              <a:rPr lang="en-GB" dirty="0"/>
              <a:t>3. When is the JDM used? When is the NDM used? </a:t>
            </a:r>
          </a:p>
        </p:txBody>
      </p:sp>
    </p:spTree>
    <p:extLst>
      <p:ext uri="{BB962C8B-B14F-4D97-AF65-F5344CB8AC3E}">
        <p14:creationId xmlns:p14="http://schemas.microsoft.com/office/powerpoint/2010/main" val="12884839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3D5FBB81-B61B-416A-8F5D-A8DDF6253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40C0D7D4-D83D-4C58-87D1-955F0A9173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6051" cy="6858000"/>
          </a:xfrm>
          <a:custGeom>
            <a:avLst/>
            <a:gdLst>
              <a:gd name="connsiteX0" fmla="*/ 0 w 7476051"/>
              <a:gd name="connsiteY0" fmla="*/ 0 h 6858000"/>
              <a:gd name="connsiteX1" fmla="*/ 5853028 w 7476051"/>
              <a:gd name="connsiteY1" fmla="*/ 0 h 6858000"/>
              <a:gd name="connsiteX2" fmla="*/ 5875152 w 7476051"/>
              <a:gd name="connsiteY2" fmla="*/ 14997 h 6858000"/>
              <a:gd name="connsiteX3" fmla="*/ 7476051 w 7476051"/>
              <a:gd name="connsiteY3" fmla="*/ 3621656 h 6858000"/>
              <a:gd name="connsiteX4" fmla="*/ 5601702 w 7476051"/>
              <a:gd name="connsiteY4" fmla="*/ 6374814 h 6858000"/>
              <a:gd name="connsiteX5" fmla="*/ 5085053 w 7476051"/>
              <a:gd name="connsiteY5" fmla="*/ 6780599 h 6858000"/>
              <a:gd name="connsiteX6" fmla="*/ 4973297 w 7476051"/>
              <a:gd name="connsiteY6" fmla="*/ 6858000 h 6858000"/>
              <a:gd name="connsiteX7" fmla="*/ 0 w 7476051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6051" h="6858000">
                <a:moveTo>
                  <a:pt x="0" y="0"/>
                </a:moveTo>
                <a:lnTo>
                  <a:pt x="5853028" y="0"/>
                </a:lnTo>
                <a:lnTo>
                  <a:pt x="5875152" y="14997"/>
                </a:lnTo>
                <a:cubicBezTo>
                  <a:pt x="6902315" y="754641"/>
                  <a:pt x="7476051" y="2093192"/>
                  <a:pt x="7476051" y="3621656"/>
                </a:cubicBezTo>
                <a:cubicBezTo>
                  <a:pt x="7476051" y="4969131"/>
                  <a:pt x="6547326" y="5602839"/>
                  <a:pt x="5601702" y="6374814"/>
                </a:cubicBezTo>
                <a:cubicBezTo>
                  <a:pt x="5429499" y="6515397"/>
                  <a:pt x="5258871" y="6653108"/>
                  <a:pt x="5085053" y="6780599"/>
                </a:cubicBezTo>
                <a:lnTo>
                  <a:pt x="497329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15F9A324-404E-4C5D-AFF0-C5D0D841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48204" y="-1"/>
            <a:ext cx="2535264" cy="6858001"/>
          </a:xfrm>
          <a:custGeom>
            <a:avLst/>
            <a:gdLst>
              <a:gd name="connsiteX0" fmla="*/ 1218585 w 2535264"/>
              <a:gd name="connsiteY0" fmla="*/ 0 h 6858001"/>
              <a:gd name="connsiteX1" fmla="*/ 1236561 w 2535264"/>
              <a:gd name="connsiteY1" fmla="*/ 0 h 6858001"/>
              <a:gd name="connsiteX2" fmla="*/ 1264452 w 2535264"/>
              <a:gd name="connsiteY2" fmla="*/ 24550 h 6858001"/>
              <a:gd name="connsiteX3" fmla="*/ 2528121 w 2535264"/>
              <a:gd name="connsiteY3" fmla="*/ 3710502 h 6858001"/>
              <a:gd name="connsiteX4" fmla="*/ 492890 w 2535264"/>
              <a:gd name="connsiteY4" fmla="*/ 6507511 h 6858001"/>
              <a:gd name="connsiteX5" fmla="*/ 221418 w 2535264"/>
              <a:gd name="connsiteY5" fmla="*/ 6713387 h 6858001"/>
              <a:gd name="connsiteX6" fmla="*/ 20100 w 2535264"/>
              <a:gd name="connsiteY6" fmla="*/ 6858001 h 6858001"/>
              <a:gd name="connsiteX7" fmla="*/ 0 w 2535264"/>
              <a:gd name="connsiteY7" fmla="*/ 6858001 h 6858001"/>
              <a:gd name="connsiteX8" fmla="*/ 202488 w 2535264"/>
              <a:gd name="connsiteY8" fmla="*/ 6712547 h 6858001"/>
              <a:gd name="connsiteX9" fmla="*/ 473961 w 2535264"/>
              <a:gd name="connsiteY9" fmla="*/ 6506670 h 6858001"/>
              <a:gd name="connsiteX10" fmla="*/ 2509192 w 2535264"/>
              <a:gd name="connsiteY10" fmla="*/ 3709662 h 6858001"/>
              <a:gd name="connsiteX11" fmla="*/ 1245521 w 2535264"/>
              <a:gd name="connsiteY11" fmla="*/ 23708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5264" h="6858001">
                <a:moveTo>
                  <a:pt x="1218585" y="0"/>
                </a:moveTo>
                <a:lnTo>
                  <a:pt x="1236561" y="0"/>
                </a:lnTo>
                <a:lnTo>
                  <a:pt x="1264452" y="24550"/>
                </a:lnTo>
                <a:cubicBezTo>
                  <a:pt x="2149109" y="863108"/>
                  <a:pt x="2598329" y="2210814"/>
                  <a:pt x="2528121" y="3710502"/>
                </a:cubicBezTo>
                <a:cubicBezTo>
                  <a:pt x="2462100" y="5120751"/>
                  <a:pt x="1489450" y="5742158"/>
                  <a:pt x="492890" y="6507511"/>
                </a:cubicBezTo>
                <a:cubicBezTo>
                  <a:pt x="402151" y="6577199"/>
                  <a:pt x="311847" y="6646154"/>
                  <a:pt x="221418" y="6713387"/>
                </a:cubicBezTo>
                <a:lnTo>
                  <a:pt x="20100" y="6858001"/>
                </a:lnTo>
                <a:lnTo>
                  <a:pt x="0" y="6858001"/>
                </a:lnTo>
                <a:lnTo>
                  <a:pt x="202488" y="6712547"/>
                </a:lnTo>
                <a:cubicBezTo>
                  <a:pt x="292917" y="6645314"/>
                  <a:pt x="383222" y="6576359"/>
                  <a:pt x="473961" y="6506670"/>
                </a:cubicBezTo>
                <a:cubicBezTo>
                  <a:pt x="1470520" y="5741317"/>
                  <a:pt x="2443170" y="5119911"/>
                  <a:pt x="2509192" y="3709662"/>
                </a:cubicBezTo>
                <a:cubicBezTo>
                  <a:pt x="2579400" y="2209973"/>
                  <a:pt x="2130178" y="862268"/>
                  <a:pt x="1245521" y="237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AC4CE3C4-3600-4353-9FE1-B32D06BEF0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37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FF33EE-F338-C449-9F46-40BADA20E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185645" cy="1639888"/>
          </a:xfrm>
        </p:spPr>
        <p:txBody>
          <a:bodyPr anchor="b">
            <a:normAutofit/>
          </a:bodyPr>
          <a:lstStyle/>
          <a:p>
            <a:r>
              <a:rPr lang="en-GB" dirty="0"/>
              <a:t>METHANE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55D9E2-7D5B-1E4A-92F9-CB316BA336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96964" cy="3651250"/>
          </a:xfrm>
        </p:spPr>
        <p:txBody>
          <a:bodyPr>
            <a:normAutofit/>
          </a:bodyPr>
          <a:lstStyle/>
          <a:p>
            <a:r>
              <a:rPr lang="en-GB" dirty="0"/>
              <a:t>-mnemonic used when passing information between emergency responders and control rooms to enable the establishment of shared situational awareness.</a:t>
            </a:r>
          </a:p>
          <a:p>
            <a:endParaRPr lang="en-GB" dirty="0"/>
          </a:p>
          <a:p>
            <a:r>
              <a:rPr lang="en-GB" dirty="0"/>
              <a:t>1. Why is this important? 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C969A7B8-A4F8-834E-A434-7A9C7A8DD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10015" y="197949"/>
            <a:ext cx="2789466" cy="619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9D1BCE-D6CB-194F-A498-0005C8C011B6}"/>
              </a:ext>
            </a:extLst>
          </p:cNvPr>
          <p:cNvSpPr txBox="1"/>
          <p:nvPr/>
        </p:nvSpPr>
        <p:spPr>
          <a:xfrm>
            <a:off x="10332039" y="6442716"/>
            <a:ext cx="3448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(JESIP, 2021) </a:t>
            </a:r>
          </a:p>
        </p:txBody>
      </p:sp>
    </p:spTree>
    <p:extLst>
      <p:ext uri="{BB962C8B-B14F-4D97-AF65-F5344CB8AC3E}">
        <p14:creationId xmlns:p14="http://schemas.microsoft.com/office/powerpoint/2010/main" val="761424861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LinesVTI">
  <a:themeElements>
    <a:clrScheme name="SketchLines">
      <a:dk1>
        <a:sysClr val="windowText" lastClr="000000"/>
      </a:dk1>
      <a:lt1>
        <a:sysClr val="window" lastClr="FFFFFF"/>
      </a:lt1>
      <a:dk2>
        <a:srgbClr val="564E4E"/>
      </a:dk2>
      <a:lt2>
        <a:srgbClr val="EEEBE2"/>
      </a:lt2>
      <a:accent1>
        <a:srgbClr val="E54837"/>
      </a:accent1>
      <a:accent2>
        <a:srgbClr val="947F53"/>
      </a:accent2>
      <a:accent3>
        <a:srgbClr val="BE8D64"/>
      </a:accent3>
      <a:accent4>
        <a:srgbClr val="E0C171"/>
      </a:accent4>
      <a:accent5>
        <a:srgbClr val="968572"/>
      </a:accent5>
      <a:accent6>
        <a:srgbClr val="855D5D"/>
      </a:accent6>
      <a:hlink>
        <a:srgbClr val="CC9900"/>
      </a:hlink>
      <a:folHlink>
        <a:srgbClr val="96A9A9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657</Words>
  <Application>Microsoft Macintosh PowerPoint</Application>
  <PresentationFormat>Widescreen</PresentationFormat>
  <Paragraphs>83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Meiryo</vt:lpstr>
      <vt:lpstr>Arial</vt:lpstr>
      <vt:lpstr>Calibri</vt:lpstr>
      <vt:lpstr>Corbel</vt:lpstr>
      <vt:lpstr>SketchLinesVTI</vt:lpstr>
      <vt:lpstr>Policing Terrorism  Support Session 15/11/21 </vt:lpstr>
      <vt:lpstr>Assessment 2 </vt:lpstr>
      <vt:lpstr>Key Definitions </vt:lpstr>
      <vt:lpstr> ”Emergency”</vt:lpstr>
      <vt:lpstr>“Major Incident” </vt:lpstr>
      <vt:lpstr> ”Critical incident” </vt:lpstr>
      <vt:lpstr>The Civil Contingencies Act 2004 </vt:lpstr>
      <vt:lpstr>Reading Week Task:  What is the Civil Contingencies Act 2004? </vt:lpstr>
      <vt:lpstr>The Civil Contingencies Act 2004 </vt:lpstr>
      <vt:lpstr>Part 1 - Responders </vt:lpstr>
      <vt:lpstr>Part 2  - The Use of Emergency Powers </vt:lpstr>
      <vt:lpstr> Joint Emergency Service Interoperability Programme</vt:lpstr>
      <vt:lpstr>JESIP – 5 Principles</vt:lpstr>
      <vt:lpstr>Joint Decision Model </vt:lpstr>
      <vt:lpstr>METHANE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Terrorism and Public Service Responses  Support Session 15/11/21 </dc:title>
  <dc:creator>Rhiannon Lloyd</dc:creator>
  <cp:lastModifiedBy>Rhiannon Lloyd</cp:lastModifiedBy>
  <cp:revision>3</cp:revision>
  <dcterms:created xsi:type="dcterms:W3CDTF">2021-11-14T18:22:21Z</dcterms:created>
  <dcterms:modified xsi:type="dcterms:W3CDTF">2021-11-18T08:24:49Z</dcterms:modified>
</cp:coreProperties>
</file>