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13"/>
  </p:notesMasterIdLst>
  <p:sldIdLst>
    <p:sldId id="256" r:id="rId2"/>
    <p:sldId id="257" r:id="rId3"/>
    <p:sldId id="263" r:id="rId4"/>
    <p:sldId id="264" r:id="rId5"/>
    <p:sldId id="258" r:id="rId6"/>
    <p:sldId id="265" r:id="rId7"/>
    <p:sldId id="259" r:id="rId8"/>
    <p:sldId id="260" r:id="rId9"/>
    <p:sldId id="266" r:id="rId10"/>
    <p:sldId id="262"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802D09-C8F6-4688-9349-9615D7770F93}" v="324" dt="2021-05-20T22:45:16.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89" autoAdjust="0"/>
    <p:restoredTop sz="89879" autoAdjust="0"/>
  </p:normalViewPr>
  <p:slideViewPr>
    <p:cSldViewPr snapToGrid="0">
      <p:cViewPr varScale="1">
        <p:scale>
          <a:sx n="60" d="100"/>
          <a:sy n="60" d="100"/>
        </p:scale>
        <p:origin x="1176" y="44"/>
      </p:cViewPr>
      <p:guideLst/>
    </p:cSldViewPr>
  </p:slideViewPr>
  <p:notesTextViewPr>
    <p:cViewPr>
      <p:scale>
        <a:sx n="1" d="1"/>
        <a:sy n="1" d="1"/>
      </p:scale>
      <p:origin x="0" y="-20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Jennings" userId="b698ee284c175b95" providerId="LiveId" clId="{35802D09-C8F6-4688-9349-9615D7770F93}"/>
    <pc:docChg chg="undo custSel addSld delSld modSld addSection delSection modSection">
      <pc:chgData name="Callum Jennings" userId="b698ee284c175b95" providerId="LiveId" clId="{35802D09-C8F6-4688-9349-9615D7770F93}" dt="2021-05-21T17:11:02.443" v="6055" actId="20577"/>
      <pc:docMkLst>
        <pc:docMk/>
      </pc:docMkLst>
      <pc:sldChg chg="addSp delSp modSp mod setBg delDesignElem modNotesTx">
        <pc:chgData name="Callum Jennings" userId="b698ee284c175b95" providerId="LiveId" clId="{35802D09-C8F6-4688-9349-9615D7770F93}" dt="2021-05-21T17:11:02.443" v="6055" actId="20577"/>
        <pc:sldMkLst>
          <pc:docMk/>
          <pc:sldMk cId="3679187129" sldId="256"/>
        </pc:sldMkLst>
        <pc:spChg chg="mod">
          <ac:chgData name="Callum Jennings" userId="b698ee284c175b95" providerId="LiveId" clId="{35802D09-C8F6-4688-9349-9615D7770F93}" dt="2021-04-25T15:57:27.370" v="2" actId="26606"/>
          <ac:spMkLst>
            <pc:docMk/>
            <pc:sldMk cId="3679187129" sldId="256"/>
            <ac:spMk id="7" creationId="{6F083489-C2C5-4035-AFA6-3944EE752614}"/>
          </ac:spMkLst>
        </pc:spChg>
        <pc:spChg chg="mod">
          <ac:chgData name="Callum Jennings" userId="b698ee284c175b95" providerId="LiveId" clId="{35802D09-C8F6-4688-9349-9615D7770F93}" dt="2021-05-17T17:32:43.148" v="750"/>
          <ac:spMkLst>
            <pc:docMk/>
            <pc:sldMk cId="3679187129" sldId="256"/>
            <ac:spMk id="8" creationId="{5410C1F0-67BB-4BD8-935B-B97FE340BC4D}"/>
          </ac:spMkLst>
        </pc:spChg>
        <pc:spChg chg="add del">
          <ac:chgData name="Callum Jennings" userId="b698ee284c175b95" providerId="LiveId" clId="{35802D09-C8F6-4688-9349-9615D7770F93}" dt="2021-04-25T15:57:27.317" v="1" actId="26606"/>
          <ac:spMkLst>
            <pc:docMk/>
            <pc:sldMk cId="3679187129" sldId="256"/>
            <ac:spMk id="70" creationId="{2B566528-1B12-4246-9431-5C2D7D081168}"/>
          </ac:spMkLst>
        </pc:spChg>
        <pc:spChg chg="add del">
          <ac:chgData name="Callum Jennings" userId="b698ee284c175b95" providerId="LiveId" clId="{35802D09-C8F6-4688-9349-9615D7770F93}" dt="2021-05-17T17:32:43.148" v="750"/>
          <ac:spMkLst>
            <pc:docMk/>
            <pc:sldMk cId="3679187129" sldId="256"/>
            <ac:spMk id="1027" creationId="{B5FA7C47-B7C1-4D2E-AB49-ED23BA34BA83}"/>
          </ac:spMkLst>
        </pc:spChg>
        <pc:spChg chg="add del">
          <ac:chgData name="Callum Jennings" userId="b698ee284c175b95" providerId="LiveId" clId="{35802D09-C8F6-4688-9349-9615D7770F93}" dt="2021-05-17T17:32:43.148" v="750"/>
          <ac:spMkLst>
            <pc:docMk/>
            <pc:sldMk cId="3679187129" sldId="256"/>
            <ac:spMk id="1028" creationId="{596EE156-ABF1-4329-A6BA-03B4254E0877}"/>
          </ac:spMkLst>
        </pc:spChg>
        <pc:spChg chg="add del">
          <ac:chgData name="Callum Jennings" userId="b698ee284c175b95" providerId="LiveId" clId="{35802D09-C8F6-4688-9349-9615D7770F93}" dt="2021-05-17T17:32:43.148" v="750"/>
          <ac:spMkLst>
            <pc:docMk/>
            <pc:sldMk cId="3679187129" sldId="256"/>
            <ac:spMk id="1029" creationId="{19B9933F-AAB3-444A-8BB5-9CA194A8BC63}"/>
          </ac:spMkLst>
        </pc:spChg>
        <pc:spChg chg="add del">
          <ac:chgData name="Callum Jennings" userId="b698ee284c175b95" providerId="LiveId" clId="{35802D09-C8F6-4688-9349-9615D7770F93}" dt="2021-05-17T17:32:43.148" v="750"/>
          <ac:spMkLst>
            <pc:docMk/>
            <pc:sldMk cId="3679187129" sldId="256"/>
            <ac:spMk id="1030" creationId="{7D20183A-0B1D-4A1F-89B1-ADBEDBC6E54E}"/>
          </ac:spMkLst>
        </pc:spChg>
        <pc:spChg chg="add del">
          <ac:chgData name="Callum Jennings" userId="b698ee284c175b95" providerId="LiveId" clId="{35802D09-C8F6-4688-9349-9615D7770F93}" dt="2021-05-17T17:32:43.148" v="750"/>
          <ac:spMkLst>
            <pc:docMk/>
            <pc:sldMk cId="3679187129" sldId="256"/>
            <ac:spMk id="1031" creationId="{131031D3-26CD-4214-A9A4-5857EFA15A0C}"/>
          </ac:spMkLst>
        </pc:spChg>
        <pc:grpChg chg="add del">
          <ac:chgData name="Callum Jennings" userId="b698ee284c175b95" providerId="LiveId" clId="{35802D09-C8F6-4688-9349-9615D7770F93}" dt="2021-04-25T15:57:27.317" v="1" actId="26606"/>
          <ac:grpSpMkLst>
            <pc:docMk/>
            <pc:sldMk cId="3679187129" sldId="256"/>
            <ac:grpSpMk id="72" creationId="{828A5161-06F1-46CF-8AD7-844680A59E13}"/>
          </ac:grpSpMkLst>
        </pc:grpChg>
        <pc:grpChg chg="add del">
          <ac:chgData name="Callum Jennings" userId="b698ee284c175b95" providerId="LiveId" clId="{35802D09-C8F6-4688-9349-9615D7770F93}" dt="2021-04-25T15:57:27.317" v="1" actId="26606"/>
          <ac:grpSpMkLst>
            <pc:docMk/>
            <pc:sldMk cId="3679187129" sldId="256"/>
            <ac:grpSpMk id="76" creationId="{5995D10D-E9C9-47DB-AE7E-801FEF38F5C9}"/>
          </ac:grpSpMkLst>
        </pc:grpChg>
        <pc:graphicFrameChg chg="add mod modGraphic">
          <ac:chgData name="Callum Jennings" userId="b698ee284c175b95" providerId="LiveId" clId="{35802D09-C8F6-4688-9349-9615D7770F93}" dt="2021-04-25T15:57:27.370" v="2" actId="26606"/>
          <ac:graphicFrameMkLst>
            <pc:docMk/>
            <pc:sldMk cId="3679187129" sldId="256"/>
            <ac:graphicFrameMk id="4" creationId="{A3CA4097-FF75-4FCC-9D6C-E308534C22CF}"/>
          </ac:graphicFrameMkLst>
        </pc:graphicFrameChg>
      </pc:sldChg>
      <pc:sldChg chg="addSp delSp modSp mod setBg delDesignElem">
        <pc:chgData name="Callum Jennings" userId="b698ee284c175b95" providerId="LiveId" clId="{35802D09-C8F6-4688-9349-9615D7770F93}" dt="2021-05-20T22:52:15.719" v="5779" actId="20577"/>
        <pc:sldMkLst>
          <pc:docMk/>
          <pc:sldMk cId="2851496552" sldId="257"/>
        </pc:sldMkLst>
        <pc:spChg chg="mod">
          <ac:chgData name="Callum Jennings" userId="b698ee284c175b95" providerId="LiveId" clId="{35802D09-C8F6-4688-9349-9615D7770F93}" dt="2021-04-25T15:59:24.930" v="86" actId="26606"/>
          <ac:spMkLst>
            <pc:docMk/>
            <pc:sldMk cId="2851496552" sldId="257"/>
            <ac:spMk id="4" creationId="{0849E240-42AB-4404-B88E-4C7F4C528EE7}"/>
          </ac:spMkLst>
        </pc:spChg>
        <pc:spChg chg="mod">
          <ac:chgData name="Callum Jennings" userId="b698ee284c175b95" providerId="LiveId" clId="{35802D09-C8F6-4688-9349-9615D7770F93}" dt="2021-05-20T22:52:15.719" v="5779" actId="20577"/>
          <ac:spMkLst>
            <pc:docMk/>
            <pc:sldMk cId="2851496552" sldId="257"/>
            <ac:spMk id="6" creationId="{E3693FBA-619B-4418-B3D8-1AC38911DB95}"/>
          </ac:spMkLst>
        </pc:spChg>
        <pc:spChg chg="add del">
          <ac:chgData name="Callum Jennings" userId="b698ee284c175b95" providerId="LiveId" clId="{35802D09-C8F6-4688-9349-9615D7770F93}" dt="2021-05-17T17:32:43.148" v="750"/>
          <ac:spMkLst>
            <pc:docMk/>
            <pc:sldMk cId="2851496552" sldId="257"/>
            <ac:spMk id="11" creationId="{09588DA8-065E-4F6F-8EFD-43104AB2E0CF}"/>
          </ac:spMkLst>
        </pc:spChg>
        <pc:spChg chg="add del">
          <ac:chgData name="Callum Jennings" userId="b698ee284c175b95" providerId="LiveId" clId="{35802D09-C8F6-4688-9349-9615D7770F93}" dt="2021-05-17T17:32:43.148" v="750"/>
          <ac:spMkLst>
            <pc:docMk/>
            <pc:sldMk cId="2851496552" sldId="257"/>
            <ac:spMk id="13" creationId="{C4285719-470E-454C-AF62-8323075F1F5B}"/>
          </ac:spMkLst>
        </pc:spChg>
        <pc:spChg chg="add del">
          <ac:chgData name="Callum Jennings" userId="b698ee284c175b95" providerId="LiveId" clId="{35802D09-C8F6-4688-9349-9615D7770F93}" dt="2021-05-17T17:32:43.148" v="750"/>
          <ac:spMkLst>
            <pc:docMk/>
            <pc:sldMk cId="2851496552" sldId="257"/>
            <ac:spMk id="15" creationId="{CD9FE4EF-C4D8-49A0-B2FF-81D8DB7D8A24}"/>
          </ac:spMkLst>
        </pc:spChg>
        <pc:spChg chg="add del">
          <ac:chgData name="Callum Jennings" userId="b698ee284c175b95" providerId="LiveId" clId="{35802D09-C8F6-4688-9349-9615D7770F93}" dt="2021-05-17T17:32:43.148" v="750"/>
          <ac:spMkLst>
            <pc:docMk/>
            <pc:sldMk cId="2851496552" sldId="257"/>
            <ac:spMk id="17" creationId="{4300840D-0A0B-4512-BACA-B439D5B9C57C}"/>
          </ac:spMkLst>
        </pc:spChg>
        <pc:spChg chg="add del">
          <ac:chgData name="Callum Jennings" userId="b698ee284c175b95" providerId="LiveId" clId="{35802D09-C8F6-4688-9349-9615D7770F93}" dt="2021-05-17T17:32:43.148" v="750"/>
          <ac:spMkLst>
            <pc:docMk/>
            <pc:sldMk cId="2851496552" sldId="257"/>
            <ac:spMk id="19" creationId="{D2B78728-A580-49A7-84F9-6EF6F583ADE0}"/>
          </ac:spMkLst>
        </pc:spChg>
        <pc:spChg chg="add del">
          <ac:chgData name="Callum Jennings" userId="b698ee284c175b95" providerId="LiveId" clId="{35802D09-C8F6-4688-9349-9615D7770F93}" dt="2021-05-17T17:32:43.148" v="750"/>
          <ac:spMkLst>
            <pc:docMk/>
            <pc:sldMk cId="2851496552" sldId="257"/>
            <ac:spMk id="21" creationId="{38FAA1A1-D861-433F-88FA-1E9D6FD31D11}"/>
          </ac:spMkLst>
        </pc:spChg>
        <pc:spChg chg="add del">
          <ac:chgData name="Callum Jennings" userId="b698ee284c175b95" providerId="LiveId" clId="{35802D09-C8F6-4688-9349-9615D7770F93}" dt="2021-05-17T17:32:43.148" v="750"/>
          <ac:spMkLst>
            <pc:docMk/>
            <pc:sldMk cId="2851496552" sldId="257"/>
            <ac:spMk id="23" creationId="{8D71EDA1-87BF-4D5D-AB79-F346FD19278A}"/>
          </ac:spMkLst>
        </pc:spChg>
        <pc:picChg chg="add mod">
          <ac:chgData name="Callum Jennings" userId="b698ee284c175b95" providerId="LiveId" clId="{35802D09-C8F6-4688-9349-9615D7770F93}" dt="2021-04-25T16:02:32.313" v="177"/>
          <ac:picMkLst>
            <pc:docMk/>
            <pc:sldMk cId="2851496552" sldId="257"/>
            <ac:picMk id="12" creationId="{EEB8C49F-7E3D-4194-9299-A3F279D21DE7}"/>
          </ac:picMkLst>
        </pc:picChg>
      </pc:sldChg>
      <pc:sldChg chg="addSp delSp modSp new mod setBg modNotesTx">
        <pc:chgData name="Callum Jennings" userId="b698ee284c175b95" providerId="LiveId" clId="{35802D09-C8F6-4688-9349-9615D7770F93}" dt="2021-05-21T17:03:09.150" v="5995" actId="20577"/>
        <pc:sldMkLst>
          <pc:docMk/>
          <pc:sldMk cId="3592686109" sldId="258"/>
        </pc:sldMkLst>
        <pc:spChg chg="del">
          <ac:chgData name="Callum Jennings" userId="b698ee284c175b95" providerId="LiveId" clId="{35802D09-C8F6-4688-9349-9615D7770F93}" dt="2021-04-25T16:06:27.749" v="179" actId="478"/>
          <ac:spMkLst>
            <pc:docMk/>
            <pc:sldMk cId="3592686109" sldId="258"/>
            <ac:spMk id="2" creationId="{1C63BE82-D503-4EB9-A331-E97A053DA116}"/>
          </ac:spMkLst>
        </pc:spChg>
        <pc:spChg chg="add mod">
          <ac:chgData name="Callum Jennings" userId="b698ee284c175b95" providerId="LiveId" clId="{35802D09-C8F6-4688-9349-9615D7770F93}" dt="2021-05-16T12:04:31.904" v="188" actId="1076"/>
          <ac:spMkLst>
            <pc:docMk/>
            <pc:sldMk cId="3592686109" sldId="258"/>
            <ac:spMk id="2" creationId="{62CBDE49-DEA0-4B16-83A5-C1262360FCD1}"/>
          </ac:spMkLst>
        </pc:spChg>
        <pc:spChg chg="del">
          <ac:chgData name="Callum Jennings" userId="b698ee284c175b95" providerId="LiveId" clId="{35802D09-C8F6-4688-9349-9615D7770F93}" dt="2021-04-25T16:06:29.682" v="180" actId="478"/>
          <ac:spMkLst>
            <pc:docMk/>
            <pc:sldMk cId="3592686109" sldId="258"/>
            <ac:spMk id="3" creationId="{EC564055-7404-4C65-B86A-48BB5DB72E6D}"/>
          </ac:spMkLst>
        </pc:spChg>
        <pc:spChg chg="add mod">
          <ac:chgData name="Callum Jennings" userId="b698ee284c175b95" providerId="LiveId" clId="{35802D09-C8F6-4688-9349-9615D7770F93}" dt="2021-05-16T12:04:59.188" v="191" actId="1076"/>
          <ac:spMkLst>
            <pc:docMk/>
            <pc:sldMk cId="3592686109" sldId="258"/>
            <ac:spMk id="3" creationId="{ED1245DE-3E5B-488B-8BC6-F634CB1FF1B0}"/>
          </ac:spMkLst>
        </pc:spChg>
        <pc:spChg chg="add mod">
          <ac:chgData name="Callum Jennings" userId="b698ee284c175b95" providerId="LiveId" clId="{35802D09-C8F6-4688-9349-9615D7770F93}" dt="2021-05-16T12:05:23.333" v="198" actId="1076"/>
          <ac:spMkLst>
            <pc:docMk/>
            <pc:sldMk cId="3592686109" sldId="258"/>
            <ac:spMk id="4" creationId="{E172912B-1E10-443F-B07E-59E6C5A1C194}"/>
          </ac:spMkLst>
        </pc:spChg>
        <pc:spChg chg="add del mod">
          <ac:chgData name="Callum Jennings" userId="b698ee284c175b95" providerId="LiveId" clId="{35802D09-C8F6-4688-9349-9615D7770F93}" dt="2021-05-20T21:49:36.613" v="4898" actId="478"/>
          <ac:spMkLst>
            <pc:docMk/>
            <pc:sldMk cId="3592686109" sldId="258"/>
            <ac:spMk id="5" creationId="{3DC731C8-5BDD-40EA-B752-7C342B1C4B63}"/>
          </ac:spMkLst>
        </pc:spChg>
        <pc:spChg chg="add del mod">
          <ac:chgData name="Callum Jennings" userId="b698ee284c175b95" providerId="LiveId" clId="{35802D09-C8F6-4688-9349-9615D7770F93}" dt="2021-05-16T12:06:28.434" v="201" actId="478"/>
          <ac:spMkLst>
            <pc:docMk/>
            <pc:sldMk cId="3592686109" sldId="258"/>
            <ac:spMk id="5" creationId="{A1133AAE-F775-4C07-87FD-6D35CFBBA640}"/>
          </ac:spMkLst>
        </pc:spChg>
        <pc:spChg chg="add mod">
          <ac:chgData name="Callum Jennings" userId="b698ee284c175b95" providerId="LiveId" clId="{35802D09-C8F6-4688-9349-9615D7770F93}" dt="2021-05-16T13:29:54.561" v="302" actId="1076"/>
          <ac:spMkLst>
            <pc:docMk/>
            <pc:sldMk cId="3592686109" sldId="258"/>
            <ac:spMk id="6" creationId="{1DDB0561-81CC-4000-AC52-D9E0DEB98104}"/>
          </ac:spMkLst>
        </pc:spChg>
        <pc:spChg chg="add mod">
          <ac:chgData name="Callum Jennings" userId="b698ee284c175b95" providerId="LiveId" clId="{35802D09-C8F6-4688-9349-9615D7770F93}" dt="2021-05-16T13:31:46.698" v="326" actId="1076"/>
          <ac:spMkLst>
            <pc:docMk/>
            <pc:sldMk cId="3592686109" sldId="258"/>
            <ac:spMk id="7" creationId="{0E2C73FA-A9C6-4D7D-8E45-56375874F44E}"/>
          </ac:spMkLst>
        </pc:spChg>
        <pc:spChg chg="add mod">
          <ac:chgData name="Callum Jennings" userId="b698ee284c175b95" providerId="LiveId" clId="{35802D09-C8F6-4688-9349-9615D7770F93}" dt="2021-05-17T17:21:16.118" v="462" actId="1076"/>
          <ac:spMkLst>
            <pc:docMk/>
            <pc:sldMk cId="3592686109" sldId="258"/>
            <ac:spMk id="8" creationId="{1B83C06B-612B-491D-887D-74C791F48F8B}"/>
          </ac:spMkLst>
        </pc:spChg>
        <pc:spChg chg="add mod">
          <ac:chgData name="Callum Jennings" userId="b698ee284c175b95" providerId="LiveId" clId="{35802D09-C8F6-4688-9349-9615D7770F93}" dt="2021-05-17T17:19:25.387" v="393" actId="1076"/>
          <ac:spMkLst>
            <pc:docMk/>
            <pc:sldMk cId="3592686109" sldId="258"/>
            <ac:spMk id="9" creationId="{FEE86FB8-9F6D-4893-9182-DF9FFDBF3F14}"/>
          </ac:spMkLst>
        </pc:spChg>
        <pc:spChg chg="add mod">
          <ac:chgData name="Callum Jennings" userId="b698ee284c175b95" providerId="LiveId" clId="{35802D09-C8F6-4688-9349-9615D7770F93}" dt="2021-05-16T13:31:08.589" v="318" actId="1076"/>
          <ac:spMkLst>
            <pc:docMk/>
            <pc:sldMk cId="3592686109" sldId="258"/>
            <ac:spMk id="11" creationId="{E3D22E6D-5DD7-4548-9302-3A0579310FF6}"/>
          </ac:spMkLst>
        </pc:spChg>
        <pc:spChg chg="add del mod">
          <ac:chgData name="Callum Jennings" userId="b698ee284c175b95" providerId="LiveId" clId="{35802D09-C8F6-4688-9349-9615D7770F93}" dt="2021-05-16T13:31:14.810" v="320" actId="478"/>
          <ac:spMkLst>
            <pc:docMk/>
            <pc:sldMk cId="3592686109" sldId="258"/>
            <ac:spMk id="12" creationId="{0822F9E6-116F-4254-B1B0-AD66C9B86050}"/>
          </ac:spMkLst>
        </pc:spChg>
        <pc:spChg chg="add del mod">
          <ac:chgData name="Callum Jennings" userId="b698ee284c175b95" providerId="LiveId" clId="{35802D09-C8F6-4688-9349-9615D7770F93}" dt="2021-05-16T13:31:21.150" v="322"/>
          <ac:spMkLst>
            <pc:docMk/>
            <pc:sldMk cId="3592686109" sldId="258"/>
            <ac:spMk id="13" creationId="{493698F9-7ED8-449A-B036-F0F7D4F1A8B9}"/>
          </ac:spMkLst>
        </pc:spChg>
        <pc:spChg chg="add mod">
          <ac:chgData name="Callum Jennings" userId="b698ee284c175b95" providerId="LiveId" clId="{35802D09-C8F6-4688-9349-9615D7770F93}" dt="2021-05-16T13:31:43.924" v="325" actId="1076"/>
          <ac:spMkLst>
            <pc:docMk/>
            <pc:sldMk cId="3592686109" sldId="258"/>
            <ac:spMk id="14" creationId="{1CA2A95A-5C86-4A5D-87EC-186BB057F1CF}"/>
          </ac:spMkLst>
        </pc:spChg>
        <pc:spChg chg="add mod">
          <ac:chgData name="Callum Jennings" userId="b698ee284c175b95" providerId="LiveId" clId="{35802D09-C8F6-4688-9349-9615D7770F93}" dt="2021-05-17T17:21:05.891" v="460" actId="1076"/>
          <ac:spMkLst>
            <pc:docMk/>
            <pc:sldMk cId="3592686109" sldId="258"/>
            <ac:spMk id="15" creationId="{C2623F48-14C7-4BE2-9718-83A5625A26B3}"/>
          </ac:spMkLst>
        </pc:spChg>
        <pc:spChg chg="add mod">
          <ac:chgData name="Callum Jennings" userId="b698ee284c175b95" providerId="LiveId" clId="{35802D09-C8F6-4688-9349-9615D7770F93}" dt="2021-05-17T17:19:53.261" v="397" actId="1076"/>
          <ac:spMkLst>
            <pc:docMk/>
            <pc:sldMk cId="3592686109" sldId="258"/>
            <ac:spMk id="16" creationId="{584C2CF2-AE6E-439A-A2AA-FD9DAA7633F4}"/>
          </ac:spMkLst>
        </pc:spChg>
        <pc:spChg chg="add mod">
          <ac:chgData name="Callum Jennings" userId="b698ee284c175b95" providerId="LiveId" clId="{35802D09-C8F6-4688-9349-9615D7770F93}" dt="2021-05-17T17:17:50.437" v="366" actId="1076"/>
          <ac:spMkLst>
            <pc:docMk/>
            <pc:sldMk cId="3592686109" sldId="258"/>
            <ac:spMk id="17" creationId="{C5A082AF-B24E-475C-8669-12EEFFE24DAE}"/>
          </ac:spMkLst>
        </pc:spChg>
        <pc:spChg chg="add mod">
          <ac:chgData name="Callum Jennings" userId="b698ee284c175b95" providerId="LiveId" clId="{35802D09-C8F6-4688-9349-9615D7770F93}" dt="2021-05-17T17:18:44.446" v="387" actId="20577"/>
          <ac:spMkLst>
            <pc:docMk/>
            <pc:sldMk cId="3592686109" sldId="258"/>
            <ac:spMk id="18" creationId="{F798EC45-31A4-4E46-B342-726A7FB4767A}"/>
          </ac:spMkLst>
        </pc:spChg>
        <pc:spChg chg="add mod">
          <ac:chgData name="Callum Jennings" userId="b698ee284c175b95" providerId="LiveId" clId="{35802D09-C8F6-4688-9349-9615D7770F93}" dt="2021-05-17T17:20:21.722" v="423" actId="255"/>
          <ac:spMkLst>
            <pc:docMk/>
            <pc:sldMk cId="3592686109" sldId="258"/>
            <ac:spMk id="19" creationId="{B8FFCC42-8D42-466D-95A0-492CB0B41AC1}"/>
          </ac:spMkLst>
        </pc:spChg>
        <pc:spChg chg="add mod">
          <ac:chgData name="Callum Jennings" userId="b698ee284c175b95" providerId="LiveId" clId="{35802D09-C8F6-4688-9349-9615D7770F93}" dt="2021-05-17T17:21:09.609" v="461" actId="1076"/>
          <ac:spMkLst>
            <pc:docMk/>
            <pc:sldMk cId="3592686109" sldId="258"/>
            <ac:spMk id="20" creationId="{FCDDB1D0-9EC9-47AC-9465-AFBE22459431}"/>
          </ac:spMkLst>
        </pc:spChg>
        <pc:spChg chg="add mod">
          <ac:chgData name="Callum Jennings" userId="b698ee284c175b95" providerId="LiveId" clId="{35802D09-C8F6-4688-9349-9615D7770F93}" dt="2021-05-20T21:49:45.744" v="4900" actId="1076"/>
          <ac:spMkLst>
            <pc:docMk/>
            <pc:sldMk cId="3592686109" sldId="258"/>
            <ac:spMk id="21" creationId="{DD31A641-E986-4A53-A0B3-EF353B75B1A3}"/>
          </ac:spMkLst>
        </pc:spChg>
        <pc:picChg chg="add del">
          <ac:chgData name="Callum Jennings" userId="b698ee284c175b95" providerId="LiveId" clId="{35802D09-C8F6-4688-9349-9615D7770F93}" dt="2021-05-16T13:30:31.282" v="304" actId="478"/>
          <ac:picMkLst>
            <pc:docMk/>
            <pc:sldMk cId="3592686109" sldId="258"/>
            <ac:picMk id="10" creationId="{EA44AEC4-6EBC-44D2-B203-F5C586C75051}"/>
          </ac:picMkLst>
        </pc:picChg>
      </pc:sldChg>
      <pc:sldChg chg="addSp delSp modSp new mod modNotesTx">
        <pc:chgData name="Callum Jennings" userId="b698ee284c175b95" providerId="LiveId" clId="{35802D09-C8F6-4688-9349-9615D7770F93}" dt="2021-05-21T17:05:55.092" v="6000" actId="5793"/>
        <pc:sldMkLst>
          <pc:docMk/>
          <pc:sldMk cId="1784392639" sldId="259"/>
        </pc:sldMkLst>
        <pc:spChg chg="del">
          <ac:chgData name="Callum Jennings" userId="b698ee284c175b95" providerId="LiveId" clId="{35802D09-C8F6-4688-9349-9615D7770F93}" dt="2021-05-18T19:20:01.809" v="1942" actId="478"/>
          <ac:spMkLst>
            <pc:docMk/>
            <pc:sldMk cId="1784392639" sldId="259"/>
            <ac:spMk id="2" creationId="{743EEEC9-D87D-4E98-858A-913DD94FB404}"/>
          </ac:spMkLst>
        </pc:spChg>
        <pc:spChg chg="del">
          <ac:chgData name="Callum Jennings" userId="b698ee284c175b95" providerId="LiveId" clId="{35802D09-C8F6-4688-9349-9615D7770F93}" dt="2021-05-18T19:20:03.577" v="1943" actId="478"/>
          <ac:spMkLst>
            <pc:docMk/>
            <pc:sldMk cId="1784392639" sldId="259"/>
            <ac:spMk id="3" creationId="{2B9D89E2-1FB7-4304-AD3E-963A1D2C767E}"/>
          </ac:spMkLst>
        </pc:spChg>
        <pc:spChg chg="add del mod">
          <ac:chgData name="Callum Jennings" userId="b698ee284c175b95" providerId="LiveId" clId="{35802D09-C8F6-4688-9349-9615D7770F93}" dt="2021-05-20T21:49:04.442" v="4893" actId="478"/>
          <ac:spMkLst>
            <pc:docMk/>
            <pc:sldMk cId="1784392639" sldId="259"/>
            <ac:spMk id="6" creationId="{4AEBAF2C-2BB8-40FF-A008-7EAFFFE4B9C7}"/>
          </ac:spMkLst>
        </pc:spChg>
        <pc:spChg chg="add mod">
          <ac:chgData name="Callum Jennings" userId="b698ee284c175b95" providerId="LiveId" clId="{35802D09-C8F6-4688-9349-9615D7770F93}" dt="2021-05-20T21:49:17.963" v="4896" actId="14100"/>
          <ac:spMkLst>
            <pc:docMk/>
            <pc:sldMk cId="1784392639" sldId="259"/>
            <ac:spMk id="8" creationId="{2FC80A40-37CD-4128-8AE4-2CA2C52904CF}"/>
          </ac:spMkLst>
        </pc:spChg>
        <pc:picChg chg="add mod">
          <ac:chgData name="Callum Jennings" userId="b698ee284c175b95" providerId="LiveId" clId="{35802D09-C8F6-4688-9349-9615D7770F93}" dt="2021-05-20T21:49:08.858" v="4894" actId="1076"/>
          <ac:picMkLst>
            <pc:docMk/>
            <pc:sldMk cId="1784392639" sldId="259"/>
            <ac:picMk id="5" creationId="{61FA87F8-CAFA-4A43-A9AD-0A3B58220CF2}"/>
          </ac:picMkLst>
        </pc:picChg>
      </pc:sldChg>
      <pc:sldChg chg="addSp delSp modSp new del mod setBg addAnim delAnim">
        <pc:chgData name="Callum Jennings" userId="b698ee284c175b95" providerId="LiveId" clId="{35802D09-C8F6-4688-9349-9615D7770F93}" dt="2021-05-18T19:19:51.486" v="1940" actId="47"/>
        <pc:sldMkLst>
          <pc:docMk/>
          <pc:sldMk cId="3344363388" sldId="259"/>
        </pc:sldMkLst>
        <pc:spChg chg="del mod">
          <ac:chgData name="Callum Jennings" userId="b698ee284c175b95" providerId="LiveId" clId="{35802D09-C8F6-4688-9349-9615D7770F93}" dt="2021-05-18T19:14:08.008" v="1899" actId="478"/>
          <ac:spMkLst>
            <pc:docMk/>
            <pc:sldMk cId="3344363388" sldId="259"/>
            <ac:spMk id="2" creationId="{F8C0E67E-E8F2-4873-9643-2CD886F1B6DD}"/>
          </ac:spMkLst>
        </pc:spChg>
        <pc:spChg chg="add mod ord">
          <ac:chgData name="Callum Jennings" userId="b698ee284c175b95" providerId="LiveId" clId="{35802D09-C8F6-4688-9349-9615D7770F93}" dt="2021-05-18T19:19:48.641" v="1939" actId="6549"/>
          <ac:spMkLst>
            <pc:docMk/>
            <pc:sldMk cId="3344363388" sldId="259"/>
            <ac:spMk id="3" creationId="{9079F1EB-BB89-475A-B7E7-083043AF2146}"/>
          </ac:spMkLst>
        </pc:spChg>
        <pc:spChg chg="add">
          <ac:chgData name="Callum Jennings" userId="b698ee284c175b95" providerId="LiveId" clId="{35802D09-C8F6-4688-9349-9615D7770F93}" dt="2021-05-18T19:17:41.337" v="1917" actId="26606"/>
          <ac:spMkLst>
            <pc:docMk/>
            <pc:sldMk cId="3344363388" sldId="259"/>
            <ac:spMk id="10" creationId="{37C89E4B-3C9F-44B9-8B86-D9E3D112D8EC}"/>
          </ac:spMkLst>
        </pc:spChg>
        <pc:picChg chg="add del mod">
          <ac:chgData name="Callum Jennings" userId="b698ee284c175b95" providerId="LiveId" clId="{35802D09-C8F6-4688-9349-9615D7770F93}" dt="2021-05-18T19:18:36.430" v="1924" actId="478"/>
          <ac:picMkLst>
            <pc:docMk/>
            <pc:sldMk cId="3344363388" sldId="259"/>
            <ac:picMk id="5" creationId="{EE6C6A6F-FD44-4671-8E46-BF035FCF77F9}"/>
          </ac:picMkLst>
        </pc:picChg>
        <pc:picChg chg="add mod ord">
          <ac:chgData name="Callum Jennings" userId="b698ee284c175b95" providerId="LiveId" clId="{35802D09-C8F6-4688-9349-9615D7770F93}" dt="2021-05-18T19:19:41.962" v="1935" actId="1076"/>
          <ac:picMkLst>
            <pc:docMk/>
            <pc:sldMk cId="3344363388" sldId="259"/>
            <ac:picMk id="7" creationId="{D42AF394-4E4C-43DF-A4B1-75E3D445EEAE}"/>
          </ac:picMkLst>
        </pc:picChg>
        <pc:cxnChg chg="add">
          <ac:chgData name="Callum Jennings" userId="b698ee284c175b95" providerId="LiveId" clId="{35802D09-C8F6-4688-9349-9615D7770F93}" dt="2021-05-18T19:17:41.337" v="1917" actId="26606"/>
          <ac:cxnSpMkLst>
            <pc:docMk/>
            <pc:sldMk cId="3344363388" sldId="259"/>
            <ac:cxnSpMk id="12" creationId="{AA2EAA10-076F-46BD-8F0F-B9A2FB77A85C}"/>
          </ac:cxnSpMkLst>
        </pc:cxnChg>
        <pc:cxnChg chg="add">
          <ac:chgData name="Callum Jennings" userId="b698ee284c175b95" providerId="LiveId" clId="{35802D09-C8F6-4688-9349-9615D7770F93}" dt="2021-05-18T19:17:41.337" v="1917" actId="26606"/>
          <ac:cxnSpMkLst>
            <pc:docMk/>
            <pc:sldMk cId="3344363388" sldId="259"/>
            <ac:cxnSpMk id="14" creationId="{D891E407-403B-4764-86C9-33A56D3BCAA3}"/>
          </ac:cxnSpMkLst>
        </pc:cxnChg>
      </pc:sldChg>
      <pc:sldChg chg="addSp delSp new del mod">
        <pc:chgData name="Callum Jennings" userId="b698ee284c175b95" providerId="LiveId" clId="{35802D09-C8F6-4688-9349-9615D7770F93}" dt="2021-05-17T17:31:11.039" v="723" actId="680"/>
        <pc:sldMkLst>
          <pc:docMk/>
          <pc:sldMk cId="3458697265" sldId="259"/>
        </pc:sldMkLst>
        <pc:spChg chg="add del">
          <ac:chgData name="Callum Jennings" userId="b698ee284c175b95" providerId="LiveId" clId="{35802D09-C8F6-4688-9349-9615D7770F93}" dt="2021-05-17T17:31:10.422" v="722" actId="478"/>
          <ac:spMkLst>
            <pc:docMk/>
            <pc:sldMk cId="3458697265" sldId="259"/>
            <ac:spMk id="2" creationId="{C6850D73-1FC0-4E32-AC1E-6B0B4B5CCC60}"/>
          </ac:spMkLst>
        </pc:spChg>
      </pc:sldChg>
      <pc:sldChg chg="addSp delSp modSp new mod setBg modNotesTx">
        <pc:chgData name="Callum Jennings" userId="b698ee284c175b95" providerId="LiveId" clId="{35802D09-C8F6-4688-9349-9615D7770F93}" dt="2021-05-21T17:08:40.269" v="6002" actId="20577"/>
        <pc:sldMkLst>
          <pc:docMk/>
          <pc:sldMk cId="3129001002" sldId="260"/>
        </pc:sldMkLst>
        <pc:spChg chg="add del">
          <ac:chgData name="Callum Jennings" userId="b698ee284c175b95" providerId="LiveId" clId="{35802D09-C8F6-4688-9349-9615D7770F93}" dt="2021-05-18T19:56:46.628" v="2735" actId="26606"/>
          <ac:spMkLst>
            <pc:docMk/>
            <pc:sldMk cId="3129001002" sldId="260"/>
            <ac:spMk id="8" creationId="{AB8C311F-7253-4AED-9701-7FC0708C41C7}"/>
          </ac:spMkLst>
        </pc:spChg>
        <pc:spChg chg="add del">
          <ac:chgData name="Callum Jennings" userId="b698ee284c175b95" providerId="LiveId" clId="{35802D09-C8F6-4688-9349-9615D7770F93}" dt="2021-05-18T19:56:46.628" v="2735" actId="26606"/>
          <ac:spMkLst>
            <pc:docMk/>
            <pc:sldMk cId="3129001002" sldId="260"/>
            <ac:spMk id="10" creationId="{FD073016-B734-483B-8953-5BADEE145112}"/>
          </ac:spMkLst>
        </pc:spChg>
        <pc:spChg chg="add del">
          <ac:chgData name="Callum Jennings" userId="b698ee284c175b95" providerId="LiveId" clId="{35802D09-C8F6-4688-9349-9615D7770F93}" dt="2021-05-18T19:56:46.628" v="2735" actId="26606"/>
          <ac:spMkLst>
            <pc:docMk/>
            <pc:sldMk cId="3129001002" sldId="260"/>
            <ac:spMk id="12" creationId="{90A7EAB6-59D3-4325-8DE6-E0CA4009CE53}"/>
          </ac:spMkLst>
        </pc:spChg>
        <pc:spChg chg="add del">
          <ac:chgData name="Callum Jennings" userId="b698ee284c175b95" providerId="LiveId" clId="{35802D09-C8F6-4688-9349-9615D7770F93}" dt="2021-05-18T19:56:46.628" v="2735" actId="26606"/>
          <ac:spMkLst>
            <pc:docMk/>
            <pc:sldMk cId="3129001002" sldId="260"/>
            <ac:spMk id="14" creationId="{A8D57A06-A426-446D-B02C-A2DC6B62E45E}"/>
          </ac:spMkLst>
        </pc:spChg>
        <pc:spChg chg="add mod">
          <ac:chgData name="Callum Jennings" userId="b698ee284c175b95" providerId="LiveId" clId="{35802D09-C8F6-4688-9349-9615D7770F93}" dt="2021-05-20T22:36:56.265" v="4979" actId="1076"/>
          <ac:spMkLst>
            <pc:docMk/>
            <pc:sldMk cId="3129001002" sldId="260"/>
            <ac:spMk id="15" creationId="{5703E619-E865-43DA-A555-E84922DED95A}"/>
          </ac:spMkLst>
        </pc:spChg>
        <pc:spChg chg="add">
          <ac:chgData name="Callum Jennings" userId="b698ee284c175b95" providerId="LiveId" clId="{35802D09-C8F6-4688-9349-9615D7770F93}" dt="2021-05-18T19:56:46.643" v="2736" actId="26606"/>
          <ac:spMkLst>
            <pc:docMk/>
            <pc:sldMk cId="3129001002" sldId="260"/>
            <ac:spMk id="16" creationId="{0B761509-3B9A-49A6-A84B-C3D86811697D}"/>
          </ac:spMkLst>
        </pc:spChg>
        <pc:spChg chg="add">
          <ac:chgData name="Callum Jennings" userId="b698ee284c175b95" providerId="LiveId" clId="{35802D09-C8F6-4688-9349-9615D7770F93}" dt="2021-05-18T19:56:46.643" v="2736" actId="26606"/>
          <ac:spMkLst>
            <pc:docMk/>
            <pc:sldMk cId="3129001002" sldId="260"/>
            <ac:spMk id="17" creationId="{91DE43FD-EB47-414A-B0AB-169B0FFFA527}"/>
          </ac:spMkLst>
        </pc:spChg>
        <pc:grpChg chg="add">
          <ac:chgData name="Callum Jennings" userId="b698ee284c175b95" providerId="LiveId" clId="{35802D09-C8F6-4688-9349-9615D7770F93}" dt="2021-05-18T19:56:46.643" v="2736" actId="26606"/>
          <ac:grpSpMkLst>
            <pc:docMk/>
            <pc:sldMk cId="3129001002" sldId="260"/>
            <ac:grpSpMk id="18" creationId="{58495BCC-CE77-4CC2-952E-846F41119FD5}"/>
          </ac:grpSpMkLst>
        </pc:grpChg>
        <pc:picChg chg="add mod">
          <ac:chgData name="Callum Jennings" userId="b698ee284c175b95" providerId="LiveId" clId="{35802D09-C8F6-4688-9349-9615D7770F93}" dt="2021-05-20T22:36:43.555" v="4977" actId="1076"/>
          <ac:picMkLst>
            <pc:docMk/>
            <pc:sldMk cId="3129001002" sldId="260"/>
            <ac:picMk id="3" creationId="{8152990F-F5D9-42C7-B4BD-85FBADB182BF}"/>
          </ac:picMkLst>
        </pc:picChg>
      </pc:sldChg>
      <pc:sldChg chg="addSp delSp modSp new mod">
        <pc:chgData name="Callum Jennings" userId="b698ee284c175b95" providerId="LiveId" clId="{35802D09-C8F6-4688-9349-9615D7770F93}" dt="2021-05-20T22:37:24.733" v="4984" actId="12"/>
        <pc:sldMkLst>
          <pc:docMk/>
          <pc:sldMk cId="2334403930" sldId="261"/>
        </pc:sldMkLst>
        <pc:spChg chg="add mod">
          <ac:chgData name="Callum Jennings" userId="b698ee284c175b95" providerId="LiveId" clId="{35802D09-C8F6-4688-9349-9615D7770F93}" dt="2021-05-20T18:21:22.796" v="2758" actId="1076"/>
          <ac:spMkLst>
            <pc:docMk/>
            <pc:sldMk cId="2334403930" sldId="261"/>
            <ac:spMk id="2" creationId="{00E84B3B-5817-4291-BD0A-5932B998395E}"/>
          </ac:spMkLst>
        </pc:spChg>
        <pc:spChg chg="add del mod">
          <ac:chgData name="Callum Jennings" userId="b698ee284c175b95" providerId="LiveId" clId="{35802D09-C8F6-4688-9349-9615D7770F93}" dt="2021-05-20T19:28:03.748" v="2765" actId="478"/>
          <ac:spMkLst>
            <pc:docMk/>
            <pc:sldMk cId="2334403930" sldId="261"/>
            <ac:spMk id="3" creationId="{4CE38AD4-432C-456F-93F6-4B8CE3C8E218}"/>
          </ac:spMkLst>
        </pc:spChg>
        <pc:spChg chg="add del mod">
          <ac:chgData name="Callum Jennings" userId="b698ee284c175b95" providerId="LiveId" clId="{35802D09-C8F6-4688-9349-9615D7770F93}" dt="2021-05-20T21:50:24.203" v="4910"/>
          <ac:spMkLst>
            <pc:docMk/>
            <pc:sldMk cId="2334403930" sldId="261"/>
            <ac:spMk id="4" creationId="{C16C1958-9513-45EC-9593-7352B13D7498}"/>
          </ac:spMkLst>
        </pc:spChg>
        <pc:spChg chg="add del mod">
          <ac:chgData name="Callum Jennings" userId="b698ee284c175b95" providerId="LiveId" clId="{35802D09-C8F6-4688-9349-9615D7770F93}" dt="2021-05-20T21:50:27.014" v="4911" actId="478"/>
          <ac:spMkLst>
            <pc:docMk/>
            <pc:sldMk cId="2334403930" sldId="261"/>
            <ac:spMk id="6" creationId="{E38A7901-283C-48D7-88DA-69D0CC0E56F7}"/>
          </ac:spMkLst>
        </pc:spChg>
        <pc:spChg chg="add del mod">
          <ac:chgData name="Callum Jennings" userId="b698ee284c175b95" providerId="LiveId" clId="{35802D09-C8F6-4688-9349-9615D7770F93}" dt="2021-05-20T21:50:24.197" v="4908" actId="478"/>
          <ac:spMkLst>
            <pc:docMk/>
            <pc:sldMk cId="2334403930" sldId="261"/>
            <ac:spMk id="8" creationId="{4B03171E-5C97-418D-BCD7-1FBCC9DBC8A6}"/>
          </ac:spMkLst>
        </pc:spChg>
        <pc:spChg chg="add mod">
          <ac:chgData name="Callum Jennings" userId="b698ee284c175b95" providerId="LiveId" clId="{35802D09-C8F6-4688-9349-9615D7770F93}" dt="2021-05-20T21:51:04.455" v="4916" actId="12"/>
          <ac:spMkLst>
            <pc:docMk/>
            <pc:sldMk cId="2334403930" sldId="261"/>
            <ac:spMk id="10" creationId="{E5F44216-A902-4DE8-8011-124EACDBBA26}"/>
          </ac:spMkLst>
        </pc:spChg>
        <pc:spChg chg="add mod">
          <ac:chgData name="Callum Jennings" userId="b698ee284c175b95" providerId="LiveId" clId="{35802D09-C8F6-4688-9349-9615D7770F93}" dt="2021-05-20T21:51:29.312" v="4921" actId="12"/>
          <ac:spMkLst>
            <pc:docMk/>
            <pc:sldMk cId="2334403930" sldId="261"/>
            <ac:spMk id="12" creationId="{EFF6FE52-8714-4CC1-8027-509BC579DC87}"/>
          </ac:spMkLst>
        </pc:spChg>
        <pc:spChg chg="add mod">
          <ac:chgData name="Callum Jennings" userId="b698ee284c175b95" providerId="LiveId" clId="{35802D09-C8F6-4688-9349-9615D7770F93}" dt="2021-05-20T21:52:04.451" v="4925" actId="12"/>
          <ac:spMkLst>
            <pc:docMk/>
            <pc:sldMk cId="2334403930" sldId="261"/>
            <ac:spMk id="14" creationId="{06CBD2AD-C318-4078-97B1-3FAB942D0666}"/>
          </ac:spMkLst>
        </pc:spChg>
        <pc:spChg chg="add mod">
          <ac:chgData name="Callum Jennings" userId="b698ee284c175b95" providerId="LiveId" clId="{35802D09-C8F6-4688-9349-9615D7770F93}" dt="2021-05-20T22:37:24.733" v="4984" actId="12"/>
          <ac:spMkLst>
            <pc:docMk/>
            <pc:sldMk cId="2334403930" sldId="261"/>
            <ac:spMk id="16" creationId="{86EB0459-A53C-47F5-AD0E-CDCE67FDBD7C}"/>
          </ac:spMkLst>
        </pc:spChg>
      </pc:sldChg>
      <pc:sldChg chg="addSp delSp modSp new mod setBg">
        <pc:chgData name="Callum Jennings" userId="b698ee284c175b95" providerId="LiveId" clId="{35802D09-C8F6-4688-9349-9615D7770F93}" dt="2021-05-20T19:37:22.453" v="2997" actId="26606"/>
        <pc:sldMkLst>
          <pc:docMk/>
          <pc:sldMk cId="3310568092" sldId="262"/>
        </pc:sldMkLst>
        <pc:spChg chg="add del">
          <ac:chgData name="Callum Jennings" userId="b698ee284c175b95" providerId="LiveId" clId="{35802D09-C8F6-4688-9349-9615D7770F93}" dt="2021-05-20T19:37:22.453" v="2997" actId="26606"/>
          <ac:spMkLst>
            <pc:docMk/>
            <pc:sldMk cId="3310568092" sldId="262"/>
            <ac:spMk id="7" creationId="{F3060C83-F051-4F0E-ABAD-AA0DFC48B218}"/>
          </ac:spMkLst>
        </pc:spChg>
        <pc:spChg chg="add del">
          <ac:chgData name="Callum Jennings" userId="b698ee284c175b95" providerId="LiveId" clId="{35802D09-C8F6-4688-9349-9615D7770F93}" dt="2021-05-20T19:37:22.453" v="2997" actId="26606"/>
          <ac:spMkLst>
            <pc:docMk/>
            <pc:sldMk cId="3310568092" sldId="262"/>
            <ac:spMk id="9" creationId="{83C98ABE-055B-441F-B07E-44F97F083C39}"/>
          </ac:spMkLst>
        </pc:spChg>
        <pc:spChg chg="add del">
          <ac:chgData name="Callum Jennings" userId="b698ee284c175b95" providerId="LiveId" clId="{35802D09-C8F6-4688-9349-9615D7770F93}" dt="2021-05-20T19:37:22.453" v="2997" actId="26606"/>
          <ac:spMkLst>
            <pc:docMk/>
            <pc:sldMk cId="3310568092" sldId="262"/>
            <ac:spMk id="11" creationId="{29FDB030-9B49-4CED-8CCD-4D99382388AC}"/>
          </ac:spMkLst>
        </pc:spChg>
        <pc:spChg chg="add del">
          <ac:chgData name="Callum Jennings" userId="b698ee284c175b95" providerId="LiveId" clId="{35802D09-C8F6-4688-9349-9615D7770F93}" dt="2021-05-20T19:37:22.453" v="2997" actId="26606"/>
          <ac:spMkLst>
            <pc:docMk/>
            <pc:sldMk cId="3310568092" sldId="262"/>
            <ac:spMk id="13" creationId="{3783CA14-24A1-485C-8B30-D6A5D87987AD}"/>
          </ac:spMkLst>
        </pc:spChg>
        <pc:spChg chg="add del">
          <ac:chgData name="Callum Jennings" userId="b698ee284c175b95" providerId="LiveId" clId="{35802D09-C8F6-4688-9349-9615D7770F93}" dt="2021-05-20T19:37:22.453" v="2997" actId="26606"/>
          <ac:spMkLst>
            <pc:docMk/>
            <pc:sldMk cId="3310568092" sldId="262"/>
            <ac:spMk id="15" creationId="{9A97C86A-04D6-40F7-AE84-31AB43E6A846}"/>
          </ac:spMkLst>
        </pc:spChg>
        <pc:spChg chg="add del">
          <ac:chgData name="Callum Jennings" userId="b698ee284c175b95" providerId="LiveId" clId="{35802D09-C8F6-4688-9349-9615D7770F93}" dt="2021-05-20T19:37:22.453" v="2997" actId="26606"/>
          <ac:spMkLst>
            <pc:docMk/>
            <pc:sldMk cId="3310568092" sldId="262"/>
            <ac:spMk id="17" creationId="{FF9F2414-84E8-453E-B1F3-389FDE8192D9}"/>
          </ac:spMkLst>
        </pc:spChg>
        <pc:spChg chg="add del">
          <ac:chgData name="Callum Jennings" userId="b698ee284c175b95" providerId="LiveId" clId="{35802D09-C8F6-4688-9349-9615D7770F93}" dt="2021-05-20T19:37:22.453" v="2997" actId="26606"/>
          <ac:spMkLst>
            <pc:docMk/>
            <pc:sldMk cId="3310568092" sldId="262"/>
            <ac:spMk id="19" creationId="{3ECA69A1-7536-43AC-85EF-C7106179F5ED}"/>
          </ac:spMkLst>
        </pc:spChg>
        <pc:spChg chg="add del">
          <ac:chgData name="Callum Jennings" userId="b698ee284c175b95" providerId="LiveId" clId="{35802D09-C8F6-4688-9349-9615D7770F93}" dt="2021-05-20T19:36:18.816" v="2984" actId="26606"/>
          <ac:spMkLst>
            <pc:docMk/>
            <pc:sldMk cId="3310568092" sldId="262"/>
            <ac:spMk id="24" creationId="{32BC26D8-82FB-445E-AA49-62A77D7C1EE0}"/>
          </ac:spMkLst>
        </pc:spChg>
        <pc:spChg chg="add del">
          <ac:chgData name="Callum Jennings" userId="b698ee284c175b95" providerId="LiveId" clId="{35802D09-C8F6-4688-9349-9615D7770F93}" dt="2021-05-20T19:36:18.816" v="2984" actId="26606"/>
          <ac:spMkLst>
            <pc:docMk/>
            <pc:sldMk cId="3310568092" sldId="262"/>
            <ac:spMk id="26" creationId="{CB44330D-EA18-4254-AA95-EB49948539B8}"/>
          </ac:spMkLst>
        </pc:spChg>
        <pc:spChg chg="add del">
          <ac:chgData name="Callum Jennings" userId="b698ee284c175b95" providerId="LiveId" clId="{35802D09-C8F6-4688-9349-9615D7770F93}" dt="2021-05-20T19:36:21.830" v="2986" actId="26606"/>
          <ac:spMkLst>
            <pc:docMk/>
            <pc:sldMk cId="3310568092" sldId="262"/>
            <ac:spMk id="28" creationId="{6FA8F714-B9D8-488A-8CCA-E9948FF913A9}"/>
          </ac:spMkLst>
        </pc:spChg>
        <pc:spChg chg="add del">
          <ac:chgData name="Callum Jennings" userId="b698ee284c175b95" providerId="LiveId" clId="{35802D09-C8F6-4688-9349-9615D7770F93}" dt="2021-05-20T19:36:21.830" v="2986" actId="26606"/>
          <ac:spMkLst>
            <pc:docMk/>
            <pc:sldMk cId="3310568092" sldId="262"/>
            <ac:spMk id="29" creationId="{B9FF99BD-075F-4761-A995-6FC574BD25EA}"/>
          </ac:spMkLst>
        </pc:spChg>
        <pc:spChg chg="add del">
          <ac:chgData name="Callum Jennings" userId="b698ee284c175b95" providerId="LiveId" clId="{35802D09-C8F6-4688-9349-9615D7770F93}" dt="2021-05-20T19:36:21.830" v="2986" actId="26606"/>
          <ac:spMkLst>
            <pc:docMk/>
            <pc:sldMk cId="3310568092" sldId="262"/>
            <ac:spMk id="30" creationId="{A7B21A54-9BA3-4EA9-B460-5A829ADD9051}"/>
          </ac:spMkLst>
        </pc:spChg>
        <pc:spChg chg="add del">
          <ac:chgData name="Callum Jennings" userId="b698ee284c175b95" providerId="LiveId" clId="{35802D09-C8F6-4688-9349-9615D7770F93}" dt="2021-05-20T19:36:29.398" v="2988" actId="26606"/>
          <ac:spMkLst>
            <pc:docMk/>
            <pc:sldMk cId="3310568092" sldId="262"/>
            <ac:spMk id="32" creationId="{AB8C311F-7253-4AED-9701-7FC0708C41C7}"/>
          </ac:spMkLst>
        </pc:spChg>
        <pc:spChg chg="add del">
          <ac:chgData name="Callum Jennings" userId="b698ee284c175b95" providerId="LiveId" clId="{35802D09-C8F6-4688-9349-9615D7770F93}" dt="2021-05-20T19:36:29.398" v="2988" actId="26606"/>
          <ac:spMkLst>
            <pc:docMk/>
            <pc:sldMk cId="3310568092" sldId="262"/>
            <ac:spMk id="33" creationId="{E2384209-CB15-4CDF-9D31-C44FD9A3F20D}"/>
          </ac:spMkLst>
        </pc:spChg>
        <pc:spChg chg="add del">
          <ac:chgData name="Callum Jennings" userId="b698ee284c175b95" providerId="LiveId" clId="{35802D09-C8F6-4688-9349-9615D7770F93}" dt="2021-05-20T19:36:29.398" v="2988" actId="26606"/>
          <ac:spMkLst>
            <pc:docMk/>
            <pc:sldMk cId="3310568092" sldId="262"/>
            <ac:spMk id="34" creationId="{2633B3B5-CC90-43F0-8714-D31D1F3F0209}"/>
          </ac:spMkLst>
        </pc:spChg>
        <pc:spChg chg="add del">
          <ac:chgData name="Callum Jennings" userId="b698ee284c175b95" providerId="LiveId" clId="{35802D09-C8F6-4688-9349-9615D7770F93}" dt="2021-05-20T19:36:29.398" v="2988" actId="26606"/>
          <ac:spMkLst>
            <pc:docMk/>
            <pc:sldMk cId="3310568092" sldId="262"/>
            <ac:spMk id="35" creationId="{A8D57A06-A426-446D-B02C-A2DC6B62E45E}"/>
          </ac:spMkLst>
        </pc:spChg>
        <pc:spChg chg="add del">
          <ac:chgData name="Callum Jennings" userId="b698ee284c175b95" providerId="LiveId" clId="{35802D09-C8F6-4688-9349-9615D7770F93}" dt="2021-05-20T19:37:22.384" v="2996" actId="26606"/>
          <ac:spMkLst>
            <pc:docMk/>
            <pc:sldMk cId="3310568092" sldId="262"/>
            <ac:spMk id="36" creationId="{3ECA69A1-7536-43AC-85EF-C7106179F5ED}"/>
          </ac:spMkLst>
        </pc:spChg>
        <pc:spChg chg="add del">
          <ac:chgData name="Callum Jennings" userId="b698ee284c175b95" providerId="LiveId" clId="{35802D09-C8F6-4688-9349-9615D7770F93}" dt="2021-05-20T19:36:32.191" v="2990" actId="26606"/>
          <ac:spMkLst>
            <pc:docMk/>
            <pc:sldMk cId="3310568092" sldId="262"/>
            <ac:spMk id="37" creationId="{AB8C311F-7253-4AED-9701-7FC0708C41C7}"/>
          </ac:spMkLst>
        </pc:spChg>
        <pc:spChg chg="add del">
          <ac:chgData name="Callum Jennings" userId="b698ee284c175b95" providerId="LiveId" clId="{35802D09-C8F6-4688-9349-9615D7770F93}" dt="2021-05-20T19:36:32.191" v="2990" actId="26606"/>
          <ac:spMkLst>
            <pc:docMk/>
            <pc:sldMk cId="3310568092" sldId="262"/>
            <ac:spMk id="38" creationId="{FD073016-B734-483B-8953-5BADEE145112}"/>
          </ac:spMkLst>
        </pc:spChg>
        <pc:spChg chg="add del">
          <ac:chgData name="Callum Jennings" userId="b698ee284c175b95" providerId="LiveId" clId="{35802D09-C8F6-4688-9349-9615D7770F93}" dt="2021-05-20T19:36:32.191" v="2990" actId="26606"/>
          <ac:spMkLst>
            <pc:docMk/>
            <pc:sldMk cId="3310568092" sldId="262"/>
            <ac:spMk id="39" creationId="{90A7EAB6-59D3-4325-8DE6-E0CA4009CE53}"/>
          </ac:spMkLst>
        </pc:spChg>
        <pc:spChg chg="add del">
          <ac:chgData name="Callum Jennings" userId="b698ee284c175b95" providerId="LiveId" clId="{35802D09-C8F6-4688-9349-9615D7770F93}" dt="2021-05-20T19:36:32.191" v="2990" actId="26606"/>
          <ac:spMkLst>
            <pc:docMk/>
            <pc:sldMk cId="3310568092" sldId="262"/>
            <ac:spMk id="40" creationId="{A8D57A06-A426-446D-B02C-A2DC6B62E45E}"/>
          </ac:spMkLst>
        </pc:spChg>
        <pc:spChg chg="add del">
          <ac:chgData name="Callum Jennings" userId="b698ee284c175b95" providerId="LiveId" clId="{35802D09-C8F6-4688-9349-9615D7770F93}" dt="2021-05-20T19:36:38.602" v="2992" actId="26606"/>
          <ac:spMkLst>
            <pc:docMk/>
            <pc:sldMk cId="3310568092" sldId="262"/>
            <ac:spMk id="42" creationId="{69D184B2-2226-4E31-BCCB-444330767440}"/>
          </ac:spMkLst>
        </pc:spChg>
        <pc:spChg chg="add del">
          <ac:chgData name="Callum Jennings" userId="b698ee284c175b95" providerId="LiveId" clId="{35802D09-C8F6-4688-9349-9615D7770F93}" dt="2021-05-20T19:36:38.602" v="2992" actId="26606"/>
          <ac:spMkLst>
            <pc:docMk/>
            <pc:sldMk cId="3310568092" sldId="262"/>
            <ac:spMk id="43" creationId="{1AC4D4E3-486A-464A-8EC8-D44881097267}"/>
          </ac:spMkLst>
        </pc:spChg>
        <pc:spChg chg="add del">
          <ac:chgData name="Callum Jennings" userId="b698ee284c175b95" providerId="LiveId" clId="{35802D09-C8F6-4688-9349-9615D7770F93}" dt="2021-05-20T19:36:38.602" v="2992" actId="26606"/>
          <ac:spMkLst>
            <pc:docMk/>
            <pc:sldMk cId="3310568092" sldId="262"/>
            <ac:spMk id="44" creationId="{864DE13E-58EB-4475-B79C-0D4FC651239B}"/>
          </ac:spMkLst>
        </pc:spChg>
        <pc:spChg chg="add del">
          <ac:chgData name="Callum Jennings" userId="b698ee284c175b95" providerId="LiveId" clId="{35802D09-C8F6-4688-9349-9615D7770F93}" dt="2021-05-20T19:37:19.749" v="2994" actId="26606"/>
          <ac:spMkLst>
            <pc:docMk/>
            <pc:sldMk cId="3310568092" sldId="262"/>
            <ac:spMk id="46" creationId="{B649E800-A5C8-49A0-A453-ED537DA3156A}"/>
          </ac:spMkLst>
        </pc:spChg>
        <pc:spChg chg="add del">
          <ac:chgData name="Callum Jennings" userId="b698ee284c175b95" providerId="LiveId" clId="{35802D09-C8F6-4688-9349-9615D7770F93}" dt="2021-05-20T19:37:19.749" v="2994" actId="26606"/>
          <ac:spMkLst>
            <pc:docMk/>
            <pc:sldMk cId="3310568092" sldId="262"/>
            <ac:spMk id="47" creationId="{8BA67DD7-B75D-4A30-90A4-EEA9F64AF11B}"/>
          </ac:spMkLst>
        </pc:spChg>
        <pc:spChg chg="add del">
          <ac:chgData name="Callum Jennings" userId="b698ee284c175b95" providerId="LiveId" clId="{35802D09-C8F6-4688-9349-9615D7770F93}" dt="2021-05-20T19:37:22.384" v="2996" actId="26606"/>
          <ac:spMkLst>
            <pc:docMk/>
            <pc:sldMk cId="3310568092" sldId="262"/>
            <ac:spMk id="52" creationId="{F3060C83-F051-4F0E-ABAD-AA0DFC48B218}"/>
          </ac:spMkLst>
        </pc:spChg>
        <pc:spChg chg="add del">
          <ac:chgData name="Callum Jennings" userId="b698ee284c175b95" providerId="LiveId" clId="{35802D09-C8F6-4688-9349-9615D7770F93}" dt="2021-05-20T19:37:22.384" v="2996" actId="26606"/>
          <ac:spMkLst>
            <pc:docMk/>
            <pc:sldMk cId="3310568092" sldId="262"/>
            <ac:spMk id="53" creationId="{83C98ABE-055B-441F-B07E-44F97F083C39}"/>
          </ac:spMkLst>
        </pc:spChg>
        <pc:spChg chg="add del">
          <ac:chgData name="Callum Jennings" userId="b698ee284c175b95" providerId="LiveId" clId="{35802D09-C8F6-4688-9349-9615D7770F93}" dt="2021-05-20T19:37:22.384" v="2996" actId="26606"/>
          <ac:spMkLst>
            <pc:docMk/>
            <pc:sldMk cId="3310568092" sldId="262"/>
            <ac:spMk id="54" creationId="{29FDB030-9B49-4CED-8CCD-4D99382388AC}"/>
          </ac:spMkLst>
        </pc:spChg>
        <pc:spChg chg="add del">
          <ac:chgData name="Callum Jennings" userId="b698ee284c175b95" providerId="LiveId" clId="{35802D09-C8F6-4688-9349-9615D7770F93}" dt="2021-05-20T19:37:22.384" v="2996" actId="26606"/>
          <ac:spMkLst>
            <pc:docMk/>
            <pc:sldMk cId="3310568092" sldId="262"/>
            <ac:spMk id="55" creationId="{3783CA14-24A1-485C-8B30-D6A5D87987AD}"/>
          </ac:spMkLst>
        </pc:spChg>
        <pc:spChg chg="add del">
          <ac:chgData name="Callum Jennings" userId="b698ee284c175b95" providerId="LiveId" clId="{35802D09-C8F6-4688-9349-9615D7770F93}" dt="2021-05-20T19:37:22.384" v="2996" actId="26606"/>
          <ac:spMkLst>
            <pc:docMk/>
            <pc:sldMk cId="3310568092" sldId="262"/>
            <ac:spMk id="56" creationId="{9A97C86A-04D6-40F7-AE84-31AB43E6A846}"/>
          </ac:spMkLst>
        </pc:spChg>
        <pc:spChg chg="add del">
          <ac:chgData name="Callum Jennings" userId="b698ee284c175b95" providerId="LiveId" clId="{35802D09-C8F6-4688-9349-9615D7770F93}" dt="2021-05-20T19:37:22.384" v="2996" actId="26606"/>
          <ac:spMkLst>
            <pc:docMk/>
            <pc:sldMk cId="3310568092" sldId="262"/>
            <ac:spMk id="57" creationId="{FF9F2414-84E8-453E-B1F3-389FDE8192D9}"/>
          </ac:spMkLst>
        </pc:spChg>
        <pc:spChg chg="add">
          <ac:chgData name="Callum Jennings" userId="b698ee284c175b95" providerId="LiveId" clId="{35802D09-C8F6-4688-9349-9615D7770F93}" dt="2021-05-20T19:37:22.453" v="2997" actId="26606"/>
          <ac:spMkLst>
            <pc:docMk/>
            <pc:sldMk cId="3310568092" sldId="262"/>
            <ac:spMk id="59" creationId="{F3060C83-F051-4F0E-ABAD-AA0DFC48B218}"/>
          </ac:spMkLst>
        </pc:spChg>
        <pc:spChg chg="add">
          <ac:chgData name="Callum Jennings" userId="b698ee284c175b95" providerId="LiveId" clId="{35802D09-C8F6-4688-9349-9615D7770F93}" dt="2021-05-20T19:37:22.453" v="2997" actId="26606"/>
          <ac:spMkLst>
            <pc:docMk/>
            <pc:sldMk cId="3310568092" sldId="262"/>
            <ac:spMk id="60" creationId="{83C98ABE-055B-441F-B07E-44F97F083C39}"/>
          </ac:spMkLst>
        </pc:spChg>
        <pc:spChg chg="add">
          <ac:chgData name="Callum Jennings" userId="b698ee284c175b95" providerId="LiveId" clId="{35802D09-C8F6-4688-9349-9615D7770F93}" dt="2021-05-20T19:37:22.453" v="2997" actId="26606"/>
          <ac:spMkLst>
            <pc:docMk/>
            <pc:sldMk cId="3310568092" sldId="262"/>
            <ac:spMk id="61" creationId="{29FDB030-9B49-4CED-8CCD-4D99382388AC}"/>
          </ac:spMkLst>
        </pc:spChg>
        <pc:spChg chg="add">
          <ac:chgData name="Callum Jennings" userId="b698ee284c175b95" providerId="LiveId" clId="{35802D09-C8F6-4688-9349-9615D7770F93}" dt="2021-05-20T19:37:22.453" v="2997" actId="26606"/>
          <ac:spMkLst>
            <pc:docMk/>
            <pc:sldMk cId="3310568092" sldId="262"/>
            <ac:spMk id="62" creationId="{3783CA14-24A1-485C-8B30-D6A5D87987AD}"/>
          </ac:spMkLst>
        </pc:spChg>
        <pc:spChg chg="add">
          <ac:chgData name="Callum Jennings" userId="b698ee284c175b95" providerId="LiveId" clId="{35802D09-C8F6-4688-9349-9615D7770F93}" dt="2021-05-20T19:37:22.453" v="2997" actId="26606"/>
          <ac:spMkLst>
            <pc:docMk/>
            <pc:sldMk cId="3310568092" sldId="262"/>
            <ac:spMk id="63" creationId="{9A97C86A-04D6-40F7-AE84-31AB43E6A846}"/>
          </ac:spMkLst>
        </pc:spChg>
        <pc:spChg chg="add">
          <ac:chgData name="Callum Jennings" userId="b698ee284c175b95" providerId="LiveId" clId="{35802D09-C8F6-4688-9349-9615D7770F93}" dt="2021-05-20T19:37:22.453" v="2997" actId="26606"/>
          <ac:spMkLst>
            <pc:docMk/>
            <pc:sldMk cId="3310568092" sldId="262"/>
            <ac:spMk id="64" creationId="{FF9F2414-84E8-453E-B1F3-389FDE8192D9}"/>
          </ac:spMkLst>
        </pc:spChg>
        <pc:spChg chg="add">
          <ac:chgData name="Callum Jennings" userId="b698ee284c175b95" providerId="LiveId" clId="{35802D09-C8F6-4688-9349-9615D7770F93}" dt="2021-05-20T19:37:22.453" v="2997" actId="26606"/>
          <ac:spMkLst>
            <pc:docMk/>
            <pc:sldMk cId="3310568092" sldId="262"/>
            <ac:spMk id="65" creationId="{3ECA69A1-7536-43AC-85EF-C7106179F5ED}"/>
          </ac:spMkLst>
        </pc:spChg>
        <pc:grpChg chg="add del">
          <ac:chgData name="Callum Jennings" userId="b698ee284c175b95" providerId="LiveId" clId="{35802D09-C8F6-4688-9349-9615D7770F93}" dt="2021-05-20T19:37:19.749" v="2994" actId="26606"/>
          <ac:grpSpMkLst>
            <pc:docMk/>
            <pc:sldMk cId="3310568092" sldId="262"/>
            <ac:grpSpMk id="48" creationId="{E8C5FC48-0A3C-4D6D-A0D5-EEE93213DBBE}"/>
          </ac:grpSpMkLst>
        </pc:grpChg>
        <pc:graphicFrameChg chg="add mod modGraphic">
          <ac:chgData name="Callum Jennings" userId="b698ee284c175b95" providerId="LiveId" clId="{35802D09-C8F6-4688-9349-9615D7770F93}" dt="2021-05-20T19:37:22.453" v="2997" actId="26606"/>
          <ac:graphicFrameMkLst>
            <pc:docMk/>
            <pc:sldMk cId="3310568092" sldId="262"/>
            <ac:graphicFrameMk id="2" creationId="{1AFF0FF3-E30F-458E-B873-77665EBFE346}"/>
          </ac:graphicFrameMkLst>
        </pc:graphicFrameChg>
      </pc:sldChg>
      <pc:sldChg chg="addSp delSp modSp new mod">
        <pc:chgData name="Callum Jennings" userId="b698ee284c175b95" providerId="LiveId" clId="{35802D09-C8F6-4688-9349-9615D7770F93}" dt="2021-05-20T21:59:05.625" v="4930" actId="1076"/>
        <pc:sldMkLst>
          <pc:docMk/>
          <pc:sldMk cId="188256425" sldId="263"/>
        </pc:sldMkLst>
        <pc:spChg chg="del mod">
          <ac:chgData name="Callum Jennings" userId="b698ee284c175b95" providerId="LiveId" clId="{35802D09-C8F6-4688-9349-9615D7770F93}" dt="2021-05-20T20:11:33.390" v="3080" actId="478"/>
          <ac:spMkLst>
            <pc:docMk/>
            <pc:sldMk cId="188256425" sldId="263"/>
            <ac:spMk id="2" creationId="{35D0777F-CE0E-4558-877D-342AE37D0909}"/>
          </ac:spMkLst>
        </pc:spChg>
        <pc:spChg chg="del">
          <ac:chgData name="Callum Jennings" userId="b698ee284c175b95" providerId="LiveId" clId="{35802D09-C8F6-4688-9349-9615D7770F93}" dt="2021-05-20T20:11:45.797" v="3082" actId="21"/>
          <ac:spMkLst>
            <pc:docMk/>
            <pc:sldMk cId="188256425" sldId="263"/>
            <ac:spMk id="3" creationId="{6BD18868-8F68-4A7F-905A-E3EAB17E4DB6}"/>
          </ac:spMkLst>
        </pc:spChg>
        <pc:spChg chg="add del mod">
          <ac:chgData name="Callum Jennings" userId="b698ee284c175b95" providerId="LiveId" clId="{35802D09-C8F6-4688-9349-9615D7770F93}" dt="2021-05-20T20:11:41.782" v="3081" actId="21"/>
          <ac:spMkLst>
            <pc:docMk/>
            <pc:sldMk cId="188256425" sldId="263"/>
            <ac:spMk id="5" creationId="{E498F8D6-44A1-4415-ADD4-1BC59C4192AD}"/>
          </ac:spMkLst>
        </pc:spChg>
        <pc:spChg chg="add mod">
          <ac:chgData name="Callum Jennings" userId="b698ee284c175b95" providerId="LiveId" clId="{35802D09-C8F6-4688-9349-9615D7770F93}" dt="2021-05-20T20:12:33.444" v="3113" actId="1076"/>
          <ac:spMkLst>
            <pc:docMk/>
            <pc:sldMk cId="188256425" sldId="263"/>
            <ac:spMk id="6" creationId="{4E267564-AE24-4F69-ADF6-30318616D5D6}"/>
          </ac:spMkLst>
        </pc:spChg>
        <pc:spChg chg="add mod">
          <ac:chgData name="Callum Jennings" userId="b698ee284c175b95" providerId="LiveId" clId="{35802D09-C8F6-4688-9349-9615D7770F93}" dt="2021-05-20T21:58:04.370" v="4928"/>
          <ac:spMkLst>
            <pc:docMk/>
            <pc:sldMk cId="188256425" sldId="263"/>
            <ac:spMk id="8" creationId="{C1E27E32-6986-40AB-964D-56A0B1611AE7}"/>
          </ac:spMkLst>
        </pc:spChg>
        <pc:spChg chg="add mod">
          <ac:chgData name="Callum Jennings" userId="b698ee284c175b95" providerId="LiveId" clId="{35802D09-C8F6-4688-9349-9615D7770F93}" dt="2021-05-20T21:59:05.625" v="4930" actId="1076"/>
          <ac:spMkLst>
            <pc:docMk/>
            <pc:sldMk cId="188256425" sldId="263"/>
            <ac:spMk id="10" creationId="{F9734E7A-4E6B-4B45-839B-40D75CAF309C}"/>
          </ac:spMkLst>
        </pc:spChg>
        <pc:picChg chg="add mod ord">
          <ac:chgData name="Callum Jennings" userId="b698ee284c175b95" providerId="LiveId" clId="{35802D09-C8F6-4688-9349-9615D7770F93}" dt="2021-05-20T20:17:56.909" v="3118" actId="1076"/>
          <ac:picMkLst>
            <pc:docMk/>
            <pc:sldMk cId="188256425" sldId="263"/>
            <ac:picMk id="7" creationId="{1E8418EE-7246-4D99-88AA-02256E06125E}"/>
          </ac:picMkLst>
        </pc:picChg>
      </pc:sldChg>
      <pc:sldChg chg="addSp delSp modSp new mod setBg">
        <pc:chgData name="Callum Jennings" userId="b698ee284c175b95" providerId="LiveId" clId="{35802D09-C8F6-4688-9349-9615D7770F93}" dt="2021-05-20T21:59:23.205" v="4933" actId="1076"/>
        <pc:sldMkLst>
          <pc:docMk/>
          <pc:sldMk cId="2826596332" sldId="264"/>
        </pc:sldMkLst>
        <pc:spChg chg="del">
          <ac:chgData name="Callum Jennings" userId="b698ee284c175b95" providerId="LiveId" clId="{35802D09-C8F6-4688-9349-9615D7770F93}" dt="2021-05-20T20:21:33.367" v="3241" actId="21"/>
          <ac:spMkLst>
            <pc:docMk/>
            <pc:sldMk cId="2826596332" sldId="264"/>
            <ac:spMk id="2" creationId="{0965F669-255B-4C94-8207-1EAB97CAAC04}"/>
          </ac:spMkLst>
        </pc:spChg>
        <pc:spChg chg="del">
          <ac:chgData name="Callum Jennings" userId="b698ee284c175b95" providerId="LiveId" clId="{35802D09-C8F6-4688-9349-9615D7770F93}" dt="2021-05-20T20:21:30.761" v="3240" actId="21"/>
          <ac:spMkLst>
            <pc:docMk/>
            <pc:sldMk cId="2826596332" sldId="264"/>
            <ac:spMk id="3" creationId="{E99FF5DC-10B9-4EB0-AE71-2BE4BC15D91A}"/>
          </ac:spMkLst>
        </pc:spChg>
        <pc:spChg chg="add del mod">
          <ac:chgData name="Callum Jennings" userId="b698ee284c175b95" providerId="LiveId" clId="{35802D09-C8F6-4688-9349-9615D7770F93}" dt="2021-05-20T20:24:53.348" v="3270" actId="21"/>
          <ac:spMkLst>
            <pc:docMk/>
            <pc:sldMk cId="2826596332" sldId="264"/>
            <ac:spMk id="4" creationId="{61A89FB3-316C-4A2E-97A5-4FA1AAD38180}"/>
          </ac:spMkLst>
        </pc:spChg>
        <pc:spChg chg="add mod">
          <ac:chgData name="Callum Jennings" userId="b698ee284c175b95" providerId="LiveId" clId="{35802D09-C8F6-4688-9349-9615D7770F93}" dt="2021-05-20T20:24:59.441" v="3271" actId="1076"/>
          <ac:spMkLst>
            <pc:docMk/>
            <pc:sldMk cId="2826596332" sldId="264"/>
            <ac:spMk id="6" creationId="{9A9CBB18-7866-4387-B2AE-FFEC92198436}"/>
          </ac:spMkLst>
        </pc:spChg>
        <pc:spChg chg="add mod">
          <ac:chgData name="Callum Jennings" userId="b698ee284c175b95" providerId="LiveId" clId="{35802D09-C8F6-4688-9349-9615D7770F93}" dt="2021-05-20T21:57:48.474" v="4927" actId="1076"/>
          <ac:spMkLst>
            <pc:docMk/>
            <pc:sldMk cId="2826596332" sldId="264"/>
            <ac:spMk id="7" creationId="{4DE5C943-0A67-4B7C-A338-8B35498589B8}"/>
          </ac:spMkLst>
        </pc:spChg>
        <pc:spChg chg="add">
          <ac:chgData name="Callum Jennings" userId="b698ee284c175b95" providerId="LiveId" clId="{35802D09-C8F6-4688-9349-9615D7770F93}" dt="2021-05-20T20:23:59.062" v="3263" actId="26606"/>
          <ac:spMkLst>
            <pc:docMk/>
            <pc:sldMk cId="2826596332" sldId="264"/>
            <ac:spMk id="10" creationId="{07322A9E-F1EC-405E-8971-BA906EFFCCB8}"/>
          </ac:spMkLst>
        </pc:spChg>
        <pc:spChg chg="add">
          <ac:chgData name="Callum Jennings" userId="b698ee284c175b95" providerId="LiveId" clId="{35802D09-C8F6-4688-9349-9615D7770F93}" dt="2021-05-20T20:23:59.062" v="3263" actId="26606"/>
          <ac:spMkLst>
            <pc:docMk/>
            <pc:sldMk cId="2826596332" sldId="264"/>
            <ac:spMk id="12" creationId="{A5704422-1118-4FD1-95AD-29A064EB80D9}"/>
          </ac:spMkLst>
        </pc:spChg>
        <pc:spChg chg="add">
          <ac:chgData name="Callum Jennings" userId="b698ee284c175b95" providerId="LiveId" clId="{35802D09-C8F6-4688-9349-9615D7770F93}" dt="2021-05-20T20:23:59.062" v="3263" actId="26606"/>
          <ac:spMkLst>
            <pc:docMk/>
            <pc:sldMk cId="2826596332" sldId="264"/>
            <ac:spMk id="14" creationId="{A88B2AAA-B805-498E-A9E6-98B885855498}"/>
          </ac:spMkLst>
        </pc:spChg>
        <pc:spChg chg="add">
          <ac:chgData name="Callum Jennings" userId="b698ee284c175b95" providerId="LiveId" clId="{35802D09-C8F6-4688-9349-9615D7770F93}" dt="2021-05-20T20:23:59.062" v="3263" actId="26606"/>
          <ac:spMkLst>
            <pc:docMk/>
            <pc:sldMk cId="2826596332" sldId="264"/>
            <ac:spMk id="16" creationId="{9B8051E0-19D7-43E1-BFD9-E6DBFEB3A3F1}"/>
          </ac:spMkLst>
        </pc:spChg>
        <pc:spChg chg="add">
          <ac:chgData name="Callum Jennings" userId="b698ee284c175b95" providerId="LiveId" clId="{35802D09-C8F6-4688-9349-9615D7770F93}" dt="2021-05-20T20:23:59.062" v="3263" actId="26606"/>
          <ac:spMkLst>
            <pc:docMk/>
            <pc:sldMk cId="2826596332" sldId="264"/>
            <ac:spMk id="18" creationId="{4EDB2B02-86A2-46F5-A4BE-B7D9B10411D6}"/>
          </ac:spMkLst>
        </pc:spChg>
        <pc:spChg chg="add">
          <ac:chgData name="Callum Jennings" userId="b698ee284c175b95" providerId="LiveId" clId="{35802D09-C8F6-4688-9349-9615D7770F93}" dt="2021-05-20T20:23:59.062" v="3263" actId="26606"/>
          <ac:spMkLst>
            <pc:docMk/>
            <pc:sldMk cId="2826596332" sldId="264"/>
            <ac:spMk id="20" creationId="{43954639-FB5D-41F4-9560-6F6DFE778425}"/>
          </ac:spMkLst>
        </pc:spChg>
        <pc:spChg chg="add">
          <ac:chgData name="Callum Jennings" userId="b698ee284c175b95" providerId="LiveId" clId="{35802D09-C8F6-4688-9349-9615D7770F93}" dt="2021-05-20T20:23:59.062" v="3263" actId="26606"/>
          <ac:spMkLst>
            <pc:docMk/>
            <pc:sldMk cId="2826596332" sldId="264"/>
            <ac:spMk id="22" creationId="{E898931C-0323-41FA-A036-20F818B1FF81}"/>
          </ac:spMkLst>
        </pc:spChg>
        <pc:spChg chg="add mod">
          <ac:chgData name="Callum Jennings" userId="b698ee284c175b95" providerId="LiveId" clId="{35802D09-C8F6-4688-9349-9615D7770F93}" dt="2021-05-20T21:59:23.205" v="4933" actId="1076"/>
          <ac:spMkLst>
            <pc:docMk/>
            <pc:sldMk cId="2826596332" sldId="264"/>
            <ac:spMk id="23" creationId="{BD1D4209-FA9A-4BE5-95A3-CFFB13EBA00F}"/>
          </ac:spMkLst>
        </pc:spChg>
        <pc:spChg chg="add">
          <ac:chgData name="Callum Jennings" userId="b698ee284c175b95" providerId="LiveId" clId="{35802D09-C8F6-4688-9349-9615D7770F93}" dt="2021-05-20T20:23:59.062" v="3263" actId="26606"/>
          <ac:spMkLst>
            <pc:docMk/>
            <pc:sldMk cId="2826596332" sldId="264"/>
            <ac:spMk id="24" creationId="{89AFE9DD-0792-4B98-B4EB-97ACA17E6AA8}"/>
          </ac:spMkLst>
        </pc:spChg>
        <pc:spChg chg="add">
          <ac:chgData name="Callum Jennings" userId="b698ee284c175b95" providerId="LiveId" clId="{35802D09-C8F6-4688-9349-9615D7770F93}" dt="2021-05-20T20:23:59.062" v="3263" actId="26606"/>
          <ac:spMkLst>
            <pc:docMk/>
            <pc:sldMk cId="2826596332" sldId="264"/>
            <ac:spMk id="26" creationId="{3981F5C4-9AE1-404E-AF44-A4E6DB374F9D}"/>
          </ac:spMkLst>
        </pc:spChg>
        <pc:spChg chg="add">
          <ac:chgData name="Callum Jennings" userId="b698ee284c175b95" providerId="LiveId" clId="{35802D09-C8F6-4688-9349-9615D7770F93}" dt="2021-05-20T20:23:59.062" v="3263" actId="26606"/>
          <ac:spMkLst>
            <pc:docMk/>
            <pc:sldMk cId="2826596332" sldId="264"/>
            <ac:spMk id="28" creationId="{763C1781-8726-4FAC-8C45-FF40376BE409}"/>
          </ac:spMkLst>
        </pc:spChg>
        <pc:spChg chg="add">
          <ac:chgData name="Callum Jennings" userId="b698ee284c175b95" providerId="LiveId" clId="{35802D09-C8F6-4688-9349-9615D7770F93}" dt="2021-05-20T20:23:59.062" v="3263" actId="26606"/>
          <ac:spMkLst>
            <pc:docMk/>
            <pc:sldMk cId="2826596332" sldId="264"/>
            <ac:spMk id="30" creationId="{301491B5-56C7-43DC-A3D9-861EECCA056A}"/>
          </ac:spMkLst>
        </pc:spChg>
        <pc:spChg chg="add">
          <ac:chgData name="Callum Jennings" userId="b698ee284c175b95" providerId="LiveId" clId="{35802D09-C8F6-4688-9349-9615D7770F93}" dt="2021-05-20T20:23:59.062" v="3263" actId="26606"/>
          <ac:spMkLst>
            <pc:docMk/>
            <pc:sldMk cId="2826596332" sldId="264"/>
            <ac:spMk id="32" creationId="{237E2353-22DF-46E0-A200-FB30F8F394E2}"/>
          </ac:spMkLst>
        </pc:spChg>
        <pc:spChg chg="add">
          <ac:chgData name="Callum Jennings" userId="b698ee284c175b95" providerId="LiveId" clId="{35802D09-C8F6-4688-9349-9615D7770F93}" dt="2021-05-20T20:23:59.062" v="3263" actId="26606"/>
          <ac:spMkLst>
            <pc:docMk/>
            <pc:sldMk cId="2826596332" sldId="264"/>
            <ac:spMk id="34" creationId="{DD6138DB-057B-45F7-A5F4-E7BFDA20D02C}"/>
          </ac:spMkLst>
        </pc:spChg>
        <pc:spChg chg="add">
          <ac:chgData name="Callum Jennings" userId="b698ee284c175b95" providerId="LiveId" clId="{35802D09-C8F6-4688-9349-9615D7770F93}" dt="2021-05-20T20:23:59.062" v="3263" actId="26606"/>
          <ac:spMkLst>
            <pc:docMk/>
            <pc:sldMk cId="2826596332" sldId="264"/>
            <ac:spMk id="36" creationId="{79A54AB1-B64F-4843-BFAB-81CB74E66B65}"/>
          </ac:spMkLst>
        </pc:spChg>
        <pc:picChg chg="add mod ord">
          <ac:chgData name="Callum Jennings" userId="b698ee284c175b95" providerId="LiveId" clId="{35802D09-C8F6-4688-9349-9615D7770F93}" dt="2021-05-20T21:59:15.488" v="4932" actId="1076"/>
          <ac:picMkLst>
            <pc:docMk/>
            <pc:sldMk cId="2826596332" sldId="264"/>
            <ac:picMk id="5" creationId="{F699673F-DD95-4C76-ACF5-1DE43E13DD16}"/>
          </ac:picMkLst>
        </pc:picChg>
      </pc:sldChg>
      <pc:sldChg chg="addSp delSp modSp new mod setBg addAnim delAnim modNotesTx">
        <pc:chgData name="Callum Jennings" userId="b698ee284c175b95" providerId="LiveId" clId="{35802D09-C8F6-4688-9349-9615D7770F93}" dt="2021-05-20T21:50:12.710" v="4905" actId="1076"/>
        <pc:sldMkLst>
          <pc:docMk/>
          <pc:sldMk cId="3075816636" sldId="265"/>
        </pc:sldMkLst>
        <pc:spChg chg="del">
          <ac:chgData name="Callum Jennings" userId="b698ee284c175b95" providerId="LiveId" clId="{35802D09-C8F6-4688-9349-9615D7770F93}" dt="2021-05-20T20:53:08.725" v="3997" actId="478"/>
          <ac:spMkLst>
            <pc:docMk/>
            <pc:sldMk cId="3075816636" sldId="265"/>
            <ac:spMk id="2" creationId="{0AA3EAA5-88D9-4137-8D7C-ECE7C6F311C0}"/>
          </ac:spMkLst>
        </pc:spChg>
        <pc:spChg chg="del">
          <ac:chgData name="Callum Jennings" userId="b698ee284c175b95" providerId="LiveId" clId="{35802D09-C8F6-4688-9349-9615D7770F93}" dt="2021-05-20T20:53:05.259" v="3996" actId="478"/>
          <ac:spMkLst>
            <pc:docMk/>
            <pc:sldMk cId="3075816636" sldId="265"/>
            <ac:spMk id="3" creationId="{585CBCBA-C677-4EE3-810F-318720EEBE64}"/>
          </ac:spMkLst>
        </pc:spChg>
        <pc:spChg chg="add mod">
          <ac:chgData name="Callum Jennings" userId="b698ee284c175b95" providerId="LiveId" clId="{35802D09-C8F6-4688-9349-9615D7770F93}" dt="2021-05-20T21:08:55.250" v="4078" actId="26606"/>
          <ac:spMkLst>
            <pc:docMk/>
            <pc:sldMk cId="3075816636" sldId="265"/>
            <ac:spMk id="4" creationId="{9FE029AA-3080-4D92-8D2D-E3F021974E7F}"/>
          </ac:spMkLst>
        </pc:spChg>
        <pc:spChg chg="add mod">
          <ac:chgData name="Callum Jennings" userId="b698ee284c175b95" providerId="LiveId" clId="{35802D09-C8F6-4688-9349-9615D7770F93}" dt="2021-05-20T21:23:40.034" v="4396" actId="1076"/>
          <ac:spMkLst>
            <pc:docMk/>
            <pc:sldMk cId="3075816636" sldId="265"/>
            <ac:spMk id="6" creationId="{C4178FAA-6B9E-4500-9077-1E962F5E0379}"/>
          </ac:spMkLst>
        </pc:spChg>
        <pc:spChg chg="add del">
          <ac:chgData name="Callum Jennings" userId="b698ee284c175b95" providerId="LiveId" clId="{35802D09-C8F6-4688-9349-9615D7770F93}" dt="2021-05-20T21:08:33.971" v="4071" actId="26606"/>
          <ac:spMkLst>
            <pc:docMk/>
            <pc:sldMk cId="3075816636" sldId="265"/>
            <ac:spMk id="10" creationId="{8D0D6D3E-D7F9-4591-9CA9-DDF4DB1F73DA}"/>
          </ac:spMkLst>
        </pc:spChg>
        <pc:spChg chg="add del">
          <ac:chgData name="Callum Jennings" userId="b698ee284c175b95" providerId="LiveId" clId="{35802D09-C8F6-4688-9349-9615D7770F93}" dt="2021-05-20T21:08:33.971" v="4071" actId="26606"/>
          <ac:spMkLst>
            <pc:docMk/>
            <pc:sldMk cId="3075816636" sldId="265"/>
            <ac:spMk id="12" creationId="{C4C9F2B0-1044-46EB-8AEB-C3BFFDE6C2CC}"/>
          </ac:spMkLst>
        </pc:spChg>
        <pc:spChg chg="add del">
          <ac:chgData name="Callum Jennings" userId="b698ee284c175b95" providerId="LiveId" clId="{35802D09-C8F6-4688-9349-9615D7770F93}" dt="2021-05-20T21:08:33.971" v="4071" actId="26606"/>
          <ac:spMkLst>
            <pc:docMk/>
            <pc:sldMk cId="3075816636" sldId="265"/>
            <ac:spMk id="14" creationId="{D28B54C3-B57B-472A-B96E-1FCB67093DC2}"/>
          </ac:spMkLst>
        </pc:spChg>
        <pc:spChg chg="add del">
          <ac:chgData name="Callum Jennings" userId="b698ee284c175b95" providerId="LiveId" clId="{35802D09-C8F6-4688-9349-9615D7770F93}" dt="2021-05-20T21:08:33.971" v="4071" actId="26606"/>
          <ac:spMkLst>
            <pc:docMk/>
            <pc:sldMk cId="3075816636" sldId="265"/>
            <ac:spMk id="16" creationId="{7DB3C429-F8DA-49B9-AF84-21996FCF78B5}"/>
          </ac:spMkLst>
        </pc:spChg>
        <pc:spChg chg="add del">
          <ac:chgData name="Callum Jennings" userId="b698ee284c175b95" providerId="LiveId" clId="{35802D09-C8F6-4688-9349-9615D7770F93}" dt="2021-05-20T21:08:35.290" v="4074" actId="26606"/>
          <ac:spMkLst>
            <pc:docMk/>
            <pc:sldMk cId="3075816636" sldId="265"/>
            <ac:spMk id="18" creationId="{ECC07320-C2CA-4E29-8481-9D9E143C7788}"/>
          </ac:spMkLst>
        </pc:spChg>
        <pc:spChg chg="add del mod">
          <ac:chgData name="Callum Jennings" userId="b698ee284c175b95" providerId="LiveId" clId="{35802D09-C8F6-4688-9349-9615D7770F93}" dt="2021-05-20T21:50:05.602" v="4903" actId="478"/>
          <ac:spMkLst>
            <pc:docMk/>
            <pc:sldMk cId="3075816636" sldId="265"/>
            <ac:spMk id="19" creationId="{075511D8-2753-440F-9984-3F7A70CAB500}"/>
          </ac:spMkLst>
        </pc:spChg>
        <pc:spChg chg="add del">
          <ac:chgData name="Callum Jennings" userId="b698ee284c175b95" providerId="LiveId" clId="{35802D09-C8F6-4688-9349-9615D7770F93}" dt="2021-05-20T21:08:55.234" v="4077" actId="26606"/>
          <ac:spMkLst>
            <pc:docMk/>
            <pc:sldMk cId="3075816636" sldId="265"/>
            <ac:spMk id="20" creationId="{8D0D6D3E-D7F9-4591-9CA9-DDF4DB1F73DA}"/>
          </ac:spMkLst>
        </pc:spChg>
        <pc:spChg chg="add del">
          <ac:chgData name="Callum Jennings" userId="b698ee284c175b95" providerId="LiveId" clId="{35802D09-C8F6-4688-9349-9615D7770F93}" dt="2021-05-20T21:08:55.234" v="4077" actId="26606"/>
          <ac:spMkLst>
            <pc:docMk/>
            <pc:sldMk cId="3075816636" sldId="265"/>
            <ac:spMk id="21" creationId="{C4C9F2B0-1044-46EB-8AEB-C3BFFDE6C2CC}"/>
          </ac:spMkLst>
        </pc:spChg>
        <pc:spChg chg="add del">
          <ac:chgData name="Callum Jennings" userId="b698ee284c175b95" providerId="LiveId" clId="{35802D09-C8F6-4688-9349-9615D7770F93}" dt="2021-05-20T21:08:55.234" v="4077" actId="26606"/>
          <ac:spMkLst>
            <pc:docMk/>
            <pc:sldMk cId="3075816636" sldId="265"/>
            <ac:spMk id="22" creationId="{D28B54C3-B57B-472A-B96E-1FCB67093DC2}"/>
          </ac:spMkLst>
        </pc:spChg>
        <pc:spChg chg="add del">
          <ac:chgData name="Callum Jennings" userId="b698ee284c175b95" providerId="LiveId" clId="{35802D09-C8F6-4688-9349-9615D7770F93}" dt="2021-05-20T21:08:55.234" v="4077" actId="26606"/>
          <ac:spMkLst>
            <pc:docMk/>
            <pc:sldMk cId="3075816636" sldId="265"/>
            <ac:spMk id="23" creationId="{7DB3C429-F8DA-49B9-AF84-21996FCF78B5}"/>
          </ac:spMkLst>
        </pc:spChg>
        <pc:spChg chg="add mod">
          <ac:chgData name="Callum Jennings" userId="b698ee284c175b95" providerId="LiveId" clId="{35802D09-C8F6-4688-9349-9615D7770F93}" dt="2021-05-20T21:50:12.710" v="4905" actId="1076"/>
          <ac:spMkLst>
            <pc:docMk/>
            <pc:sldMk cId="3075816636" sldId="265"/>
            <ac:spMk id="24" creationId="{47729F9F-BC72-45D6-8F3F-544A64BFC3E3}"/>
          </ac:spMkLst>
        </pc:spChg>
        <pc:spChg chg="add">
          <ac:chgData name="Callum Jennings" userId="b698ee284c175b95" providerId="LiveId" clId="{35802D09-C8F6-4688-9349-9615D7770F93}" dt="2021-05-20T21:08:55.250" v="4078" actId="26606"/>
          <ac:spMkLst>
            <pc:docMk/>
            <pc:sldMk cId="3075816636" sldId="265"/>
            <ac:spMk id="25" creationId="{6753252F-4873-4F63-801D-CC719279A7D5}"/>
          </ac:spMkLst>
        </pc:spChg>
        <pc:spChg chg="add">
          <ac:chgData name="Callum Jennings" userId="b698ee284c175b95" providerId="LiveId" clId="{35802D09-C8F6-4688-9349-9615D7770F93}" dt="2021-05-20T21:08:55.250" v="4078" actId="26606"/>
          <ac:spMkLst>
            <pc:docMk/>
            <pc:sldMk cId="3075816636" sldId="265"/>
            <ac:spMk id="26" creationId="{047C8CCB-F95D-4249-92DD-651249D3535A}"/>
          </ac:spMkLst>
        </pc:spChg>
        <pc:picChg chg="add mod">
          <ac:chgData name="Callum Jennings" userId="b698ee284c175b95" providerId="LiveId" clId="{35802D09-C8F6-4688-9349-9615D7770F93}" dt="2021-05-20T21:09:08.551" v="4081" actId="1076"/>
          <ac:picMkLst>
            <pc:docMk/>
            <pc:sldMk cId="3075816636" sldId="265"/>
            <ac:picMk id="5" creationId="{6017DF14-18B1-4A6E-BF3E-C0043B92D630}"/>
          </ac:picMkLst>
        </pc:picChg>
      </pc:sldChg>
      <pc:sldChg chg="addSp delSp modSp new mod modNotesTx">
        <pc:chgData name="Callum Jennings" userId="b698ee284c175b95" providerId="LiveId" clId="{35802D09-C8F6-4688-9349-9615D7770F93}" dt="2021-05-20T22:47:05.478" v="5681" actId="20577"/>
        <pc:sldMkLst>
          <pc:docMk/>
          <pc:sldMk cId="311766555" sldId="266"/>
        </pc:sldMkLst>
        <pc:spChg chg="add mod">
          <ac:chgData name="Callum Jennings" userId="b698ee284c175b95" providerId="LiveId" clId="{35802D09-C8F6-4688-9349-9615D7770F93}" dt="2021-05-20T22:39:07.523" v="5026" actId="115"/>
          <ac:spMkLst>
            <pc:docMk/>
            <pc:sldMk cId="311766555" sldId="266"/>
            <ac:spMk id="2" creationId="{3126055D-121F-46B0-9D94-19C7C1578E0A}"/>
          </ac:spMkLst>
        </pc:spChg>
        <pc:spChg chg="add mod">
          <ac:chgData name="Callum Jennings" userId="b698ee284c175b95" providerId="LiveId" clId="{35802D09-C8F6-4688-9349-9615D7770F93}" dt="2021-05-20T22:39:01.478" v="5025" actId="1076"/>
          <ac:spMkLst>
            <pc:docMk/>
            <pc:sldMk cId="311766555" sldId="266"/>
            <ac:spMk id="3" creationId="{FEDA845A-ABDB-4700-8D01-A392938A5482}"/>
          </ac:spMkLst>
        </pc:spChg>
        <pc:spChg chg="add mod">
          <ac:chgData name="Callum Jennings" userId="b698ee284c175b95" providerId="LiveId" clId="{35802D09-C8F6-4688-9349-9615D7770F93}" dt="2021-05-20T22:45:06.445" v="5543" actId="1076"/>
          <ac:spMkLst>
            <pc:docMk/>
            <pc:sldMk cId="311766555" sldId="266"/>
            <ac:spMk id="4" creationId="{34449F1A-9DD9-4155-BDBA-F0D036A5686F}"/>
          </ac:spMkLst>
        </pc:spChg>
        <pc:spChg chg="add del mod">
          <ac:chgData name="Callum Jennings" userId="b698ee284c175b95" providerId="LiveId" clId="{35802D09-C8F6-4688-9349-9615D7770F93}" dt="2021-05-20T22:45:13.962" v="5546" actId="478"/>
          <ac:spMkLst>
            <pc:docMk/>
            <pc:sldMk cId="311766555" sldId="266"/>
            <ac:spMk id="6" creationId="{A21A16B1-47DC-428A-A48D-3FDCFF7024D2}"/>
          </ac:spMkLst>
        </pc:spChg>
        <pc:spChg chg="add mod">
          <ac:chgData name="Callum Jennings" userId="b698ee284c175b95" providerId="LiveId" clId="{35802D09-C8F6-4688-9349-9615D7770F93}" dt="2021-05-20T22:45:28.178" v="5549" actId="1076"/>
          <ac:spMkLst>
            <pc:docMk/>
            <pc:sldMk cId="311766555" sldId="266"/>
            <ac:spMk id="7" creationId="{2837B124-FAD0-4030-994B-CC9782D0BC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E804E1-1853-46F3-A3DA-33728B259687}" type="datetimeFigureOut">
              <a:rPr lang="en-GB" smtClean="0"/>
              <a:t>21/05/2021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C6103-AA49-4049-8A7B-A40F6FB47911}" type="slidenum">
              <a:rPr lang="en-GB" smtClean="0"/>
              <a:t>‹#›</a:t>
            </a:fld>
            <a:endParaRPr lang="en-GB"/>
          </a:p>
        </p:txBody>
      </p:sp>
    </p:spTree>
    <p:extLst>
      <p:ext uri="{BB962C8B-B14F-4D97-AF65-F5344CB8AC3E}">
        <p14:creationId xmlns:p14="http://schemas.microsoft.com/office/powerpoint/2010/main" val="3632313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a:t>
            </a:r>
          </a:p>
          <a:p>
            <a:r>
              <a:rPr lang="en-GB" dirty="0"/>
              <a:t>Explain title </a:t>
            </a:r>
          </a:p>
          <a:p>
            <a:r>
              <a:rPr lang="en-GB" dirty="0"/>
              <a:t>A feed back sheet will be attached to the presentation and will send them </a:t>
            </a:r>
            <a:r>
              <a:rPr lang="en-GB"/>
              <a:t>out individually also</a:t>
            </a:r>
            <a:endParaRPr lang="en-GB" dirty="0"/>
          </a:p>
          <a:p>
            <a:r>
              <a:rPr lang="en-GB" dirty="0"/>
              <a:t>Any questions please save them to the end of the presentation and I will be happy to answer any of them.</a:t>
            </a:r>
          </a:p>
        </p:txBody>
      </p:sp>
      <p:sp>
        <p:nvSpPr>
          <p:cNvPr id="4" name="Slide Number Placeholder 3"/>
          <p:cNvSpPr>
            <a:spLocks noGrp="1"/>
          </p:cNvSpPr>
          <p:nvPr>
            <p:ph type="sldNum" sz="quarter" idx="5"/>
          </p:nvPr>
        </p:nvSpPr>
        <p:spPr/>
        <p:txBody>
          <a:bodyPr/>
          <a:lstStyle/>
          <a:p>
            <a:fld id="{AA3C6103-AA49-4049-8A7B-A40F6FB47911}" type="slidenum">
              <a:rPr lang="en-GB" smtClean="0"/>
              <a:t>1</a:t>
            </a:fld>
            <a:endParaRPr lang="en-GB"/>
          </a:p>
        </p:txBody>
      </p:sp>
    </p:spTree>
    <p:extLst>
      <p:ext uri="{BB962C8B-B14F-4D97-AF65-F5344CB8AC3E}">
        <p14:creationId xmlns:p14="http://schemas.microsoft.com/office/powerpoint/2010/main" val="15225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3C6103-AA49-4049-8A7B-A40F6FB47911}" type="slidenum">
              <a:rPr lang="en-GB" smtClean="0"/>
              <a:t>2</a:t>
            </a:fld>
            <a:endParaRPr lang="en-GB"/>
          </a:p>
        </p:txBody>
      </p:sp>
    </p:spTree>
    <p:extLst>
      <p:ext uri="{BB962C8B-B14F-4D97-AF65-F5344CB8AC3E}">
        <p14:creationId xmlns:p14="http://schemas.microsoft.com/office/powerpoint/2010/main" val="2790536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3C6103-AA49-4049-8A7B-A40F6FB47911}" type="slidenum">
              <a:rPr lang="en-GB" smtClean="0"/>
              <a:t>4</a:t>
            </a:fld>
            <a:endParaRPr lang="en-GB"/>
          </a:p>
        </p:txBody>
      </p:sp>
    </p:spTree>
    <p:extLst>
      <p:ext uri="{BB962C8B-B14F-4D97-AF65-F5344CB8AC3E}">
        <p14:creationId xmlns:p14="http://schemas.microsoft.com/office/powerpoint/2010/main" val="3754326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we have Leadership</a:t>
            </a:r>
          </a:p>
          <a:p>
            <a:r>
              <a:rPr lang="en-GB" dirty="0"/>
              <a:t>Groups will have one leader to control the whole situation and delegate tasks to individuals ========</a:t>
            </a:r>
          </a:p>
          <a:p>
            <a:r>
              <a:rPr lang="en-GB" dirty="0"/>
              <a:t>Teams have multiple leaders, a leader for each task that is needed based on strengths and weaknesses established between each other.======</a:t>
            </a:r>
          </a:p>
          <a:p>
            <a:endParaRPr lang="en-GB" dirty="0"/>
          </a:p>
          <a:p>
            <a:r>
              <a:rPr lang="en-GB" dirty="0"/>
              <a:t>Next is MEMBERS</a:t>
            </a:r>
          </a:p>
          <a:p>
            <a:r>
              <a:rPr lang="en-GB" dirty="0"/>
              <a:t>A group will be independent in many aspects  for example, coming across issues or problems to do with the task they are dealing with will be delt with by themselves and ask for little or no help at all, or alternatively they will turn to the single leader for advice and help and if more than one member of the group needs help this could lead to a break down in productivity.</a:t>
            </a:r>
          </a:p>
          <a:p>
            <a:r>
              <a:rPr lang="en-GB" dirty="0"/>
              <a:t>TEAMS will be interdependent, relying on one another to help and support and to coach each other along the way and very rarely turning to any peers or TL’s for help</a:t>
            </a:r>
          </a:p>
          <a:p>
            <a:endParaRPr lang="en-GB" dirty="0"/>
          </a:p>
          <a:p>
            <a:r>
              <a:rPr lang="en-GB" dirty="0"/>
              <a:t>Moving on to Overall target,</a:t>
            </a:r>
          </a:p>
          <a:p>
            <a:r>
              <a:rPr lang="en-GB" dirty="0"/>
              <a:t>so overall targets for groups will be individual - so person (A) will have a different goal or target to person (B) because their overall success is measured individually, meaning if one fails not everyone is affected, a Team however is completely opposite, if one person fails they all fail as they share a desired outcome/ goal which is why Team members overall will be more interdependent. </a:t>
            </a:r>
          </a:p>
          <a:p>
            <a:r>
              <a:rPr lang="en-GB" dirty="0"/>
              <a:t>****OVERALL SUMMARY****</a:t>
            </a:r>
          </a:p>
          <a:p>
            <a:r>
              <a:rPr lang="en-GB" dirty="0"/>
              <a:t>(Circle of Dominos v Jenga analogy)</a:t>
            </a:r>
          </a:p>
          <a:p>
            <a:endParaRPr lang="en-GB" dirty="0"/>
          </a:p>
        </p:txBody>
      </p:sp>
      <p:sp>
        <p:nvSpPr>
          <p:cNvPr id="4" name="Slide Number Placeholder 3"/>
          <p:cNvSpPr>
            <a:spLocks noGrp="1"/>
          </p:cNvSpPr>
          <p:nvPr>
            <p:ph type="sldNum" sz="quarter" idx="5"/>
          </p:nvPr>
        </p:nvSpPr>
        <p:spPr/>
        <p:txBody>
          <a:bodyPr/>
          <a:lstStyle/>
          <a:p>
            <a:fld id="{AA3C6103-AA49-4049-8A7B-A40F6FB47911}" type="slidenum">
              <a:rPr lang="en-GB" smtClean="0"/>
              <a:t>5</a:t>
            </a:fld>
            <a:endParaRPr lang="en-GB"/>
          </a:p>
        </p:txBody>
      </p:sp>
    </p:spTree>
    <p:extLst>
      <p:ext uri="{BB962C8B-B14F-4D97-AF65-F5344CB8AC3E}">
        <p14:creationId xmlns:p14="http://schemas.microsoft.com/office/powerpoint/2010/main" val="2841382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overall idea of the model is to show the development of a newly formed team and how managers/team leaders cannot expect the team to perform at a high level instantly, but instead needing time to develop and grow as a team.</a:t>
            </a:r>
          </a:p>
        </p:txBody>
      </p:sp>
      <p:sp>
        <p:nvSpPr>
          <p:cNvPr id="4" name="Slide Number Placeholder 3"/>
          <p:cNvSpPr>
            <a:spLocks noGrp="1"/>
          </p:cNvSpPr>
          <p:nvPr>
            <p:ph type="sldNum" sz="quarter" idx="5"/>
          </p:nvPr>
        </p:nvSpPr>
        <p:spPr/>
        <p:txBody>
          <a:bodyPr/>
          <a:lstStyle/>
          <a:p>
            <a:fld id="{AA3C6103-AA49-4049-8A7B-A40F6FB47911}" type="slidenum">
              <a:rPr lang="en-GB" smtClean="0"/>
              <a:t>6</a:t>
            </a:fld>
            <a:endParaRPr lang="en-GB"/>
          </a:p>
        </p:txBody>
      </p:sp>
    </p:spTree>
    <p:extLst>
      <p:ext uri="{BB962C8B-B14F-4D97-AF65-F5344CB8AC3E}">
        <p14:creationId xmlns:p14="http://schemas.microsoft.com/office/powerpoint/2010/main" val="2254171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Focusing on the development phases starting with forming, we can see the performance levels differ depending on what stage the team is at.</a:t>
            </a:r>
          </a:p>
          <a:p>
            <a:r>
              <a:rPr lang="en-GB" dirty="0"/>
              <a:t>* Continue to talk about the different performance levels in comparison to the development stage.*</a:t>
            </a:r>
          </a:p>
        </p:txBody>
      </p:sp>
      <p:sp>
        <p:nvSpPr>
          <p:cNvPr id="4" name="Slide Number Placeholder 3"/>
          <p:cNvSpPr>
            <a:spLocks noGrp="1"/>
          </p:cNvSpPr>
          <p:nvPr>
            <p:ph type="sldNum" sz="quarter" idx="5"/>
          </p:nvPr>
        </p:nvSpPr>
        <p:spPr/>
        <p:txBody>
          <a:bodyPr/>
          <a:lstStyle/>
          <a:p>
            <a:fld id="{AA3C6103-AA49-4049-8A7B-A40F6FB47911}" type="slidenum">
              <a:rPr lang="en-GB" smtClean="0"/>
              <a:t>7</a:t>
            </a:fld>
            <a:endParaRPr lang="en-GB"/>
          </a:p>
        </p:txBody>
      </p:sp>
    </p:spTree>
    <p:extLst>
      <p:ext uri="{BB962C8B-B14F-4D97-AF65-F5344CB8AC3E}">
        <p14:creationId xmlns:p14="http://schemas.microsoft.com/office/powerpoint/2010/main" val="224490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04040"/>
                </a:solidFill>
                <a:effectLst/>
                <a:latin typeface="Trebuchet MS" panose="020B0603020202020204" pitchFamily="34" charset="0"/>
              </a:rPr>
              <a:t>Belbin Team Roles measure behaviour, not personality, </a:t>
            </a:r>
          </a:p>
          <a:p>
            <a:r>
              <a:rPr lang="en-GB" b="0" i="0" dirty="0">
                <a:solidFill>
                  <a:srgbClr val="404040"/>
                </a:solidFill>
                <a:effectLst/>
                <a:latin typeface="Trebuchet MS" panose="020B0603020202020204" pitchFamily="34" charset="0"/>
              </a:rPr>
              <a:t>During his research, Meredith Belbin found that each of the clusters of behaviours were essential in getting a team successfully from start to finish. However he found that this doesn’t mean that you need nine individuals, each with just one strong Team Role in each team. Each of person can play two or three Team Roles well, and should learn to adapt their behaviour to the needs of the team’s objective</a:t>
            </a:r>
            <a:endParaRPr lang="en-GB" dirty="0"/>
          </a:p>
          <a:p>
            <a:r>
              <a:rPr lang="en-GB" dirty="0"/>
              <a:t>For example my Team roles are </a:t>
            </a:r>
          </a:p>
          <a:p>
            <a:r>
              <a:rPr lang="en-GB" dirty="0"/>
              <a:t>Implementer </a:t>
            </a:r>
          </a:p>
          <a:p>
            <a:r>
              <a:rPr lang="en-GB" dirty="0"/>
              <a:t>Shaper</a:t>
            </a:r>
          </a:p>
          <a:p>
            <a:r>
              <a:rPr lang="en-GB" dirty="0"/>
              <a:t>Co-Ordinator </a:t>
            </a:r>
          </a:p>
        </p:txBody>
      </p:sp>
      <p:sp>
        <p:nvSpPr>
          <p:cNvPr id="4" name="Slide Number Placeholder 3"/>
          <p:cNvSpPr>
            <a:spLocks noGrp="1"/>
          </p:cNvSpPr>
          <p:nvPr>
            <p:ph type="sldNum" sz="quarter" idx="5"/>
          </p:nvPr>
        </p:nvSpPr>
        <p:spPr/>
        <p:txBody>
          <a:bodyPr/>
          <a:lstStyle/>
          <a:p>
            <a:fld id="{AA3C6103-AA49-4049-8A7B-A40F6FB47911}" type="slidenum">
              <a:rPr lang="en-GB" smtClean="0"/>
              <a:t>8</a:t>
            </a:fld>
            <a:endParaRPr lang="en-GB"/>
          </a:p>
        </p:txBody>
      </p:sp>
    </p:spTree>
    <p:extLst>
      <p:ext uri="{BB962C8B-B14F-4D97-AF65-F5344CB8AC3E}">
        <p14:creationId xmlns:p14="http://schemas.microsoft.com/office/powerpoint/2010/main" val="3714675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overall preference for groups vs team would have to be teams, I feel overall the team dynamic and the overall structure matches my preferred team roles, and just going by past experiences I feel I enjoyed working in a team environment more and being interdependent whilst working as a collective.</a:t>
            </a:r>
          </a:p>
          <a:p>
            <a:r>
              <a:rPr lang="en-GB" dirty="0"/>
              <a:t> as I mentioned earlier the mix of team roles I am are Implementer –Shaper and Co-Ordinator. I believe the mix of these 3 things allow me to be a very diverse and multi implemental within an organization or company.</a:t>
            </a:r>
          </a:p>
        </p:txBody>
      </p:sp>
      <p:sp>
        <p:nvSpPr>
          <p:cNvPr id="4" name="Slide Number Placeholder 3"/>
          <p:cNvSpPr>
            <a:spLocks noGrp="1"/>
          </p:cNvSpPr>
          <p:nvPr>
            <p:ph type="sldNum" sz="quarter" idx="5"/>
          </p:nvPr>
        </p:nvSpPr>
        <p:spPr/>
        <p:txBody>
          <a:bodyPr/>
          <a:lstStyle/>
          <a:p>
            <a:fld id="{AA3C6103-AA49-4049-8A7B-A40F6FB47911}" type="slidenum">
              <a:rPr lang="en-GB" smtClean="0"/>
              <a:t>9</a:t>
            </a:fld>
            <a:endParaRPr lang="en-GB"/>
          </a:p>
        </p:txBody>
      </p:sp>
    </p:spTree>
    <p:extLst>
      <p:ext uri="{BB962C8B-B14F-4D97-AF65-F5344CB8AC3E}">
        <p14:creationId xmlns:p14="http://schemas.microsoft.com/office/powerpoint/2010/main" val="1552049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5F5EC-4929-4A1A-A9EC-60F9B2CA3A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834F3D-18D3-44A5-B3B8-292462251E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5FED79-1401-4C54-8821-B292DB845967}"/>
              </a:ext>
            </a:extLst>
          </p:cNvPr>
          <p:cNvSpPr>
            <a:spLocks noGrp="1"/>
          </p:cNvSpPr>
          <p:nvPr>
            <p:ph type="dt" sz="half" idx="10"/>
          </p:nvPr>
        </p:nvSpPr>
        <p:spPr/>
        <p:txBody>
          <a:bodyPr/>
          <a:lstStyle/>
          <a:p>
            <a:pPr algn="l"/>
            <a:fld id="{0DCFB061-4267-4D9F-8017-6F550D3068DF}" type="datetime1">
              <a:rPr lang="en-US" smtClean="0"/>
              <a:t>5/21/2021</a:t>
            </a:fld>
            <a:endParaRPr lang="en-US" dirty="0"/>
          </a:p>
        </p:txBody>
      </p:sp>
      <p:sp>
        <p:nvSpPr>
          <p:cNvPr id="5" name="Footer Placeholder 4">
            <a:extLst>
              <a:ext uri="{FF2B5EF4-FFF2-40B4-BE49-F238E27FC236}">
                <a16:creationId xmlns:a16="http://schemas.microsoft.com/office/drawing/2014/main" id="{44FDC7AD-4DF5-4C4F-82F2-71DB3CC30ED3}"/>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3A494D2C-C949-4685-B907-31C13966298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877192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74EB-2E46-4419-BBA2-FC84EDA2D4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B63104-813F-48E0-91DD-E7DEE004B0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C0215-18BB-495E-8566-9A60C1B97CC6}"/>
              </a:ext>
            </a:extLst>
          </p:cNvPr>
          <p:cNvSpPr>
            <a:spLocks noGrp="1"/>
          </p:cNvSpPr>
          <p:nvPr>
            <p:ph type="dt" sz="half" idx="10"/>
          </p:nvPr>
        </p:nvSpPr>
        <p:spPr/>
        <p:txBody>
          <a:bodyPr/>
          <a:lstStyle/>
          <a:p>
            <a:fld id="{47A4ED5C-5A53-433E-8A55-46F54CE81DA5}" type="datetime1">
              <a:rPr lang="en-US" smtClean="0"/>
              <a:t>5/21/2021</a:t>
            </a:fld>
            <a:endParaRPr lang="en-US" dirty="0"/>
          </a:p>
        </p:txBody>
      </p:sp>
      <p:sp>
        <p:nvSpPr>
          <p:cNvPr id="5" name="Footer Placeholder 4">
            <a:extLst>
              <a:ext uri="{FF2B5EF4-FFF2-40B4-BE49-F238E27FC236}">
                <a16:creationId xmlns:a16="http://schemas.microsoft.com/office/drawing/2014/main" id="{C7C0D2F3-4384-4D14-8CDB-58AB5BED0F2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A9CD2-263D-4F15-941C-F86ADC05235D}"/>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390832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3A762-7C8E-4DEA-976E-8CA5B5B7E0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1932CF-8C43-444E-8748-269A712776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DF2758-A779-4389-823C-3D53FE2095C8}"/>
              </a:ext>
            </a:extLst>
          </p:cNvPr>
          <p:cNvSpPr>
            <a:spLocks noGrp="1"/>
          </p:cNvSpPr>
          <p:nvPr>
            <p:ph type="dt" sz="half" idx="10"/>
          </p:nvPr>
        </p:nvSpPr>
        <p:spPr/>
        <p:txBody>
          <a:bodyPr/>
          <a:lstStyle/>
          <a:p>
            <a:fld id="{29CABC0C-B6DF-45E9-B954-11C99AA62C3E}" type="datetime1">
              <a:rPr lang="en-US" smtClean="0"/>
              <a:t>5/21/2021</a:t>
            </a:fld>
            <a:endParaRPr lang="en-US" dirty="0"/>
          </a:p>
        </p:txBody>
      </p:sp>
      <p:sp>
        <p:nvSpPr>
          <p:cNvPr id="5" name="Footer Placeholder 4">
            <a:extLst>
              <a:ext uri="{FF2B5EF4-FFF2-40B4-BE49-F238E27FC236}">
                <a16:creationId xmlns:a16="http://schemas.microsoft.com/office/drawing/2014/main" id="{903675E4-9E5D-4B31-8682-EC87F7DA8A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8522F0-A526-4170-849B-7A54F9B5879A}"/>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136909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26DD-728D-45F1-AB64-3C8190F3BE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8783F6-AE63-4003-AECF-44DA4AC02E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E64934-790B-4A91-AF21-6863769090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906192-B13F-4879-AD84-17F1823464A7}"/>
              </a:ext>
            </a:extLst>
          </p:cNvPr>
          <p:cNvSpPr>
            <a:spLocks noGrp="1"/>
          </p:cNvSpPr>
          <p:nvPr>
            <p:ph type="dt" sz="half" idx="10"/>
          </p:nvPr>
        </p:nvSpPr>
        <p:spPr/>
        <p:txBody>
          <a:bodyPr/>
          <a:lstStyle/>
          <a:p>
            <a:fld id="{A4AB71B9-2624-4F21-93EE-35A78B1A0DAD}" type="datetime1">
              <a:rPr lang="en-US" smtClean="0"/>
              <a:t>5/21/2021</a:t>
            </a:fld>
            <a:endParaRPr lang="en-US" dirty="0"/>
          </a:p>
        </p:txBody>
      </p:sp>
      <p:sp>
        <p:nvSpPr>
          <p:cNvPr id="6" name="Footer Placeholder 5">
            <a:extLst>
              <a:ext uri="{FF2B5EF4-FFF2-40B4-BE49-F238E27FC236}">
                <a16:creationId xmlns:a16="http://schemas.microsoft.com/office/drawing/2014/main" id="{80CC7263-25E5-4D7B-A594-DFFF1072DC6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D6EC59-FBE0-45C9-A379-1A49F914EE57}"/>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85989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619E3-DD6A-4CA6-B9BE-53BE7482B7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1FEA08-B9B1-4EBD-94C2-25D3AA1106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45024A-3C11-4765-A178-C748B0662B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5632A2-2F92-45FD-B80A-6F68F4D1E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34C81C-5002-4D33-8411-A6E98F263F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D82BA5-B383-4A17-8C08-ABD24961B00B}"/>
              </a:ext>
            </a:extLst>
          </p:cNvPr>
          <p:cNvSpPr>
            <a:spLocks noGrp="1"/>
          </p:cNvSpPr>
          <p:nvPr>
            <p:ph type="dt" sz="half" idx="10"/>
          </p:nvPr>
        </p:nvSpPr>
        <p:spPr/>
        <p:txBody>
          <a:bodyPr/>
          <a:lstStyle/>
          <a:p>
            <a:fld id="{36D37C2A-BE2E-4840-A907-3254E2916C96}" type="datetime1">
              <a:rPr lang="en-US" smtClean="0"/>
              <a:t>5/21/2021</a:t>
            </a:fld>
            <a:endParaRPr lang="en-US" dirty="0"/>
          </a:p>
        </p:txBody>
      </p:sp>
      <p:sp>
        <p:nvSpPr>
          <p:cNvPr id="8" name="Footer Placeholder 7">
            <a:extLst>
              <a:ext uri="{FF2B5EF4-FFF2-40B4-BE49-F238E27FC236}">
                <a16:creationId xmlns:a16="http://schemas.microsoft.com/office/drawing/2014/main" id="{B3712581-4751-4185-8203-03F5B0AB84A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80DD436-9B2C-4D04-B06A-BE8FB3A669EF}"/>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241535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A9199-72A3-4AD4-9ADA-6285F3334F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653E21-17A5-41F3-894C-1326966E6261}"/>
              </a:ext>
            </a:extLst>
          </p:cNvPr>
          <p:cNvSpPr>
            <a:spLocks noGrp="1"/>
          </p:cNvSpPr>
          <p:nvPr>
            <p:ph type="dt" sz="half" idx="10"/>
          </p:nvPr>
        </p:nvSpPr>
        <p:spPr/>
        <p:txBody>
          <a:bodyPr/>
          <a:lstStyle/>
          <a:p>
            <a:fld id="{005CD215-1C45-48A0-8534-39FFE8A7C95A}" type="datetime1">
              <a:rPr lang="en-US" smtClean="0"/>
              <a:t>5/21/2021</a:t>
            </a:fld>
            <a:endParaRPr lang="en-US" dirty="0"/>
          </a:p>
        </p:txBody>
      </p:sp>
      <p:sp>
        <p:nvSpPr>
          <p:cNvPr id="4" name="Footer Placeholder 3">
            <a:extLst>
              <a:ext uri="{FF2B5EF4-FFF2-40B4-BE49-F238E27FC236}">
                <a16:creationId xmlns:a16="http://schemas.microsoft.com/office/drawing/2014/main" id="{CA07DCF3-7A11-4CB1-97EE-5BAD6E9F5E1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F79718D-A84E-4DED-A2EF-097D2CA9795A}"/>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042996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1985D8-1080-4650-A5E8-D8979E5AC680}"/>
              </a:ext>
            </a:extLst>
          </p:cNvPr>
          <p:cNvSpPr>
            <a:spLocks noGrp="1"/>
          </p:cNvSpPr>
          <p:nvPr>
            <p:ph type="dt" sz="half" idx="10"/>
          </p:nvPr>
        </p:nvSpPr>
        <p:spPr/>
        <p:txBody>
          <a:bodyPr/>
          <a:lstStyle/>
          <a:p>
            <a:fld id="{D3363A0F-DEF3-4134-98D0-2E1276938A8B}" type="datetime1">
              <a:rPr lang="en-US" smtClean="0"/>
              <a:t>5/21/2021</a:t>
            </a:fld>
            <a:endParaRPr lang="en-US" dirty="0"/>
          </a:p>
        </p:txBody>
      </p:sp>
      <p:sp>
        <p:nvSpPr>
          <p:cNvPr id="3" name="Footer Placeholder 2">
            <a:extLst>
              <a:ext uri="{FF2B5EF4-FFF2-40B4-BE49-F238E27FC236}">
                <a16:creationId xmlns:a16="http://schemas.microsoft.com/office/drawing/2014/main" id="{C747A840-9041-47E9-85B6-D10B5778149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9808DF5-72C1-4965-A5CE-1B380005C21B}"/>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935345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5DD6-D6DE-4FFE-BE34-23B48C0B0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B8F2DE-A94D-4C59-A7DB-C46E267787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4E9670-2832-43E6-A7B2-276B871718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DE60F9-5CFA-434D-BAE8-075C131D1E4F}"/>
              </a:ext>
            </a:extLst>
          </p:cNvPr>
          <p:cNvSpPr>
            <a:spLocks noGrp="1"/>
          </p:cNvSpPr>
          <p:nvPr>
            <p:ph type="dt" sz="half" idx="10"/>
          </p:nvPr>
        </p:nvSpPr>
        <p:spPr/>
        <p:txBody>
          <a:bodyPr/>
          <a:lstStyle/>
          <a:p>
            <a:fld id="{61A2E4C8-2960-4ADD-862C-4D9643CB15AC}" type="datetime1">
              <a:rPr lang="en-US" smtClean="0"/>
              <a:t>5/21/2021</a:t>
            </a:fld>
            <a:endParaRPr lang="en-US" dirty="0"/>
          </a:p>
        </p:txBody>
      </p:sp>
      <p:sp>
        <p:nvSpPr>
          <p:cNvPr id="6" name="Footer Placeholder 5">
            <a:extLst>
              <a:ext uri="{FF2B5EF4-FFF2-40B4-BE49-F238E27FC236}">
                <a16:creationId xmlns:a16="http://schemas.microsoft.com/office/drawing/2014/main" id="{A44BCC35-A60F-4BBC-B315-5A23070250B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102F19C-208E-4E53-AAC3-B465DB2E3EBB}"/>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70751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60EB-D184-4689-9211-D91FE41818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CB3E44-C9C7-428A-944A-FE7456346E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FACACD-202F-4022-AC2A-C6E69231E0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EB06AD-A9DD-4710-AA16-048614FFFCB3}"/>
              </a:ext>
            </a:extLst>
          </p:cNvPr>
          <p:cNvSpPr>
            <a:spLocks noGrp="1"/>
          </p:cNvSpPr>
          <p:nvPr>
            <p:ph type="dt" sz="half" idx="10"/>
          </p:nvPr>
        </p:nvSpPr>
        <p:spPr/>
        <p:txBody>
          <a:bodyPr/>
          <a:lstStyle/>
          <a:p>
            <a:fld id="{48BDEA15-09CD-4275-A8E0-385C965F48B0}" type="datetime1">
              <a:rPr lang="en-US" smtClean="0"/>
              <a:t>5/21/2021</a:t>
            </a:fld>
            <a:endParaRPr lang="en-US" dirty="0"/>
          </a:p>
        </p:txBody>
      </p:sp>
      <p:sp>
        <p:nvSpPr>
          <p:cNvPr id="6" name="Footer Placeholder 5">
            <a:extLst>
              <a:ext uri="{FF2B5EF4-FFF2-40B4-BE49-F238E27FC236}">
                <a16:creationId xmlns:a16="http://schemas.microsoft.com/office/drawing/2014/main" id="{D7FCD1BE-1C5E-4899-89B8-16380062AAB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9217528-806E-483D-9CFD-0D4153DBBE16}"/>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236736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16BE-20FC-4237-8325-B1E1656A70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B34D91-DD1F-48AF-831F-25E8DF99B4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10F074-B050-4DCA-8AF9-F7BB73298EB1}"/>
              </a:ext>
            </a:extLst>
          </p:cNvPr>
          <p:cNvSpPr>
            <a:spLocks noGrp="1"/>
          </p:cNvSpPr>
          <p:nvPr>
            <p:ph type="dt" sz="half" idx="10"/>
          </p:nvPr>
        </p:nvSpPr>
        <p:spPr/>
        <p:txBody>
          <a:bodyPr/>
          <a:lstStyle/>
          <a:p>
            <a:fld id="{8141BC61-5547-4A60-8DA1-6699760D9972}" type="datetime1">
              <a:rPr lang="en-US" smtClean="0"/>
              <a:t>5/21/2021</a:t>
            </a:fld>
            <a:endParaRPr lang="en-US" dirty="0"/>
          </a:p>
        </p:txBody>
      </p:sp>
      <p:sp>
        <p:nvSpPr>
          <p:cNvPr id="5" name="Footer Placeholder 4">
            <a:extLst>
              <a:ext uri="{FF2B5EF4-FFF2-40B4-BE49-F238E27FC236}">
                <a16:creationId xmlns:a16="http://schemas.microsoft.com/office/drawing/2014/main" id="{3D50234F-E443-465D-AF5E-576C7533CD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1288A4B-8844-4E02-B518-0BFFA9ECAB84}"/>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59359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AAF66F-D15F-4AA7-913B-9756D27D7A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12C9CE-F546-43CE-B718-1A72B0407C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229DFC-8DC4-4846-BDDC-C6FCB689A718}"/>
              </a:ext>
            </a:extLst>
          </p:cNvPr>
          <p:cNvSpPr>
            <a:spLocks noGrp="1"/>
          </p:cNvSpPr>
          <p:nvPr>
            <p:ph type="dt" sz="half" idx="10"/>
          </p:nvPr>
        </p:nvSpPr>
        <p:spPr/>
        <p:txBody>
          <a:bodyPr/>
          <a:lstStyle/>
          <a:p>
            <a:fld id="{24B9D1C6-60D0-4CD1-8F31-F912522EB041}" type="datetime1">
              <a:rPr lang="en-US" smtClean="0"/>
              <a:t>5/21/2021</a:t>
            </a:fld>
            <a:endParaRPr lang="en-US" dirty="0"/>
          </a:p>
        </p:txBody>
      </p:sp>
      <p:sp>
        <p:nvSpPr>
          <p:cNvPr id="5" name="Footer Placeholder 4">
            <a:extLst>
              <a:ext uri="{FF2B5EF4-FFF2-40B4-BE49-F238E27FC236}">
                <a16:creationId xmlns:a16="http://schemas.microsoft.com/office/drawing/2014/main" id="{CCB8D8B0-C35E-42F7-9C52-DBE17D058D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C8F5E1-5B50-425B-A18F-1A5854A34471}"/>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502849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8A5B5B-E48F-40BB-9C2F-BB59C9412F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D9E6F1-BC9F-4BD7-AFC5-73BCB803ED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D4B56-9B67-4529-8864-E956192B8B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F8082C-0922-4249-A612-B415F5231620}" type="datetime1">
              <a:rPr lang="en-US" smtClean="0"/>
              <a:t>5/21/2021</a:t>
            </a:fld>
            <a:endParaRPr lang="en-US" dirty="0"/>
          </a:p>
        </p:txBody>
      </p:sp>
      <p:sp>
        <p:nvSpPr>
          <p:cNvPr id="5" name="Footer Placeholder 4">
            <a:extLst>
              <a:ext uri="{FF2B5EF4-FFF2-40B4-BE49-F238E27FC236}">
                <a16:creationId xmlns:a16="http://schemas.microsoft.com/office/drawing/2014/main" id="{2FFAA310-9632-4A82-87EC-9C776CEA1F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E7A25B4-C0B8-4BDD-AE3E-ED9484CF40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522525159"/>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 name="Rectangle 69">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9"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30"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1"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Rectangle 7">
            <a:extLst>
              <a:ext uri="{FF2B5EF4-FFF2-40B4-BE49-F238E27FC236}">
                <a16:creationId xmlns:a16="http://schemas.microsoft.com/office/drawing/2014/main" id="{5410C1F0-67BB-4BD8-935B-B97FE340BC4D}"/>
              </a:ext>
            </a:extLst>
          </p:cNvPr>
          <p:cNvSpPr/>
          <p:nvPr/>
        </p:nvSpPr>
        <p:spPr>
          <a:xfrm>
            <a:off x="1146879" y="998002"/>
            <a:ext cx="3182940" cy="147195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cap="none" spc="150">
                <a:ln w="0"/>
                <a:solidFill>
                  <a:srgbClr val="FFFFFF"/>
                </a:solidFill>
                <a:effectLst>
                  <a:outerShdw blurRad="38100" dist="19050" dir="2700000" algn="tl" rotWithShape="0">
                    <a:schemeClr val="dk1">
                      <a:alpha val="40000"/>
                    </a:schemeClr>
                  </a:outerShdw>
                </a:effectLst>
                <a:latin typeface="+mj-lt"/>
                <a:ea typeface="+mj-ea"/>
                <a:cs typeface="+mj-cs"/>
              </a:rPr>
              <a:t>Effective team working and communication</a:t>
            </a:r>
          </a:p>
        </p:txBody>
      </p:sp>
      <p:sp>
        <p:nvSpPr>
          <p:cNvPr id="7" name="TextBox 6">
            <a:extLst>
              <a:ext uri="{FF2B5EF4-FFF2-40B4-BE49-F238E27FC236}">
                <a16:creationId xmlns:a16="http://schemas.microsoft.com/office/drawing/2014/main" id="{6F083489-C2C5-4035-AFA6-3944EE752614}"/>
              </a:ext>
            </a:extLst>
          </p:cNvPr>
          <p:cNvSpPr txBox="1"/>
          <p:nvPr/>
        </p:nvSpPr>
        <p:spPr>
          <a:xfrm>
            <a:off x="1139635" y="2546161"/>
            <a:ext cx="3200451" cy="2985929"/>
          </a:xfrm>
          <a:prstGeom prst="rect">
            <a:avLst/>
          </a:prstGeom>
        </p:spPr>
        <p:txBody>
          <a:bodyPr vert="horz" lIns="91440" tIns="45720" rIns="91440" bIns="45720" rtlCol="0" anchor="t">
            <a:normAutofit/>
          </a:bodyPr>
          <a:lstStyle/>
          <a:p>
            <a:pPr marR="0" lvl="0" indent="-228600" fontAlgn="base">
              <a:lnSpc>
                <a:spcPct val="90000"/>
              </a:lnSpc>
              <a:spcBef>
                <a:spcPts val="930"/>
              </a:spcBef>
              <a:spcAft>
                <a:spcPts val="600"/>
              </a:spcAft>
              <a:buClrTx/>
              <a:buSzTx/>
              <a:buFont typeface="Arial" panose="020B0604020202020204" pitchFamily="34" charset="0"/>
              <a:buChar char="•"/>
              <a:tabLst/>
            </a:pPr>
            <a:r>
              <a:rPr kumimoji="0" lang="en-US" altLang="en-US" sz="1000" b="1" i="0" u="none" strike="noStrike" cap="none" spc="150" normalizeH="0">
                <a:ln>
                  <a:noFill/>
                </a:ln>
                <a:solidFill>
                  <a:srgbClr val="FEFFFF"/>
                </a:solidFill>
                <a:effectLst/>
              </a:rPr>
              <a:t>Statement of Confirmation of Authenticity</a:t>
            </a:r>
            <a:endParaRPr kumimoji="0" lang="en-US" altLang="en-US" sz="1000" b="0" i="0" u="none" strike="noStrike" cap="none" spc="150" normalizeH="0">
              <a:ln>
                <a:noFill/>
              </a:ln>
              <a:solidFill>
                <a:srgbClr val="FEFFFF"/>
              </a:solidFill>
              <a:effectLst/>
            </a:endParaRPr>
          </a:p>
          <a:p>
            <a:pPr marR="0" lvl="0" indent="-228600" fontAlgn="base">
              <a:lnSpc>
                <a:spcPct val="90000"/>
              </a:lnSpc>
              <a:spcBef>
                <a:spcPts val="930"/>
              </a:spcBef>
              <a:spcAft>
                <a:spcPts val="600"/>
              </a:spcAft>
              <a:buClrTx/>
              <a:buSzTx/>
              <a:buFont typeface="Arial" panose="020B0604020202020204" pitchFamily="34" charset="0"/>
              <a:buChar char="•"/>
              <a:tabLst/>
            </a:pPr>
            <a:r>
              <a:rPr kumimoji="0" lang="en-US" altLang="en-US" sz="1000" b="0" i="0" u="none" strike="noStrike" cap="none" spc="150" normalizeH="0">
                <a:ln>
                  <a:noFill/>
                </a:ln>
                <a:solidFill>
                  <a:srgbClr val="FEFFFF"/>
                </a:solidFill>
                <a:effectLst/>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p>
          <a:p>
            <a:pPr marR="0" lvl="0" indent="-228600" fontAlgn="base">
              <a:lnSpc>
                <a:spcPct val="90000"/>
              </a:lnSpc>
              <a:spcBef>
                <a:spcPts val="930"/>
              </a:spcBef>
              <a:spcAft>
                <a:spcPts val="600"/>
              </a:spcAft>
              <a:buClrTx/>
              <a:buSzTx/>
              <a:buFont typeface="Arial" panose="020B0604020202020204" pitchFamily="34" charset="0"/>
              <a:buChar char="•"/>
              <a:tabLst/>
            </a:pPr>
            <a:r>
              <a:rPr kumimoji="0" lang="en-US" altLang="en-US" sz="1000" b="0" i="0" u="none" strike="noStrike" cap="none" spc="150" normalizeH="0">
                <a:ln>
                  <a:noFill/>
                </a:ln>
                <a:solidFill>
                  <a:srgbClr val="FEFFFF"/>
                </a:solidFill>
                <a:effectLst/>
              </a:rPr>
              <a:t>Attention is drawn to the plagiarism and unfair practice policies of both the University and of ILM.</a:t>
            </a:r>
          </a:p>
        </p:txBody>
      </p:sp>
      <p:sp>
        <p:nvSpPr>
          <p:cNvPr id="5" name="Rectangle 2">
            <a:extLst>
              <a:ext uri="{FF2B5EF4-FFF2-40B4-BE49-F238E27FC236}">
                <a16:creationId xmlns:a16="http://schemas.microsoft.com/office/drawing/2014/main" id="{B81F131C-D6C8-42C9-B6E0-DCE4C6BCD034}"/>
              </a:ext>
            </a:extLst>
          </p:cNvPr>
          <p:cNvSpPr>
            <a:spLocks noChangeArrowheads="1"/>
          </p:cNvSpPr>
          <p:nvPr/>
        </p:nvSpPr>
        <p:spPr bwMode="auto">
          <a:xfrm>
            <a:off x="3081338" y="3349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Description: :::::::Desktop:In progress desktop:TRINITY SAINT DAVID:logo:TSD_logo2010.jpg">
            <a:extLst>
              <a:ext uri="{FF2B5EF4-FFF2-40B4-BE49-F238E27FC236}">
                <a16:creationId xmlns:a16="http://schemas.microsoft.com/office/drawing/2014/main" id="{2D2A4426-6CA0-423F-A9AD-80037833C2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010" y="52680"/>
            <a:ext cx="2209800" cy="7429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A3CA4097-FF75-4FCC-9D6C-E308534C22CF}"/>
              </a:ext>
            </a:extLst>
          </p:cNvPr>
          <p:cNvGraphicFramePr>
            <a:graphicFrameLocks noGrp="1"/>
          </p:cNvGraphicFramePr>
          <p:nvPr>
            <p:extLst>
              <p:ext uri="{D42A27DB-BD31-4B8C-83A1-F6EECF244321}">
                <p14:modId xmlns:p14="http://schemas.microsoft.com/office/powerpoint/2010/main" val="630614999"/>
              </p:ext>
            </p:extLst>
          </p:nvPr>
        </p:nvGraphicFramePr>
        <p:xfrm>
          <a:off x="4998268" y="1132961"/>
          <a:ext cx="6539076" cy="4272659"/>
        </p:xfrm>
        <a:graphic>
          <a:graphicData uri="http://schemas.openxmlformats.org/drawingml/2006/table">
            <a:tbl>
              <a:tblPr firstRow="1" firstCol="1" lastRow="1" lastCol="1" bandRow="1" bandCol="1">
                <a:noFill/>
                <a:tableStyleId>{5C22544A-7EE6-4342-B048-85BDC9FD1C3A}</a:tableStyleId>
              </a:tblPr>
              <a:tblGrid>
                <a:gridCol w="2594790">
                  <a:extLst>
                    <a:ext uri="{9D8B030D-6E8A-4147-A177-3AD203B41FA5}">
                      <a16:colId xmlns:a16="http://schemas.microsoft.com/office/drawing/2014/main" val="4179146045"/>
                    </a:ext>
                  </a:extLst>
                </a:gridCol>
                <a:gridCol w="3944286">
                  <a:extLst>
                    <a:ext uri="{9D8B030D-6E8A-4147-A177-3AD203B41FA5}">
                      <a16:colId xmlns:a16="http://schemas.microsoft.com/office/drawing/2014/main" val="3491779122"/>
                    </a:ext>
                  </a:extLst>
                </a:gridCol>
              </a:tblGrid>
              <a:tr h="1552107">
                <a:tc>
                  <a:txBody>
                    <a:bodyPr/>
                    <a:lstStyle/>
                    <a:p>
                      <a:pPr>
                        <a:lnSpc>
                          <a:spcPct val="150000"/>
                        </a:lnSpc>
                        <a:spcBef>
                          <a:spcPts val="600"/>
                        </a:spcBef>
                        <a:spcAft>
                          <a:spcPts val="600"/>
                        </a:spcAft>
                      </a:pPr>
                      <a:r>
                        <a:rPr lang="en-GB" sz="2900" b="1" cap="none" spc="0">
                          <a:solidFill>
                            <a:schemeClr val="tx1"/>
                          </a:solidFill>
                          <a:effectLst/>
                        </a:rPr>
                        <a:t>Student Name:</a:t>
                      </a:r>
                      <a:endParaRPr lang="en-GB" sz="2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nchor="b">
                    <a:lnL w="12700" cmpd="sng">
                      <a:noFill/>
                    </a:lnL>
                    <a:lnR w="12700" cmpd="sng">
                      <a:noFill/>
                    </a:lnR>
                    <a:lnT w="9525" cap="flat" cmpd="sng" algn="ctr">
                      <a:noFill/>
                      <a:prstDash val="solid"/>
                    </a:lnT>
                    <a:lnB w="38100" cmpd="sng">
                      <a:noFill/>
                    </a:lnB>
                    <a:noFill/>
                  </a:tcPr>
                </a:tc>
                <a:tc>
                  <a:txBody>
                    <a:bodyPr/>
                    <a:lstStyle/>
                    <a:p>
                      <a:pPr algn="l">
                        <a:lnSpc>
                          <a:spcPct val="150000"/>
                        </a:lnSpc>
                        <a:spcBef>
                          <a:spcPts val="600"/>
                        </a:spcBef>
                        <a:spcAft>
                          <a:spcPts val="600"/>
                        </a:spcAft>
                      </a:pPr>
                      <a:r>
                        <a:rPr lang="en-GB" sz="2900" b="1" cap="none" spc="0">
                          <a:solidFill>
                            <a:schemeClr val="tx1"/>
                          </a:solidFill>
                          <a:effectLst/>
                        </a:rPr>
                        <a:t>Callum Jennings</a:t>
                      </a:r>
                      <a:endParaRPr lang="en-GB" sz="2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958814884"/>
                  </a:ext>
                </a:extLst>
              </a:tr>
              <a:tr h="744997">
                <a:tc>
                  <a:txBody>
                    <a:bodyPr/>
                    <a:lstStyle/>
                    <a:p>
                      <a:pPr>
                        <a:lnSpc>
                          <a:spcPct val="150000"/>
                        </a:lnSpc>
                        <a:spcBef>
                          <a:spcPts val="600"/>
                        </a:spcBef>
                        <a:spcAft>
                          <a:spcPts val="600"/>
                        </a:spcAft>
                      </a:pPr>
                      <a:r>
                        <a:rPr lang="en-GB" sz="2100" b="1" cap="none" spc="0">
                          <a:solidFill>
                            <a:schemeClr val="tx1"/>
                          </a:solidFill>
                          <a:effectLst/>
                        </a:rPr>
                        <a:t>Student Number:</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l">
                        <a:lnSpc>
                          <a:spcPct val="150000"/>
                        </a:lnSpc>
                        <a:spcBef>
                          <a:spcPts val="600"/>
                        </a:spcBef>
                        <a:spcAft>
                          <a:spcPts val="600"/>
                        </a:spcAft>
                      </a:pPr>
                      <a:r>
                        <a:rPr lang="en-GB" sz="2100" b="1" cap="none" spc="0">
                          <a:solidFill>
                            <a:schemeClr val="tx1"/>
                          </a:solidFill>
                          <a:effectLst/>
                        </a:rPr>
                        <a:t>2007363</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4098464902"/>
                  </a:ext>
                </a:extLst>
              </a:tr>
              <a:tr h="744997">
                <a:tc>
                  <a:txBody>
                    <a:bodyPr/>
                    <a:lstStyle/>
                    <a:p>
                      <a:pPr>
                        <a:lnSpc>
                          <a:spcPct val="150000"/>
                        </a:lnSpc>
                        <a:spcBef>
                          <a:spcPts val="600"/>
                        </a:spcBef>
                        <a:spcAft>
                          <a:spcPts val="600"/>
                        </a:spcAft>
                      </a:pPr>
                      <a:r>
                        <a:rPr lang="en-GB" sz="2100" b="1" cap="none" spc="0">
                          <a:solidFill>
                            <a:schemeClr val="tx1"/>
                          </a:solidFill>
                          <a:effectLst/>
                        </a:rPr>
                        <a:t>Module No:</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9525" cap="flat" cmpd="sng" algn="ctr">
                      <a:solidFill>
                        <a:schemeClr val="tx1"/>
                      </a:solidFill>
                      <a:prstDash val="solid"/>
                    </a:lnL>
                    <a:lnR w="12700" cmpd="sng">
                      <a:noFill/>
                      <a:prstDash val="solid"/>
                    </a:lnR>
                    <a:lnT w="9525" cap="flat" cmpd="sng" algn="ctr">
                      <a:noFill/>
                      <a:prstDash val="solid"/>
                    </a:lnT>
                    <a:lnB w="9525" cap="flat" cmpd="sng" algn="ctr">
                      <a:noFill/>
                      <a:prstDash val="solid"/>
                    </a:lnB>
                    <a:solidFill>
                      <a:schemeClr val="bg1">
                        <a:lumMod val="95000"/>
                      </a:schemeClr>
                    </a:solidFill>
                  </a:tcPr>
                </a:tc>
                <a:tc>
                  <a:txBody>
                    <a:bodyPr/>
                    <a:lstStyle/>
                    <a:p>
                      <a:pPr algn="l">
                        <a:lnSpc>
                          <a:spcPct val="150000"/>
                        </a:lnSpc>
                        <a:spcBef>
                          <a:spcPts val="600"/>
                        </a:spcBef>
                        <a:spcAft>
                          <a:spcPts val="600"/>
                        </a:spcAft>
                      </a:pPr>
                      <a:r>
                        <a:rPr lang="en-GB" sz="2100" b="1" cap="none" spc="0">
                          <a:solidFill>
                            <a:schemeClr val="tx1"/>
                          </a:solidFill>
                          <a:effectLst/>
                        </a:rPr>
                        <a:t>BMSK4002</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12700" cmpd="sng">
                      <a:noFill/>
                      <a:prstDash val="solid"/>
                    </a:lnL>
                    <a:lnR w="12700" cmpd="sng">
                      <a:noFill/>
                      <a:prstDash val="solid"/>
                    </a:lnR>
                    <a:lnT w="9525" cap="flat" cmpd="sng" algn="ctr">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197077066"/>
                  </a:ext>
                </a:extLst>
              </a:tr>
              <a:tr h="1230558">
                <a:tc>
                  <a:txBody>
                    <a:bodyPr/>
                    <a:lstStyle/>
                    <a:p>
                      <a:pPr>
                        <a:lnSpc>
                          <a:spcPct val="150000"/>
                        </a:lnSpc>
                        <a:spcBef>
                          <a:spcPts val="600"/>
                        </a:spcBef>
                        <a:spcAft>
                          <a:spcPts val="600"/>
                        </a:spcAft>
                      </a:pPr>
                      <a:r>
                        <a:rPr lang="en-GB" sz="2100" b="1" cap="none" spc="0">
                          <a:solidFill>
                            <a:schemeClr val="tx1"/>
                          </a:solidFill>
                          <a:effectLst/>
                        </a:rPr>
                        <a:t>Module Title:</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algn="l">
                        <a:lnSpc>
                          <a:spcPct val="150000"/>
                        </a:lnSpc>
                        <a:spcBef>
                          <a:spcPts val="600"/>
                        </a:spcBef>
                        <a:spcAft>
                          <a:spcPts val="600"/>
                        </a:spcAft>
                      </a:pPr>
                      <a:r>
                        <a:rPr lang="en-GB" sz="2100" b="1" cap="none" spc="0">
                          <a:solidFill>
                            <a:schemeClr val="tx1"/>
                          </a:solidFill>
                          <a:effectLst/>
                        </a:rPr>
                        <a:t>Effective team working and communication</a:t>
                      </a:r>
                      <a:endParaRPr lang="en-GB" sz="21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2351" marR="120377" marT="32101" marB="240754">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795159041"/>
                  </a:ext>
                </a:extLst>
              </a:tr>
            </a:tbl>
          </a:graphicData>
        </a:graphic>
      </p:graphicFrame>
    </p:spTree>
    <p:extLst>
      <p:ext uri="{BB962C8B-B14F-4D97-AF65-F5344CB8AC3E}">
        <p14:creationId xmlns:p14="http://schemas.microsoft.com/office/powerpoint/2010/main" val="3679187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849E240-42AB-4404-B88E-4C7F4C528EE7}"/>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0" kern="1200" cap="none" spc="0">
                <a:ln w="0"/>
                <a:solidFill>
                  <a:srgbClr val="FFFFFF"/>
                </a:solidFill>
                <a:effectLst>
                  <a:outerShdw blurRad="38100" dist="19050" dir="2700000" algn="tl" rotWithShape="0">
                    <a:schemeClr val="dk1">
                      <a:alpha val="40000"/>
                    </a:schemeClr>
                  </a:outerShdw>
                </a:effectLst>
                <a:latin typeface="+mj-lt"/>
                <a:ea typeface="+mj-ea"/>
                <a:cs typeface="+mj-cs"/>
              </a:rPr>
              <a:t>Introduction</a:t>
            </a:r>
          </a:p>
        </p:txBody>
      </p:sp>
      <p:sp>
        <p:nvSpPr>
          <p:cNvPr id="6" name="TextBox 5">
            <a:extLst>
              <a:ext uri="{FF2B5EF4-FFF2-40B4-BE49-F238E27FC236}">
                <a16:creationId xmlns:a16="http://schemas.microsoft.com/office/drawing/2014/main" id="{E3693FBA-619B-4418-B3D8-1AC38911DB95}"/>
              </a:ext>
            </a:extLst>
          </p:cNvPr>
          <p:cNvSpPr txBox="1"/>
          <p:nvPr/>
        </p:nvSpPr>
        <p:spPr>
          <a:xfrm>
            <a:off x="4449495" y="2188148"/>
            <a:ext cx="7327780" cy="2501980"/>
          </a:xfrm>
          <a:prstGeom prst="rect">
            <a:avLst/>
          </a:prstGeom>
        </p:spPr>
        <p:txBody>
          <a:bodyPr vert="horz" lIns="91440" tIns="45720" rIns="91440" bIns="45720" rtlCol="0" anchor="ctr">
            <a:normAutofit/>
          </a:bodyPr>
          <a:lstStyle/>
          <a:p>
            <a:pPr>
              <a:lnSpc>
                <a:spcPct val="90000"/>
              </a:lnSpc>
              <a:spcAft>
                <a:spcPts val="600"/>
              </a:spcAft>
            </a:pPr>
            <a:r>
              <a:rPr lang="en-US" sz="2000" dirty="0"/>
              <a:t>Throughout this Presentation I will be discussing the differences between Teams and Groups, talking about the different phases of team development, and discussing the different team roles, concluding with some personal preferences.</a:t>
            </a:r>
          </a:p>
        </p:txBody>
      </p:sp>
      <p:pic>
        <p:nvPicPr>
          <p:cNvPr id="12" name="Picture 1" descr="Description: :::::::Desktop:In progress desktop:TRINITY SAINT DAVID:logo:TSD_logo2010.jpg">
            <a:extLst>
              <a:ext uri="{FF2B5EF4-FFF2-40B4-BE49-F238E27FC236}">
                <a16:creationId xmlns:a16="http://schemas.microsoft.com/office/drawing/2014/main" id="{EEB8C49F-7E3D-4194-9299-A3F279D21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010" y="52680"/>
            <a:ext cx="2209800" cy="74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1496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E8418EE-7246-4D99-88AA-02256E06125E}"/>
              </a:ext>
            </a:extLst>
          </p:cNvPr>
          <p:cNvPicPr>
            <a:picLocks noChangeAspect="1"/>
          </p:cNvPicPr>
          <p:nvPr/>
        </p:nvPicPr>
        <p:blipFill>
          <a:blip r:embed="rId2"/>
          <a:stretch>
            <a:fillRect/>
          </a:stretch>
        </p:blipFill>
        <p:spPr>
          <a:xfrm>
            <a:off x="4533457" y="2262874"/>
            <a:ext cx="7658543" cy="4595126"/>
          </a:xfrm>
          <a:prstGeom prst="rect">
            <a:avLst/>
          </a:prstGeom>
        </p:spPr>
      </p:pic>
      <p:sp>
        <p:nvSpPr>
          <p:cNvPr id="6" name="Rectangle 5">
            <a:extLst>
              <a:ext uri="{FF2B5EF4-FFF2-40B4-BE49-F238E27FC236}">
                <a16:creationId xmlns:a16="http://schemas.microsoft.com/office/drawing/2014/main" id="{4E267564-AE24-4F69-ADF6-30318616D5D6}"/>
              </a:ext>
            </a:extLst>
          </p:cNvPr>
          <p:cNvSpPr/>
          <p:nvPr/>
        </p:nvSpPr>
        <p:spPr>
          <a:xfrm>
            <a:off x="216195" y="0"/>
            <a:ext cx="11759610"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What is a Group?</a:t>
            </a:r>
          </a:p>
        </p:txBody>
      </p:sp>
      <p:sp>
        <p:nvSpPr>
          <p:cNvPr id="8" name="TextBox 7">
            <a:extLst>
              <a:ext uri="{FF2B5EF4-FFF2-40B4-BE49-F238E27FC236}">
                <a16:creationId xmlns:a16="http://schemas.microsoft.com/office/drawing/2014/main" id="{C1E27E32-6986-40AB-964D-56A0B1611AE7}"/>
              </a:ext>
            </a:extLst>
          </p:cNvPr>
          <p:cNvSpPr txBox="1"/>
          <p:nvPr/>
        </p:nvSpPr>
        <p:spPr>
          <a:xfrm>
            <a:off x="627321" y="1190846"/>
            <a:ext cx="4274288" cy="2062103"/>
          </a:xfrm>
          <a:prstGeom prst="rect">
            <a:avLst/>
          </a:prstGeom>
          <a:noFill/>
        </p:spPr>
        <p:txBody>
          <a:bodyPr wrap="square" rtlCol="0">
            <a:spAutoFit/>
          </a:bodyPr>
          <a:lstStyle/>
          <a:p>
            <a:r>
              <a:rPr lang="en-GB" sz="3200" b="0" i="0" dirty="0">
                <a:solidFill>
                  <a:srgbClr val="222222"/>
                </a:solidFill>
                <a:effectLst/>
                <a:latin typeface="Nunito Sans"/>
              </a:rPr>
              <a:t>A collection of individuals who work together in completing a task.</a:t>
            </a:r>
            <a:endParaRPr lang="en-GB" sz="3200" dirty="0"/>
          </a:p>
        </p:txBody>
      </p:sp>
      <p:sp>
        <p:nvSpPr>
          <p:cNvPr id="10" name="TextBox 9">
            <a:extLst>
              <a:ext uri="{FF2B5EF4-FFF2-40B4-BE49-F238E27FC236}">
                <a16:creationId xmlns:a16="http://schemas.microsoft.com/office/drawing/2014/main" id="{F9734E7A-4E6B-4B45-839B-40D75CAF309C}"/>
              </a:ext>
            </a:extLst>
          </p:cNvPr>
          <p:cNvSpPr txBox="1"/>
          <p:nvPr/>
        </p:nvSpPr>
        <p:spPr>
          <a:xfrm>
            <a:off x="216195" y="6221450"/>
            <a:ext cx="6097772" cy="369332"/>
          </a:xfrm>
          <a:prstGeom prst="rect">
            <a:avLst/>
          </a:prstGeom>
          <a:noFill/>
        </p:spPr>
        <p:txBody>
          <a:bodyPr wrap="square">
            <a:spAutoFit/>
          </a:bodyPr>
          <a:lstStyle/>
          <a:p>
            <a:r>
              <a:rPr lang="en-GB" dirty="0"/>
              <a:t>(Surbhi S, 2018)</a:t>
            </a:r>
          </a:p>
        </p:txBody>
      </p:sp>
    </p:spTree>
    <p:extLst>
      <p:ext uri="{BB962C8B-B14F-4D97-AF65-F5344CB8AC3E}">
        <p14:creationId xmlns:p14="http://schemas.microsoft.com/office/powerpoint/2010/main" val="188256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F699673F-DD95-4C76-ACF5-1DE43E13DD16}"/>
              </a:ext>
            </a:extLst>
          </p:cNvPr>
          <p:cNvPicPr>
            <a:picLocks noChangeAspect="1"/>
          </p:cNvPicPr>
          <p:nvPr/>
        </p:nvPicPr>
        <p:blipFill rotWithShape="1">
          <a:blip r:embed="rId3"/>
          <a:srcRect t="4107" r="1" b="4111"/>
          <a:stretch/>
        </p:blipFill>
        <p:spPr>
          <a:xfrm>
            <a:off x="501539" y="1102571"/>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6" name="Rectangle 5">
            <a:extLst>
              <a:ext uri="{FF2B5EF4-FFF2-40B4-BE49-F238E27FC236}">
                <a16:creationId xmlns:a16="http://schemas.microsoft.com/office/drawing/2014/main" id="{9A9CBB18-7866-4387-B2AE-FFEC92198436}"/>
              </a:ext>
            </a:extLst>
          </p:cNvPr>
          <p:cNvSpPr/>
          <p:nvPr/>
        </p:nvSpPr>
        <p:spPr>
          <a:xfrm>
            <a:off x="260812" y="80681"/>
            <a:ext cx="464063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latin typeface="+mj-lt"/>
                <a:ea typeface="+mj-ea"/>
                <a:cs typeface="+mj-cs"/>
              </a:rPr>
              <a:t>What is a Team?</a:t>
            </a:r>
            <a:endParaRPr lang="en-GB" sz="5400" b="1" cap="none" spc="0" dirty="0">
              <a:ln/>
              <a:solidFill>
                <a:schemeClr val="accent4"/>
              </a:solidFill>
              <a:effectLst/>
            </a:endParaRPr>
          </a:p>
        </p:txBody>
      </p:sp>
      <p:sp>
        <p:nvSpPr>
          <p:cNvPr id="7" name="TextBox 6">
            <a:extLst>
              <a:ext uri="{FF2B5EF4-FFF2-40B4-BE49-F238E27FC236}">
                <a16:creationId xmlns:a16="http://schemas.microsoft.com/office/drawing/2014/main" id="{4DE5C943-0A67-4B7C-A338-8B35498589B8}"/>
              </a:ext>
            </a:extLst>
          </p:cNvPr>
          <p:cNvSpPr txBox="1"/>
          <p:nvPr/>
        </p:nvSpPr>
        <p:spPr>
          <a:xfrm>
            <a:off x="7087581" y="4840625"/>
            <a:ext cx="4903045" cy="2062103"/>
          </a:xfrm>
          <a:prstGeom prst="rect">
            <a:avLst/>
          </a:prstGeom>
          <a:noFill/>
        </p:spPr>
        <p:txBody>
          <a:bodyPr wrap="square" rtlCol="0">
            <a:spAutoFit/>
          </a:bodyPr>
          <a:lstStyle/>
          <a:p>
            <a:r>
              <a:rPr lang="en-GB" sz="3200" b="0" i="0" dirty="0">
                <a:solidFill>
                  <a:srgbClr val="222222"/>
                </a:solidFill>
                <a:effectLst/>
                <a:latin typeface="Nunito Sans"/>
              </a:rPr>
              <a:t>A group of persons having collective identity joined together, to accomplish a goal</a:t>
            </a:r>
            <a:endParaRPr lang="en-GB" sz="3200" dirty="0"/>
          </a:p>
        </p:txBody>
      </p:sp>
      <p:sp>
        <p:nvSpPr>
          <p:cNvPr id="23" name="TextBox 22">
            <a:extLst>
              <a:ext uri="{FF2B5EF4-FFF2-40B4-BE49-F238E27FC236}">
                <a16:creationId xmlns:a16="http://schemas.microsoft.com/office/drawing/2014/main" id="{BD1D4209-FA9A-4BE5-95A3-CFFB13EBA00F}"/>
              </a:ext>
            </a:extLst>
          </p:cNvPr>
          <p:cNvSpPr txBox="1"/>
          <p:nvPr/>
        </p:nvSpPr>
        <p:spPr>
          <a:xfrm>
            <a:off x="191729" y="6174864"/>
            <a:ext cx="6097772" cy="369332"/>
          </a:xfrm>
          <a:prstGeom prst="rect">
            <a:avLst/>
          </a:prstGeom>
          <a:noFill/>
        </p:spPr>
        <p:txBody>
          <a:bodyPr wrap="square">
            <a:spAutoFit/>
          </a:bodyPr>
          <a:lstStyle/>
          <a:p>
            <a:r>
              <a:rPr lang="en-GB" dirty="0"/>
              <a:t>(Surbhi S, 2018)</a:t>
            </a:r>
          </a:p>
        </p:txBody>
      </p:sp>
    </p:spTree>
    <p:extLst>
      <p:ext uri="{BB962C8B-B14F-4D97-AF65-F5344CB8AC3E}">
        <p14:creationId xmlns:p14="http://schemas.microsoft.com/office/powerpoint/2010/main" val="2826596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000">
              <a:schemeClr val="accent1">
                <a:lumMod val="5000"/>
                <a:lumOff val="95000"/>
              </a:schemeClr>
            </a:gs>
            <a:gs pos="40000">
              <a:schemeClr val="accent1">
                <a:lumMod val="45000"/>
                <a:lumOff val="55000"/>
              </a:schemeClr>
            </a:gs>
            <a:gs pos="77000">
              <a:schemeClr val="accent1">
                <a:lumMod val="45000"/>
                <a:lumOff val="55000"/>
              </a:schemeClr>
            </a:gs>
            <a:gs pos="55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CBDE49-DEA0-4B16-83A5-C1262360FCD1}"/>
              </a:ext>
            </a:extLst>
          </p:cNvPr>
          <p:cNvSpPr/>
          <p:nvPr/>
        </p:nvSpPr>
        <p:spPr>
          <a:xfrm>
            <a:off x="2484027" y="0"/>
            <a:ext cx="2251899"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Groups</a:t>
            </a:r>
          </a:p>
        </p:txBody>
      </p:sp>
      <p:sp>
        <p:nvSpPr>
          <p:cNvPr id="3" name="Rectangle 2">
            <a:extLst>
              <a:ext uri="{FF2B5EF4-FFF2-40B4-BE49-F238E27FC236}">
                <a16:creationId xmlns:a16="http://schemas.microsoft.com/office/drawing/2014/main" id="{ED1245DE-3E5B-488B-8BC6-F634CB1FF1B0}"/>
              </a:ext>
            </a:extLst>
          </p:cNvPr>
          <p:cNvSpPr/>
          <p:nvPr/>
        </p:nvSpPr>
        <p:spPr>
          <a:xfrm>
            <a:off x="5807299" y="0"/>
            <a:ext cx="57740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V</a:t>
            </a:r>
          </a:p>
        </p:txBody>
      </p:sp>
      <p:sp>
        <p:nvSpPr>
          <p:cNvPr id="4" name="Rectangle 3">
            <a:extLst>
              <a:ext uri="{FF2B5EF4-FFF2-40B4-BE49-F238E27FC236}">
                <a16:creationId xmlns:a16="http://schemas.microsoft.com/office/drawing/2014/main" id="{E172912B-1E10-443F-B07E-59E6C5A1C194}"/>
              </a:ext>
            </a:extLst>
          </p:cNvPr>
          <p:cNvSpPr/>
          <p:nvPr/>
        </p:nvSpPr>
        <p:spPr>
          <a:xfrm>
            <a:off x="7456074" y="0"/>
            <a:ext cx="2210413"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TEAMS</a:t>
            </a:r>
          </a:p>
        </p:txBody>
      </p:sp>
      <p:sp>
        <p:nvSpPr>
          <p:cNvPr id="6" name="TextBox 5">
            <a:extLst>
              <a:ext uri="{FF2B5EF4-FFF2-40B4-BE49-F238E27FC236}">
                <a16:creationId xmlns:a16="http://schemas.microsoft.com/office/drawing/2014/main" id="{1DDB0561-81CC-4000-AC52-D9E0DEB98104}"/>
              </a:ext>
            </a:extLst>
          </p:cNvPr>
          <p:cNvSpPr txBox="1"/>
          <p:nvPr/>
        </p:nvSpPr>
        <p:spPr>
          <a:xfrm>
            <a:off x="5224463" y="1276349"/>
            <a:ext cx="2066925" cy="523220"/>
          </a:xfrm>
          <a:prstGeom prst="rect">
            <a:avLst/>
          </a:prstGeom>
          <a:noFill/>
        </p:spPr>
        <p:txBody>
          <a:bodyPr wrap="square" rtlCol="0">
            <a:spAutoFit/>
          </a:bodyPr>
          <a:lstStyle/>
          <a:p>
            <a:r>
              <a:rPr lang="en-GB" sz="2800" dirty="0"/>
              <a:t>Leadership</a:t>
            </a:r>
          </a:p>
        </p:txBody>
      </p:sp>
      <p:sp>
        <p:nvSpPr>
          <p:cNvPr id="7" name="Arrow: Left-Right 6">
            <a:extLst>
              <a:ext uri="{FF2B5EF4-FFF2-40B4-BE49-F238E27FC236}">
                <a16:creationId xmlns:a16="http://schemas.microsoft.com/office/drawing/2014/main" id="{0E2C73FA-A9C6-4D7D-8E45-56375874F44E}"/>
              </a:ext>
            </a:extLst>
          </p:cNvPr>
          <p:cNvSpPr/>
          <p:nvPr/>
        </p:nvSpPr>
        <p:spPr>
          <a:xfrm>
            <a:off x="3993356" y="1614902"/>
            <a:ext cx="4205288" cy="733425"/>
          </a:xfrm>
          <a:prstGeom prst="leftRightArrow">
            <a:avLst/>
          </a:prstGeom>
          <a:ln>
            <a:solidFill>
              <a:schemeClr val="tx1">
                <a:lumMod val="95000"/>
                <a:lumOff val="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8" name="TextBox 7">
            <a:extLst>
              <a:ext uri="{FF2B5EF4-FFF2-40B4-BE49-F238E27FC236}">
                <a16:creationId xmlns:a16="http://schemas.microsoft.com/office/drawing/2014/main" id="{1B83C06B-612B-491D-887D-74C791F48F8B}"/>
              </a:ext>
            </a:extLst>
          </p:cNvPr>
          <p:cNvSpPr txBox="1"/>
          <p:nvPr/>
        </p:nvSpPr>
        <p:spPr>
          <a:xfrm>
            <a:off x="8561280" y="1614902"/>
            <a:ext cx="3505200" cy="830997"/>
          </a:xfrm>
          <a:prstGeom prst="rect">
            <a:avLst/>
          </a:prstGeom>
          <a:noFill/>
        </p:spPr>
        <p:txBody>
          <a:bodyPr wrap="square" rtlCol="0">
            <a:spAutoFit/>
          </a:bodyPr>
          <a:lstStyle/>
          <a:p>
            <a:r>
              <a:rPr lang="en-GB" sz="2400" dirty="0"/>
              <a:t>Will have more than one leader</a:t>
            </a:r>
          </a:p>
        </p:txBody>
      </p:sp>
      <p:sp>
        <p:nvSpPr>
          <p:cNvPr id="9" name="TextBox 8">
            <a:extLst>
              <a:ext uri="{FF2B5EF4-FFF2-40B4-BE49-F238E27FC236}">
                <a16:creationId xmlns:a16="http://schemas.microsoft.com/office/drawing/2014/main" id="{FEE86FB8-9F6D-4893-9182-DF9FFDBF3F14}"/>
              </a:ext>
            </a:extLst>
          </p:cNvPr>
          <p:cNvSpPr txBox="1"/>
          <p:nvPr/>
        </p:nvSpPr>
        <p:spPr>
          <a:xfrm>
            <a:off x="1190625" y="1750484"/>
            <a:ext cx="2802731" cy="461665"/>
          </a:xfrm>
          <a:prstGeom prst="rect">
            <a:avLst/>
          </a:prstGeom>
          <a:noFill/>
        </p:spPr>
        <p:txBody>
          <a:bodyPr wrap="square" rtlCol="0">
            <a:spAutoFit/>
          </a:bodyPr>
          <a:lstStyle/>
          <a:p>
            <a:r>
              <a:rPr lang="en-GB" sz="2400" dirty="0"/>
              <a:t>Will have one leader </a:t>
            </a:r>
          </a:p>
        </p:txBody>
      </p:sp>
      <p:sp>
        <p:nvSpPr>
          <p:cNvPr id="11" name="TextBox 10">
            <a:extLst>
              <a:ext uri="{FF2B5EF4-FFF2-40B4-BE49-F238E27FC236}">
                <a16:creationId xmlns:a16="http://schemas.microsoft.com/office/drawing/2014/main" id="{E3D22E6D-5DD7-4548-9302-3A0579310FF6}"/>
              </a:ext>
            </a:extLst>
          </p:cNvPr>
          <p:cNvSpPr txBox="1"/>
          <p:nvPr/>
        </p:nvSpPr>
        <p:spPr>
          <a:xfrm>
            <a:off x="5291137" y="2905780"/>
            <a:ext cx="1933575" cy="523220"/>
          </a:xfrm>
          <a:prstGeom prst="rect">
            <a:avLst/>
          </a:prstGeom>
          <a:noFill/>
        </p:spPr>
        <p:txBody>
          <a:bodyPr wrap="square" rtlCol="0">
            <a:spAutoFit/>
          </a:bodyPr>
          <a:lstStyle/>
          <a:p>
            <a:r>
              <a:rPr lang="en-GB" sz="2800" dirty="0"/>
              <a:t>Members</a:t>
            </a:r>
            <a:r>
              <a:rPr lang="en-GB" dirty="0"/>
              <a:t> </a:t>
            </a:r>
          </a:p>
        </p:txBody>
      </p:sp>
      <p:sp>
        <p:nvSpPr>
          <p:cNvPr id="14" name="Arrow: Left-Right 13">
            <a:extLst>
              <a:ext uri="{FF2B5EF4-FFF2-40B4-BE49-F238E27FC236}">
                <a16:creationId xmlns:a16="http://schemas.microsoft.com/office/drawing/2014/main" id="{1CA2A95A-5C86-4A5D-87EC-186BB057F1CF}"/>
              </a:ext>
            </a:extLst>
          </p:cNvPr>
          <p:cNvSpPr/>
          <p:nvPr/>
        </p:nvSpPr>
        <p:spPr>
          <a:xfrm>
            <a:off x="3993356" y="3506511"/>
            <a:ext cx="4205288" cy="733425"/>
          </a:xfrm>
          <a:prstGeom prst="leftRightArrow">
            <a:avLst/>
          </a:prstGeom>
          <a:ln>
            <a:solidFill>
              <a:schemeClr val="tx1">
                <a:lumMod val="95000"/>
                <a:lumOff val="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5" name="TextBox 14">
            <a:extLst>
              <a:ext uri="{FF2B5EF4-FFF2-40B4-BE49-F238E27FC236}">
                <a16:creationId xmlns:a16="http://schemas.microsoft.com/office/drawing/2014/main" id="{C2623F48-14C7-4BE2-9718-83A5625A26B3}"/>
              </a:ext>
            </a:extLst>
          </p:cNvPr>
          <p:cNvSpPr txBox="1"/>
          <p:nvPr/>
        </p:nvSpPr>
        <p:spPr>
          <a:xfrm>
            <a:off x="1190625" y="3642389"/>
            <a:ext cx="2545556" cy="461665"/>
          </a:xfrm>
          <a:prstGeom prst="rect">
            <a:avLst/>
          </a:prstGeom>
          <a:noFill/>
        </p:spPr>
        <p:txBody>
          <a:bodyPr wrap="square" rtlCol="0">
            <a:spAutoFit/>
          </a:bodyPr>
          <a:lstStyle/>
          <a:p>
            <a:r>
              <a:rPr lang="en-GB" sz="2400" dirty="0"/>
              <a:t>Independent</a:t>
            </a:r>
          </a:p>
        </p:txBody>
      </p:sp>
      <p:sp>
        <p:nvSpPr>
          <p:cNvPr id="16" name="TextBox 15">
            <a:extLst>
              <a:ext uri="{FF2B5EF4-FFF2-40B4-BE49-F238E27FC236}">
                <a16:creationId xmlns:a16="http://schemas.microsoft.com/office/drawing/2014/main" id="{584C2CF2-AE6E-439A-A2AA-FD9DAA7633F4}"/>
              </a:ext>
            </a:extLst>
          </p:cNvPr>
          <p:cNvSpPr txBox="1"/>
          <p:nvPr/>
        </p:nvSpPr>
        <p:spPr>
          <a:xfrm>
            <a:off x="8561280" y="3642389"/>
            <a:ext cx="2512219" cy="461665"/>
          </a:xfrm>
          <a:prstGeom prst="rect">
            <a:avLst/>
          </a:prstGeom>
          <a:noFill/>
        </p:spPr>
        <p:txBody>
          <a:bodyPr wrap="square" rtlCol="0">
            <a:spAutoFit/>
          </a:bodyPr>
          <a:lstStyle/>
          <a:p>
            <a:r>
              <a:rPr lang="en-GB" sz="2400" dirty="0"/>
              <a:t>Interdependent</a:t>
            </a:r>
          </a:p>
        </p:txBody>
      </p:sp>
      <p:sp>
        <p:nvSpPr>
          <p:cNvPr id="17" name="Arrow: Left-Right 16">
            <a:extLst>
              <a:ext uri="{FF2B5EF4-FFF2-40B4-BE49-F238E27FC236}">
                <a16:creationId xmlns:a16="http://schemas.microsoft.com/office/drawing/2014/main" id="{C5A082AF-B24E-475C-8669-12EEFFE24DAE}"/>
              </a:ext>
            </a:extLst>
          </p:cNvPr>
          <p:cNvSpPr/>
          <p:nvPr/>
        </p:nvSpPr>
        <p:spPr>
          <a:xfrm>
            <a:off x="3993356" y="5083908"/>
            <a:ext cx="4205288" cy="733425"/>
          </a:xfrm>
          <a:prstGeom prst="leftRightArrow">
            <a:avLst/>
          </a:prstGeom>
          <a:ln>
            <a:solidFill>
              <a:schemeClr val="tx1">
                <a:lumMod val="95000"/>
                <a:lumOff val="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8" name="TextBox 17">
            <a:extLst>
              <a:ext uri="{FF2B5EF4-FFF2-40B4-BE49-F238E27FC236}">
                <a16:creationId xmlns:a16="http://schemas.microsoft.com/office/drawing/2014/main" id="{F798EC45-31A4-4E46-B342-726A7FB4767A}"/>
              </a:ext>
            </a:extLst>
          </p:cNvPr>
          <p:cNvSpPr txBox="1"/>
          <p:nvPr/>
        </p:nvSpPr>
        <p:spPr>
          <a:xfrm>
            <a:off x="5060726" y="4560688"/>
            <a:ext cx="2647950" cy="523220"/>
          </a:xfrm>
          <a:prstGeom prst="rect">
            <a:avLst/>
          </a:prstGeom>
          <a:noFill/>
        </p:spPr>
        <p:txBody>
          <a:bodyPr wrap="square" rtlCol="0">
            <a:spAutoFit/>
          </a:bodyPr>
          <a:lstStyle/>
          <a:p>
            <a:r>
              <a:rPr lang="en-GB" sz="2800" dirty="0"/>
              <a:t>Overall Target</a:t>
            </a:r>
          </a:p>
        </p:txBody>
      </p:sp>
      <p:sp>
        <p:nvSpPr>
          <p:cNvPr id="19" name="TextBox 18">
            <a:extLst>
              <a:ext uri="{FF2B5EF4-FFF2-40B4-BE49-F238E27FC236}">
                <a16:creationId xmlns:a16="http://schemas.microsoft.com/office/drawing/2014/main" id="{B8FFCC42-8D42-466D-95A0-492CB0B41AC1}"/>
              </a:ext>
            </a:extLst>
          </p:cNvPr>
          <p:cNvSpPr txBox="1"/>
          <p:nvPr/>
        </p:nvSpPr>
        <p:spPr>
          <a:xfrm>
            <a:off x="8561280" y="5083908"/>
            <a:ext cx="2382945" cy="830997"/>
          </a:xfrm>
          <a:prstGeom prst="rect">
            <a:avLst/>
          </a:prstGeom>
          <a:noFill/>
        </p:spPr>
        <p:txBody>
          <a:bodyPr wrap="square" rtlCol="0">
            <a:spAutoFit/>
          </a:bodyPr>
          <a:lstStyle/>
          <a:p>
            <a:r>
              <a:rPr lang="en-GB" sz="2400" dirty="0"/>
              <a:t>Accomplishing team goals</a:t>
            </a:r>
          </a:p>
        </p:txBody>
      </p:sp>
      <p:sp>
        <p:nvSpPr>
          <p:cNvPr id="20" name="TextBox 19">
            <a:extLst>
              <a:ext uri="{FF2B5EF4-FFF2-40B4-BE49-F238E27FC236}">
                <a16:creationId xmlns:a16="http://schemas.microsoft.com/office/drawing/2014/main" id="{FCDDB1D0-9EC9-47AC-9465-AFBE22459431}"/>
              </a:ext>
            </a:extLst>
          </p:cNvPr>
          <p:cNvSpPr txBox="1"/>
          <p:nvPr/>
        </p:nvSpPr>
        <p:spPr>
          <a:xfrm>
            <a:off x="1190625" y="5083788"/>
            <a:ext cx="2354370" cy="830997"/>
          </a:xfrm>
          <a:prstGeom prst="rect">
            <a:avLst/>
          </a:prstGeom>
          <a:noFill/>
        </p:spPr>
        <p:txBody>
          <a:bodyPr wrap="square" rtlCol="0">
            <a:spAutoFit/>
          </a:bodyPr>
          <a:lstStyle/>
          <a:p>
            <a:r>
              <a:rPr lang="en-GB" sz="2400" dirty="0"/>
              <a:t>Will focus on individual goals </a:t>
            </a:r>
          </a:p>
        </p:txBody>
      </p:sp>
      <p:sp>
        <p:nvSpPr>
          <p:cNvPr id="21" name="TextBox 20">
            <a:extLst>
              <a:ext uri="{FF2B5EF4-FFF2-40B4-BE49-F238E27FC236}">
                <a16:creationId xmlns:a16="http://schemas.microsoft.com/office/drawing/2014/main" id="{DD31A641-E986-4A53-A0B3-EF353B75B1A3}"/>
              </a:ext>
            </a:extLst>
          </p:cNvPr>
          <p:cNvSpPr txBox="1"/>
          <p:nvPr/>
        </p:nvSpPr>
        <p:spPr>
          <a:xfrm>
            <a:off x="10339276" y="6394445"/>
            <a:ext cx="1852724" cy="369332"/>
          </a:xfrm>
          <a:prstGeom prst="rect">
            <a:avLst/>
          </a:prstGeom>
          <a:noFill/>
        </p:spPr>
        <p:txBody>
          <a:bodyPr wrap="square">
            <a:spAutoFit/>
          </a:bodyPr>
          <a:lstStyle/>
          <a:p>
            <a:r>
              <a:rPr lang="en-GB" dirty="0"/>
              <a:t>(Surbhi S, 2018)</a:t>
            </a:r>
          </a:p>
        </p:txBody>
      </p:sp>
    </p:spTree>
    <p:extLst>
      <p:ext uri="{BB962C8B-B14F-4D97-AF65-F5344CB8AC3E}">
        <p14:creationId xmlns:p14="http://schemas.microsoft.com/office/powerpoint/2010/main" val="3592686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945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FE029AA-3080-4D92-8D2D-E3F021974E7F}"/>
              </a:ext>
            </a:extLst>
          </p:cNvPr>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b="0" kern="1200" cap="none" spc="0">
                <a:ln w="0"/>
                <a:solidFill>
                  <a:srgbClr val="FFFFFF"/>
                </a:solidFill>
                <a:effectLst>
                  <a:outerShdw blurRad="38100" dist="19050" dir="2700000" algn="tl" rotWithShape="0">
                    <a:schemeClr val="dk1">
                      <a:alpha val="40000"/>
                    </a:schemeClr>
                  </a:outerShdw>
                </a:effectLst>
                <a:latin typeface="+mj-lt"/>
                <a:ea typeface="+mj-ea"/>
                <a:cs typeface="+mj-cs"/>
              </a:rPr>
              <a:t>Bruce Tuckman</a:t>
            </a:r>
          </a:p>
        </p:txBody>
      </p:sp>
      <p:pic>
        <p:nvPicPr>
          <p:cNvPr id="5" name="Picture 4" descr="A person in a suit smiling&#10;&#10;Description automatically generated with low confidence">
            <a:extLst>
              <a:ext uri="{FF2B5EF4-FFF2-40B4-BE49-F238E27FC236}">
                <a16:creationId xmlns:a16="http://schemas.microsoft.com/office/drawing/2014/main" id="{6017DF14-18B1-4A6E-BF3E-C0043B92D630}"/>
              </a:ext>
            </a:extLst>
          </p:cNvPr>
          <p:cNvPicPr>
            <a:picLocks noChangeAspect="1"/>
          </p:cNvPicPr>
          <p:nvPr/>
        </p:nvPicPr>
        <p:blipFill>
          <a:blip r:embed="rId3"/>
          <a:stretch>
            <a:fillRect/>
          </a:stretch>
        </p:blipFill>
        <p:spPr>
          <a:xfrm>
            <a:off x="8324760" y="963506"/>
            <a:ext cx="3698240" cy="4930987"/>
          </a:xfrm>
          <a:prstGeom prst="rect">
            <a:avLst/>
          </a:prstGeom>
        </p:spPr>
      </p:pic>
      <p:sp>
        <p:nvSpPr>
          <p:cNvPr id="6" name="TextBox 5">
            <a:extLst>
              <a:ext uri="{FF2B5EF4-FFF2-40B4-BE49-F238E27FC236}">
                <a16:creationId xmlns:a16="http://schemas.microsoft.com/office/drawing/2014/main" id="{C4178FAA-6B9E-4500-9077-1E962F5E0379}"/>
              </a:ext>
            </a:extLst>
          </p:cNvPr>
          <p:cNvSpPr txBox="1"/>
          <p:nvPr/>
        </p:nvSpPr>
        <p:spPr>
          <a:xfrm>
            <a:off x="3641708" y="963506"/>
            <a:ext cx="4433777" cy="3970318"/>
          </a:xfrm>
          <a:prstGeom prst="rect">
            <a:avLst/>
          </a:prstGeom>
          <a:noFill/>
        </p:spPr>
        <p:txBody>
          <a:bodyPr wrap="square" rtlCol="0">
            <a:spAutoFit/>
          </a:bodyPr>
          <a:lstStyle/>
          <a:p>
            <a:r>
              <a:rPr lang="en-GB" sz="2800" dirty="0"/>
              <a:t>Bruce Tuckman was a psychologist who developed the theory of 5 stages of development in 1965, the model consisted of,</a:t>
            </a:r>
          </a:p>
          <a:p>
            <a:r>
              <a:rPr lang="en-GB" sz="2800" dirty="0"/>
              <a:t>Forming, Storming, Norming and Performing areas. Later adding the 5</a:t>
            </a:r>
            <a:r>
              <a:rPr lang="en-GB" sz="2800" baseline="30000" dirty="0"/>
              <a:t>th</a:t>
            </a:r>
            <a:r>
              <a:rPr lang="en-GB" sz="2800" dirty="0"/>
              <a:t> stage Adjourning in the late 1970s </a:t>
            </a:r>
          </a:p>
        </p:txBody>
      </p:sp>
      <p:sp>
        <p:nvSpPr>
          <p:cNvPr id="24" name="TextBox 23">
            <a:extLst>
              <a:ext uri="{FF2B5EF4-FFF2-40B4-BE49-F238E27FC236}">
                <a16:creationId xmlns:a16="http://schemas.microsoft.com/office/drawing/2014/main" id="{47729F9F-BC72-45D6-8F3F-544A64BFC3E3}"/>
              </a:ext>
            </a:extLst>
          </p:cNvPr>
          <p:cNvSpPr txBox="1"/>
          <p:nvPr/>
        </p:nvSpPr>
        <p:spPr>
          <a:xfrm>
            <a:off x="6335514" y="4933824"/>
            <a:ext cx="1820246" cy="378543"/>
          </a:xfrm>
          <a:prstGeom prst="rect">
            <a:avLst/>
          </a:prstGeom>
          <a:noFill/>
        </p:spPr>
        <p:txBody>
          <a:bodyPr wrap="square">
            <a:spAutoFit/>
          </a:bodyPr>
          <a:lstStyle/>
          <a:p>
            <a:r>
              <a:rPr lang="en-GB" dirty="0"/>
              <a:t>(Veronica, 2020)</a:t>
            </a:r>
          </a:p>
        </p:txBody>
      </p:sp>
    </p:spTree>
    <p:extLst>
      <p:ext uri="{BB962C8B-B14F-4D97-AF65-F5344CB8AC3E}">
        <p14:creationId xmlns:p14="http://schemas.microsoft.com/office/powerpoint/2010/main" val="3075816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61FA87F8-CAFA-4A43-A9AD-0A3B58220C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1547"/>
            <a:ext cx="12192000" cy="6806453"/>
          </a:xfrm>
          <a:prstGeom prst="rect">
            <a:avLst/>
          </a:prstGeom>
        </p:spPr>
      </p:pic>
      <p:sp>
        <p:nvSpPr>
          <p:cNvPr id="8" name="TextBox 7">
            <a:extLst>
              <a:ext uri="{FF2B5EF4-FFF2-40B4-BE49-F238E27FC236}">
                <a16:creationId xmlns:a16="http://schemas.microsoft.com/office/drawing/2014/main" id="{2FC80A40-37CD-4128-8AE4-2CA2C52904CF}"/>
              </a:ext>
            </a:extLst>
          </p:cNvPr>
          <p:cNvSpPr txBox="1"/>
          <p:nvPr/>
        </p:nvSpPr>
        <p:spPr>
          <a:xfrm>
            <a:off x="10332188" y="336328"/>
            <a:ext cx="1661338" cy="369332"/>
          </a:xfrm>
          <a:prstGeom prst="rect">
            <a:avLst/>
          </a:prstGeom>
          <a:noFill/>
        </p:spPr>
        <p:txBody>
          <a:bodyPr wrap="square">
            <a:spAutoFit/>
          </a:bodyPr>
          <a:lstStyle/>
          <a:p>
            <a:r>
              <a:rPr lang="en-GB" dirty="0"/>
              <a:t>(Graffius, 2018)</a:t>
            </a:r>
          </a:p>
        </p:txBody>
      </p:sp>
    </p:spTree>
    <p:extLst>
      <p:ext uri="{BB962C8B-B14F-4D97-AF65-F5344CB8AC3E}">
        <p14:creationId xmlns:p14="http://schemas.microsoft.com/office/powerpoint/2010/main" val="1784392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9">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8152990F-F5D9-42C7-B4BD-85FBADB18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2930"/>
            <a:ext cx="7378996" cy="6475070"/>
          </a:xfrm>
          <a:prstGeom prst="rect">
            <a:avLst/>
          </a:prstGeom>
        </p:spPr>
      </p:pic>
      <p:grpSp>
        <p:nvGrpSpPr>
          <p:cNvPr id="18" name="Group 1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9"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15" name="TextBox 14">
            <a:extLst>
              <a:ext uri="{FF2B5EF4-FFF2-40B4-BE49-F238E27FC236}">
                <a16:creationId xmlns:a16="http://schemas.microsoft.com/office/drawing/2014/main" id="{5703E619-E865-43DA-A555-E84922DED95A}"/>
              </a:ext>
            </a:extLst>
          </p:cNvPr>
          <p:cNvSpPr txBox="1"/>
          <p:nvPr/>
        </p:nvSpPr>
        <p:spPr>
          <a:xfrm>
            <a:off x="1887281" y="13598"/>
            <a:ext cx="6204096" cy="369332"/>
          </a:xfrm>
          <a:prstGeom prst="rect">
            <a:avLst/>
          </a:prstGeom>
          <a:noFill/>
        </p:spPr>
        <p:txBody>
          <a:bodyPr wrap="square">
            <a:spAutoFit/>
          </a:bodyPr>
          <a:lstStyle/>
          <a:p>
            <a:r>
              <a:rPr lang="en-GB" dirty="0"/>
              <a:t>(</a:t>
            </a:r>
            <a:r>
              <a:rPr lang="en-GB" dirty="0" err="1"/>
              <a:t>PrePearl</a:t>
            </a:r>
            <a:r>
              <a:rPr lang="en-GB" dirty="0"/>
              <a:t> Training Development, 2014)</a:t>
            </a:r>
          </a:p>
        </p:txBody>
      </p:sp>
    </p:spTree>
    <p:extLst>
      <p:ext uri="{BB962C8B-B14F-4D97-AF65-F5344CB8AC3E}">
        <p14:creationId xmlns:p14="http://schemas.microsoft.com/office/powerpoint/2010/main" val="3129001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26055D-121F-46B0-9D94-19C7C1578E0A}"/>
              </a:ext>
            </a:extLst>
          </p:cNvPr>
          <p:cNvSpPr/>
          <p:nvPr/>
        </p:nvSpPr>
        <p:spPr>
          <a:xfrm>
            <a:off x="3690085" y="128442"/>
            <a:ext cx="4811830" cy="923330"/>
          </a:xfrm>
          <a:prstGeom prst="rect">
            <a:avLst/>
          </a:prstGeom>
          <a:noFill/>
        </p:spPr>
        <p:txBody>
          <a:bodyPr wrap="none" lIns="91440" tIns="45720" rIns="91440" bIns="45720">
            <a:spAutoFit/>
          </a:bodyPr>
          <a:lstStyle/>
          <a:p>
            <a:pPr algn="ctr"/>
            <a:r>
              <a:rPr lang="en-US"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My Preferences </a:t>
            </a:r>
          </a:p>
        </p:txBody>
      </p:sp>
      <p:sp>
        <p:nvSpPr>
          <p:cNvPr id="3" name="Rectangle 2">
            <a:extLst>
              <a:ext uri="{FF2B5EF4-FFF2-40B4-BE49-F238E27FC236}">
                <a16:creationId xmlns:a16="http://schemas.microsoft.com/office/drawing/2014/main" id="{FEDA845A-ABDB-4700-8D01-A392938A5482}"/>
              </a:ext>
            </a:extLst>
          </p:cNvPr>
          <p:cNvSpPr/>
          <p:nvPr/>
        </p:nvSpPr>
        <p:spPr>
          <a:xfrm>
            <a:off x="3490607" y="1051772"/>
            <a:ext cx="501130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Groups VS Teams</a:t>
            </a:r>
          </a:p>
        </p:txBody>
      </p:sp>
      <p:sp>
        <p:nvSpPr>
          <p:cNvPr id="4" name="Rectangle 3">
            <a:extLst>
              <a:ext uri="{FF2B5EF4-FFF2-40B4-BE49-F238E27FC236}">
                <a16:creationId xmlns:a16="http://schemas.microsoft.com/office/drawing/2014/main" id="{34449F1A-9DD9-4155-BDBA-F0D036A5686F}"/>
              </a:ext>
            </a:extLst>
          </p:cNvPr>
          <p:cNvSpPr/>
          <p:nvPr/>
        </p:nvSpPr>
        <p:spPr>
          <a:xfrm>
            <a:off x="2893681" y="3234991"/>
            <a:ext cx="6205160"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Belbin's 9 Team Roles</a:t>
            </a:r>
          </a:p>
        </p:txBody>
      </p:sp>
      <p:sp>
        <p:nvSpPr>
          <p:cNvPr id="7" name="Rectangle 6">
            <a:extLst>
              <a:ext uri="{FF2B5EF4-FFF2-40B4-BE49-F238E27FC236}">
                <a16:creationId xmlns:a16="http://schemas.microsoft.com/office/drawing/2014/main" id="{2837B124-FAD0-4030-994B-CC9782D0BC7C}"/>
              </a:ext>
            </a:extLst>
          </p:cNvPr>
          <p:cNvSpPr/>
          <p:nvPr/>
        </p:nvSpPr>
        <p:spPr>
          <a:xfrm>
            <a:off x="5767224" y="2143381"/>
            <a:ext cx="65755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&amp;</a:t>
            </a:r>
          </a:p>
        </p:txBody>
      </p:sp>
    </p:spTree>
    <p:extLst>
      <p:ext uri="{BB962C8B-B14F-4D97-AF65-F5344CB8AC3E}">
        <p14:creationId xmlns:p14="http://schemas.microsoft.com/office/powerpoint/2010/main" val="311766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2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Freeform: Shape 2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2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2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3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Isosceles Triangle 3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1AFF0FF3-E30F-458E-B873-77665EBFE346}"/>
              </a:ext>
            </a:extLst>
          </p:cNvPr>
          <p:cNvGraphicFramePr>
            <a:graphicFrameLocks noGrp="1"/>
          </p:cNvGraphicFramePr>
          <p:nvPr>
            <p:extLst>
              <p:ext uri="{D42A27DB-BD31-4B8C-83A1-F6EECF244321}">
                <p14:modId xmlns:p14="http://schemas.microsoft.com/office/powerpoint/2010/main" val="1246670563"/>
              </p:ext>
            </p:extLst>
          </p:nvPr>
        </p:nvGraphicFramePr>
        <p:xfrm>
          <a:off x="643467" y="1017073"/>
          <a:ext cx="10905069" cy="5017220"/>
        </p:xfrm>
        <a:graphic>
          <a:graphicData uri="http://schemas.openxmlformats.org/drawingml/2006/table">
            <a:tbl>
              <a:tblPr firstRow="1" firstCol="1" bandRow="1"/>
              <a:tblGrid>
                <a:gridCol w="4724737">
                  <a:extLst>
                    <a:ext uri="{9D8B030D-6E8A-4147-A177-3AD203B41FA5}">
                      <a16:colId xmlns:a16="http://schemas.microsoft.com/office/drawing/2014/main" val="2316271894"/>
                    </a:ext>
                  </a:extLst>
                </a:gridCol>
                <a:gridCol w="1625741">
                  <a:extLst>
                    <a:ext uri="{9D8B030D-6E8A-4147-A177-3AD203B41FA5}">
                      <a16:colId xmlns:a16="http://schemas.microsoft.com/office/drawing/2014/main" val="1644025441"/>
                    </a:ext>
                  </a:extLst>
                </a:gridCol>
                <a:gridCol w="1369946">
                  <a:extLst>
                    <a:ext uri="{9D8B030D-6E8A-4147-A177-3AD203B41FA5}">
                      <a16:colId xmlns:a16="http://schemas.microsoft.com/office/drawing/2014/main" val="2004019961"/>
                    </a:ext>
                  </a:extLst>
                </a:gridCol>
                <a:gridCol w="1684184">
                  <a:extLst>
                    <a:ext uri="{9D8B030D-6E8A-4147-A177-3AD203B41FA5}">
                      <a16:colId xmlns:a16="http://schemas.microsoft.com/office/drawing/2014/main" val="2358618755"/>
                    </a:ext>
                  </a:extLst>
                </a:gridCol>
                <a:gridCol w="1500461">
                  <a:extLst>
                    <a:ext uri="{9D8B030D-6E8A-4147-A177-3AD203B41FA5}">
                      <a16:colId xmlns:a16="http://schemas.microsoft.com/office/drawing/2014/main" val="2742471767"/>
                    </a:ext>
                  </a:extLst>
                </a:gridCol>
              </a:tblGrid>
              <a:tr h="344096">
                <a:tc>
                  <a:txBody>
                    <a:bodyPr/>
                    <a:lstStyle/>
                    <a:p>
                      <a:pPr algn="l" fontAlgn="b">
                        <a:lnSpc>
                          <a:spcPct val="107000"/>
                        </a:lnSpc>
                        <a:spcBef>
                          <a:spcPts val="0"/>
                        </a:spcBef>
                        <a:spcAft>
                          <a:spcPts val="0"/>
                        </a:spcAft>
                      </a:pPr>
                      <a:endParaRPr lang="en-GB" sz="3100" b="0" i="0" u="none" strike="noStrike">
                        <a:effectLst/>
                        <a:latin typeface="Arial" panose="020B0604020202020204" pitchFamily="34" charset="0"/>
                      </a:endParaRPr>
                    </a:p>
                  </a:txBody>
                  <a:tcPr marL="119022" marR="119022" marT="16531" marB="0" anchor="b">
                    <a:lnL>
                      <a:noFill/>
                    </a:lnL>
                    <a:lnR>
                      <a:noFill/>
                    </a:lnR>
                    <a:lnT>
                      <a:noFill/>
                    </a:lnT>
                    <a:lnB>
                      <a:noFill/>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Weak</a:t>
                      </a:r>
                      <a:endParaRPr lang="en-GB" sz="3100" b="0" i="0" u="none" strike="noStrike">
                        <a:effectLst/>
                        <a:latin typeface="Arial" panose="020B0604020202020204" pitchFamily="34" charset="0"/>
                      </a:endParaRPr>
                    </a:p>
                  </a:txBody>
                  <a:tcPr marL="119022" marR="119022" marT="16531" marB="0" anchor="b">
                    <a:lnL>
                      <a:noFill/>
                    </a:lnL>
                    <a:lnR>
                      <a:noFill/>
                    </a:lnR>
                    <a:lnT>
                      <a:noFill/>
                    </a:lnT>
                    <a:lnB>
                      <a:noFill/>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Fair</a:t>
                      </a:r>
                      <a:endParaRPr lang="en-GB" sz="3100" b="0" i="0" u="none" strike="noStrike">
                        <a:effectLst/>
                        <a:latin typeface="Arial" panose="020B0604020202020204" pitchFamily="34" charset="0"/>
                      </a:endParaRPr>
                    </a:p>
                  </a:txBody>
                  <a:tcPr marL="119022" marR="119022" marT="16531" marB="0" anchor="b">
                    <a:lnL>
                      <a:noFill/>
                    </a:lnL>
                    <a:lnR>
                      <a:noFill/>
                    </a:lnR>
                    <a:lnT>
                      <a:noFill/>
                    </a:lnT>
                    <a:lnB>
                      <a:noFill/>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Good</a:t>
                      </a:r>
                      <a:endParaRPr lang="en-GB" sz="3100" b="0" i="0" u="none" strike="noStrike">
                        <a:effectLst/>
                        <a:latin typeface="Arial" panose="020B0604020202020204" pitchFamily="34" charset="0"/>
                      </a:endParaRPr>
                    </a:p>
                  </a:txBody>
                  <a:tcPr marL="119022" marR="119022" marT="16531" marB="0" anchor="b">
                    <a:lnL>
                      <a:noFill/>
                    </a:lnL>
                    <a:lnR>
                      <a:noFill/>
                    </a:lnR>
                    <a:lnT>
                      <a:noFill/>
                    </a:lnT>
                    <a:lnB>
                      <a:noFill/>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Excellent</a:t>
                      </a:r>
                      <a:endParaRPr lang="en-GB" sz="3100" b="0" i="0" u="none" strike="noStrike">
                        <a:effectLst/>
                        <a:latin typeface="Arial" panose="020B0604020202020204" pitchFamily="34" charset="0"/>
                      </a:endParaRPr>
                    </a:p>
                  </a:txBody>
                  <a:tcPr marL="119022" marR="119022" marT="16531" marB="0" anchor="b">
                    <a:lnL>
                      <a:noFill/>
                    </a:lnL>
                    <a:lnR>
                      <a:noFill/>
                    </a:lnR>
                    <a:lnT>
                      <a:noFill/>
                    </a:lnT>
                    <a:lnB>
                      <a:noFill/>
                    </a:lnB>
                  </a:tcPr>
                </a:tc>
                <a:extLst>
                  <a:ext uri="{0D108BD9-81ED-4DB2-BD59-A6C34878D82A}">
                    <a16:rowId xmlns:a16="http://schemas.microsoft.com/office/drawing/2014/main" val="542408833"/>
                  </a:ext>
                </a:extLst>
              </a:tr>
              <a:tr h="348462">
                <a:tc>
                  <a:txBody>
                    <a:bodyPr/>
                    <a:lstStyle/>
                    <a:p>
                      <a:pPr algn="l" fontAlgn="b">
                        <a:lnSpc>
                          <a:spcPct val="107000"/>
                        </a:lnSpc>
                        <a:spcBef>
                          <a:spcPts val="0"/>
                        </a:spcBef>
                        <a:spcAft>
                          <a:spcPts val="0"/>
                        </a:spcAft>
                      </a:pPr>
                      <a:r>
                        <a:rPr lang="en-GB" sz="21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ctr"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749109"/>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Prepared for Presentation</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46565101"/>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Presented in an interesting way</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2244165"/>
                  </a:ext>
                </a:extLst>
              </a:tr>
              <a:tr h="690344">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Objectives of the presentation are clear</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0474980"/>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Used visual aids effectively</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86772848"/>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Organised the presentation logically</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1462556"/>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Made eye contact with audience</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6688367"/>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Presented without reading</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02093799"/>
                  </a:ext>
                </a:extLst>
              </a:tr>
              <a:tr h="344096">
                <a:tc>
                  <a:txBody>
                    <a:bodyPr/>
                    <a:lstStyle/>
                    <a:p>
                      <a:pPr algn="l" fontAlgn="b">
                        <a:lnSpc>
                          <a:spcPct val="107000"/>
                        </a:lnSpc>
                        <a:spcBef>
                          <a:spcPts val="0"/>
                        </a:spcBef>
                        <a:spcAft>
                          <a:spcPts val="0"/>
                        </a:spcAft>
                      </a:pPr>
                      <a:r>
                        <a:rPr lang="en-GB" sz="21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Spoke loudly enough</a:t>
                      </a:r>
                      <a:endParaRPr lang="en-GB" sz="3100" b="0" i="0" u="none" strike="noStrike" dirty="0">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14958088"/>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Spoke slowly and clearly</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1722515"/>
                  </a:ext>
                </a:extLst>
              </a:tr>
              <a:tr h="344096">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Presented within appropriate time</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0039230"/>
                  </a:ext>
                </a:extLst>
              </a:tr>
              <a:tr h="344096">
                <a:tc>
                  <a:txBody>
                    <a:bodyPr/>
                    <a:lstStyle/>
                    <a:p>
                      <a:pPr algn="l" fontAlgn="b">
                        <a:lnSpc>
                          <a:spcPct val="107000"/>
                        </a:lnSpc>
                        <a:spcBef>
                          <a:spcPts val="0"/>
                        </a:spcBef>
                        <a:spcAft>
                          <a:spcPts val="0"/>
                        </a:spcAft>
                      </a:pPr>
                      <a:endParaRPr lang="en-GB" sz="3100" b="0" i="0" u="none" strike="noStrike" dirty="0">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r>
                        <a:rPr lang="en-GB" sz="21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100" b="0" i="0" u="none" strike="noStrike" dirty="0">
                        <a:effectLst/>
                        <a:latin typeface="Arial" panose="020B0604020202020204" pitchFamily="34" charset="0"/>
                      </a:endParaRPr>
                    </a:p>
                  </a:txBody>
                  <a:tcPr marL="119022" marR="119022" marT="1653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5584902"/>
                  </a:ext>
                </a:extLst>
              </a:tr>
            </a:tbl>
          </a:graphicData>
        </a:graphic>
      </p:graphicFrame>
    </p:spTree>
    <p:extLst>
      <p:ext uri="{BB962C8B-B14F-4D97-AF65-F5344CB8AC3E}">
        <p14:creationId xmlns:p14="http://schemas.microsoft.com/office/powerpoint/2010/main" val="3310568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E84B3B-5817-4291-BD0A-5932B998395E}"/>
              </a:ext>
            </a:extLst>
          </p:cNvPr>
          <p:cNvSpPr/>
          <p:nvPr/>
        </p:nvSpPr>
        <p:spPr>
          <a:xfrm>
            <a:off x="3178791" y="7525"/>
            <a:ext cx="5834418" cy="1569660"/>
          </a:xfrm>
          <a:prstGeom prst="rect">
            <a:avLst/>
          </a:prstGeom>
          <a:noFill/>
        </p:spPr>
        <p:txBody>
          <a:bodyPr wrap="none" lIns="91440" tIns="45720" rIns="91440" bIns="45720">
            <a:spAutoFit/>
          </a:bodyPr>
          <a:lstStyle/>
          <a:p>
            <a:pPr algn="ctr"/>
            <a:r>
              <a:rPr lang="en-US" sz="9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a:t>
            </a: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p:txBody>
      </p:sp>
      <p:sp>
        <p:nvSpPr>
          <p:cNvPr id="10" name="TextBox 9">
            <a:extLst>
              <a:ext uri="{FF2B5EF4-FFF2-40B4-BE49-F238E27FC236}">
                <a16:creationId xmlns:a16="http://schemas.microsoft.com/office/drawing/2014/main" id="{E5F44216-A902-4DE8-8011-124EACDBBA26}"/>
              </a:ext>
            </a:extLst>
          </p:cNvPr>
          <p:cNvSpPr txBox="1"/>
          <p:nvPr/>
        </p:nvSpPr>
        <p:spPr>
          <a:xfrm>
            <a:off x="0" y="1577185"/>
            <a:ext cx="12192000" cy="12890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a:effectLst/>
                <a:latin typeface="Times New Roman" panose="02020603050405020304" pitchFamily="18" charset="0"/>
              </a:rPr>
              <a:t>Surbhi S (2018). </a:t>
            </a:r>
            <a:r>
              <a:rPr lang="en-GB" sz="1800" i="1" dirty="0">
                <a:effectLst/>
                <a:latin typeface="Times New Roman" panose="02020603050405020304" pitchFamily="18" charset="0"/>
              </a:rPr>
              <a:t>Difference Between Group and Team (with Examples, Similarities and Comparison Chart) - Key Differences</a:t>
            </a:r>
            <a:r>
              <a:rPr lang="en-GB" sz="1800" dirty="0">
                <a:effectLst/>
                <a:latin typeface="Times New Roman" panose="02020603050405020304" pitchFamily="18" charset="0"/>
              </a:rPr>
              <a:t>. [online] Key Differences. Available at: https://keydifferences.com/difference-between-group-and-team.html [Accessed 15 May 2021].</a:t>
            </a:r>
          </a:p>
        </p:txBody>
      </p:sp>
      <p:sp>
        <p:nvSpPr>
          <p:cNvPr id="12" name="TextBox 11">
            <a:extLst>
              <a:ext uri="{FF2B5EF4-FFF2-40B4-BE49-F238E27FC236}">
                <a16:creationId xmlns:a16="http://schemas.microsoft.com/office/drawing/2014/main" id="{EFF6FE52-8714-4CC1-8027-509BC579DC87}"/>
              </a:ext>
            </a:extLst>
          </p:cNvPr>
          <p:cNvSpPr txBox="1"/>
          <p:nvPr/>
        </p:nvSpPr>
        <p:spPr>
          <a:xfrm>
            <a:off x="-1" y="2866256"/>
            <a:ext cx="12191999" cy="87357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a:effectLst/>
                <a:latin typeface="Times New Roman" panose="02020603050405020304" pitchFamily="18" charset="0"/>
              </a:rPr>
              <a:t>Veronica (2020). Tuckman’s Theory of Group Development. Available at: https://www.eln.co.uk/blog/tuckmans-theory-of-group-development [Accessed 20 May 2021].</a:t>
            </a:r>
          </a:p>
        </p:txBody>
      </p:sp>
      <p:sp>
        <p:nvSpPr>
          <p:cNvPr id="14" name="TextBox 13">
            <a:extLst>
              <a:ext uri="{FF2B5EF4-FFF2-40B4-BE49-F238E27FC236}">
                <a16:creationId xmlns:a16="http://schemas.microsoft.com/office/drawing/2014/main" id="{06CBD2AD-C318-4078-97B1-3FAB942D0666}"/>
              </a:ext>
            </a:extLst>
          </p:cNvPr>
          <p:cNvSpPr txBox="1"/>
          <p:nvPr/>
        </p:nvSpPr>
        <p:spPr>
          <a:xfrm>
            <a:off x="-3" y="3739828"/>
            <a:ext cx="12089222" cy="12890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a:effectLst/>
                <a:latin typeface="Times New Roman" panose="02020603050405020304" pitchFamily="18" charset="0"/>
              </a:rPr>
              <a:t>Graffius, S.M. (2018). Using Bruce Tuckman’s Phases of Team Development. Available at: https://www.scottgraffius.com/blog/files/Using-Bruce-Tuckmans-Phases-of-Team-Development.html [Accessed 20 May 2021].</a:t>
            </a:r>
          </a:p>
        </p:txBody>
      </p:sp>
      <p:sp>
        <p:nvSpPr>
          <p:cNvPr id="16" name="TextBox 15">
            <a:extLst>
              <a:ext uri="{FF2B5EF4-FFF2-40B4-BE49-F238E27FC236}">
                <a16:creationId xmlns:a16="http://schemas.microsoft.com/office/drawing/2014/main" id="{86EB0459-A53C-47F5-AD0E-CDCE67FDBD7C}"/>
              </a:ext>
            </a:extLst>
          </p:cNvPr>
          <p:cNvSpPr txBox="1"/>
          <p:nvPr/>
        </p:nvSpPr>
        <p:spPr>
          <a:xfrm>
            <a:off x="102781" y="5028899"/>
            <a:ext cx="11134947" cy="87357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err="1">
                <a:effectLst/>
                <a:latin typeface="Times New Roman" panose="02020603050405020304" pitchFamily="18" charset="0"/>
              </a:rPr>
              <a:t>PrePearl</a:t>
            </a:r>
            <a:r>
              <a:rPr lang="en-GB" sz="1800" dirty="0">
                <a:effectLst/>
                <a:latin typeface="Times New Roman" panose="02020603050405020304" pitchFamily="18" charset="0"/>
              </a:rPr>
              <a:t> Training Development. (2014). </a:t>
            </a:r>
            <a:r>
              <a:rPr lang="en-GB" sz="1800" i="1" dirty="0">
                <a:effectLst/>
                <a:latin typeface="Times New Roman" panose="02020603050405020304" pitchFamily="18" charset="0"/>
              </a:rPr>
              <a:t>Belbin Team Roles - </a:t>
            </a:r>
            <a:r>
              <a:rPr lang="en-GB" sz="1800" i="1" dirty="0" err="1">
                <a:effectLst/>
                <a:latin typeface="Times New Roman" panose="02020603050405020304" pitchFamily="18" charset="0"/>
              </a:rPr>
              <a:t>PrePearl</a:t>
            </a:r>
            <a:r>
              <a:rPr lang="en-GB" sz="1800" i="1" dirty="0">
                <a:effectLst/>
                <a:latin typeface="Times New Roman" panose="02020603050405020304" pitchFamily="18" charset="0"/>
              </a:rPr>
              <a:t> Training Development</a:t>
            </a:r>
            <a:r>
              <a:rPr lang="en-GB" sz="1800" dirty="0">
                <a:effectLst/>
                <a:latin typeface="Times New Roman" panose="02020603050405020304" pitchFamily="18" charset="0"/>
              </a:rPr>
              <a:t>. [online] Available at: https://www.prepearl.net/belbin-team-roles/ [Accessed 20 May 2021].</a:t>
            </a:r>
          </a:p>
        </p:txBody>
      </p:sp>
    </p:spTree>
    <p:extLst>
      <p:ext uri="{BB962C8B-B14F-4D97-AF65-F5344CB8AC3E}">
        <p14:creationId xmlns:p14="http://schemas.microsoft.com/office/powerpoint/2010/main" val="2334403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5148</TotalTime>
  <Words>1152</Words>
  <Application>Microsoft Office PowerPoint</Application>
  <PresentationFormat>Widescreen</PresentationFormat>
  <Paragraphs>146</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Calibri Light</vt:lpstr>
      <vt:lpstr>Nunito Sans</vt:lpstr>
      <vt:lpstr>Rockwell</vt:lpstr>
      <vt:lpstr>Times New Roman</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Callum Jennings</dc:creator>
  <cp:lastModifiedBy>Callum Jennings</cp:lastModifiedBy>
  <cp:revision>5</cp:revision>
  <dcterms:created xsi:type="dcterms:W3CDTF">2021-04-25T14:27:54Z</dcterms:created>
  <dcterms:modified xsi:type="dcterms:W3CDTF">2021-05-21T17:11:14Z</dcterms:modified>
</cp:coreProperties>
</file>