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</p:sldMasterIdLst>
  <p:sldIdLst>
    <p:sldId id="266" r:id="rId25"/>
    <p:sldId id="268" r:id="rId26"/>
    <p:sldId id="269" r:id="rId27"/>
    <p:sldId id="272" r:id="rId28"/>
    <p:sldId id="270" r:id="rId29"/>
    <p:sldId id="271" r:id="rId30"/>
    <p:sldId id="273" r:id="rId31"/>
    <p:sldId id="274" r:id="rId32"/>
    <p:sldId id="275" r:id="rId33"/>
    <p:sldId id="276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FE8300-9E40-4FEF-8FDF-FD5D0251AD53}" v="3" dt="2023-11-20T21:08:02.2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 varScale="1">
        <p:scale>
          <a:sx n="82" d="100"/>
          <a:sy n="82" d="100"/>
        </p:scale>
        <p:origin x="53" y="10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microsoft.com/office/2016/11/relationships/changesInfo" Target="changesInfos/changesInfo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viewProps" Target="view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en Mosey" userId="1fce0f73-4c33-467c-99c6-1dba87d98ca4" providerId="ADAL" clId="{85FE8300-9E40-4FEF-8FDF-FD5D0251AD53}"/>
    <pc:docChg chg="custSel addSld modSld">
      <pc:chgData name="Stephen Mosey" userId="1fce0f73-4c33-467c-99c6-1dba87d98ca4" providerId="ADAL" clId="{85FE8300-9E40-4FEF-8FDF-FD5D0251AD53}" dt="2023-11-20T21:19:15.970" v="1870" actId="20577"/>
      <pc:docMkLst>
        <pc:docMk/>
      </pc:docMkLst>
      <pc:sldChg chg="modSp mod">
        <pc:chgData name="Stephen Mosey" userId="1fce0f73-4c33-467c-99c6-1dba87d98ca4" providerId="ADAL" clId="{85FE8300-9E40-4FEF-8FDF-FD5D0251AD53}" dt="2023-11-20T21:07:07.627" v="742" actId="20577"/>
        <pc:sldMkLst>
          <pc:docMk/>
          <pc:sldMk cId="2893571384" sldId="268"/>
        </pc:sldMkLst>
        <pc:spChg chg="mod">
          <ac:chgData name="Stephen Mosey" userId="1fce0f73-4c33-467c-99c6-1dba87d98ca4" providerId="ADAL" clId="{85FE8300-9E40-4FEF-8FDF-FD5D0251AD53}" dt="2023-11-20T21:07:07.627" v="742" actId="20577"/>
          <ac:spMkLst>
            <pc:docMk/>
            <pc:sldMk cId="2893571384" sldId="268"/>
            <ac:spMk id="3" creationId="{79E7DEAF-EB44-47E7-87AF-D1538B8BC3BA}"/>
          </ac:spMkLst>
        </pc:spChg>
      </pc:sldChg>
      <pc:sldChg chg="modSp mod">
        <pc:chgData name="Stephen Mosey" userId="1fce0f73-4c33-467c-99c6-1dba87d98ca4" providerId="ADAL" clId="{85FE8300-9E40-4FEF-8FDF-FD5D0251AD53}" dt="2023-11-20T21:18:30.392" v="1764" actId="20577"/>
        <pc:sldMkLst>
          <pc:docMk/>
          <pc:sldMk cId="917467383" sldId="271"/>
        </pc:sldMkLst>
        <pc:spChg chg="mod">
          <ac:chgData name="Stephen Mosey" userId="1fce0f73-4c33-467c-99c6-1dba87d98ca4" providerId="ADAL" clId="{85FE8300-9E40-4FEF-8FDF-FD5D0251AD53}" dt="2023-11-20T21:18:30.392" v="1764" actId="20577"/>
          <ac:spMkLst>
            <pc:docMk/>
            <pc:sldMk cId="917467383" sldId="271"/>
            <ac:spMk id="3" creationId="{1A3FBAC0-F3A2-F760-E79E-9D6B8E86D3C7}"/>
          </ac:spMkLst>
        </pc:spChg>
      </pc:sldChg>
      <pc:sldChg chg="modSp new mod">
        <pc:chgData name="Stephen Mosey" userId="1fce0f73-4c33-467c-99c6-1dba87d98ca4" providerId="ADAL" clId="{85FE8300-9E40-4FEF-8FDF-FD5D0251AD53}" dt="2023-11-20T21:18:55.513" v="1838" actId="20577"/>
        <pc:sldMkLst>
          <pc:docMk/>
          <pc:sldMk cId="2311821921" sldId="273"/>
        </pc:sldMkLst>
        <pc:spChg chg="mod">
          <ac:chgData name="Stephen Mosey" userId="1fce0f73-4c33-467c-99c6-1dba87d98ca4" providerId="ADAL" clId="{85FE8300-9E40-4FEF-8FDF-FD5D0251AD53}" dt="2023-11-20T20:54:14.547" v="20" actId="20577"/>
          <ac:spMkLst>
            <pc:docMk/>
            <pc:sldMk cId="2311821921" sldId="273"/>
            <ac:spMk id="2" creationId="{B10D7A6E-897F-1E6F-155F-40E806CB6B90}"/>
          </ac:spMkLst>
        </pc:spChg>
        <pc:spChg chg="mod">
          <ac:chgData name="Stephen Mosey" userId="1fce0f73-4c33-467c-99c6-1dba87d98ca4" providerId="ADAL" clId="{85FE8300-9E40-4FEF-8FDF-FD5D0251AD53}" dt="2023-11-20T21:18:55.513" v="1838" actId="20577"/>
          <ac:spMkLst>
            <pc:docMk/>
            <pc:sldMk cId="2311821921" sldId="273"/>
            <ac:spMk id="3" creationId="{E6D76FA1-6A40-0C9D-5DBA-315766AA34C0}"/>
          </ac:spMkLst>
        </pc:spChg>
      </pc:sldChg>
      <pc:sldChg chg="addSp modSp new mod">
        <pc:chgData name="Stephen Mosey" userId="1fce0f73-4c33-467c-99c6-1dba87d98ca4" providerId="ADAL" clId="{85FE8300-9E40-4FEF-8FDF-FD5D0251AD53}" dt="2023-11-20T21:06:11.073" v="734" actId="20577"/>
        <pc:sldMkLst>
          <pc:docMk/>
          <pc:sldMk cId="2459324455" sldId="274"/>
        </pc:sldMkLst>
        <pc:spChg chg="mod">
          <ac:chgData name="Stephen Mosey" userId="1fce0f73-4c33-467c-99c6-1dba87d98ca4" providerId="ADAL" clId="{85FE8300-9E40-4FEF-8FDF-FD5D0251AD53}" dt="2023-11-20T20:57:23.249" v="229" actId="20577"/>
          <ac:spMkLst>
            <pc:docMk/>
            <pc:sldMk cId="2459324455" sldId="274"/>
            <ac:spMk id="2" creationId="{0C7CB84D-F49E-EE81-B8AA-AEE1E0D1160C}"/>
          </ac:spMkLst>
        </pc:spChg>
        <pc:spChg chg="mod">
          <ac:chgData name="Stephen Mosey" userId="1fce0f73-4c33-467c-99c6-1dba87d98ca4" providerId="ADAL" clId="{85FE8300-9E40-4FEF-8FDF-FD5D0251AD53}" dt="2023-11-20T21:06:11.073" v="734" actId="20577"/>
          <ac:spMkLst>
            <pc:docMk/>
            <pc:sldMk cId="2459324455" sldId="274"/>
            <ac:spMk id="3" creationId="{8711B710-D767-79DC-C1B2-A0B302805D27}"/>
          </ac:spMkLst>
        </pc:spChg>
        <pc:picChg chg="add mod ord">
          <ac:chgData name="Stephen Mosey" userId="1fce0f73-4c33-467c-99c6-1dba87d98ca4" providerId="ADAL" clId="{85FE8300-9E40-4FEF-8FDF-FD5D0251AD53}" dt="2023-11-20T21:05:03.484" v="729" actId="167"/>
          <ac:picMkLst>
            <pc:docMk/>
            <pc:sldMk cId="2459324455" sldId="274"/>
            <ac:picMk id="4" creationId="{7666E41E-2028-1695-FA23-A61526E4D1BE}"/>
          </ac:picMkLst>
        </pc:picChg>
      </pc:sldChg>
      <pc:sldChg chg="addSp modSp new mod">
        <pc:chgData name="Stephen Mosey" userId="1fce0f73-4c33-467c-99c6-1dba87d98ca4" providerId="ADAL" clId="{85FE8300-9E40-4FEF-8FDF-FD5D0251AD53}" dt="2023-11-20T21:14:45.228" v="1174" actId="27636"/>
        <pc:sldMkLst>
          <pc:docMk/>
          <pc:sldMk cId="608461587" sldId="275"/>
        </pc:sldMkLst>
        <pc:spChg chg="mod">
          <ac:chgData name="Stephen Mosey" userId="1fce0f73-4c33-467c-99c6-1dba87d98ca4" providerId="ADAL" clId="{85FE8300-9E40-4FEF-8FDF-FD5D0251AD53}" dt="2023-11-20T21:07:17.018" v="749" actId="20577"/>
          <ac:spMkLst>
            <pc:docMk/>
            <pc:sldMk cId="608461587" sldId="275"/>
            <ac:spMk id="2" creationId="{223F894B-9237-EF52-75D0-E3C7CB1AE737}"/>
          </ac:spMkLst>
        </pc:spChg>
        <pc:spChg chg="mod">
          <ac:chgData name="Stephen Mosey" userId="1fce0f73-4c33-467c-99c6-1dba87d98ca4" providerId="ADAL" clId="{85FE8300-9E40-4FEF-8FDF-FD5D0251AD53}" dt="2023-11-20T21:14:45.228" v="1174" actId="27636"/>
          <ac:spMkLst>
            <pc:docMk/>
            <pc:sldMk cId="608461587" sldId="275"/>
            <ac:spMk id="3" creationId="{859B89FF-D75E-99D3-76BA-EBF176D99742}"/>
          </ac:spMkLst>
        </pc:spChg>
        <pc:spChg chg="add mod">
          <ac:chgData name="Stephen Mosey" userId="1fce0f73-4c33-467c-99c6-1dba87d98ca4" providerId="ADAL" clId="{85FE8300-9E40-4FEF-8FDF-FD5D0251AD53}" dt="2023-11-20T21:09:42.643" v="829" actId="20577"/>
          <ac:spMkLst>
            <pc:docMk/>
            <pc:sldMk cId="608461587" sldId="275"/>
            <ac:spMk id="5" creationId="{664F4BBD-7B5E-7D68-2DF5-FCC495F94946}"/>
          </ac:spMkLst>
        </pc:spChg>
        <pc:picChg chg="add mod">
          <ac:chgData name="Stephen Mosey" userId="1fce0f73-4c33-467c-99c6-1dba87d98ca4" providerId="ADAL" clId="{85FE8300-9E40-4FEF-8FDF-FD5D0251AD53}" dt="2023-11-20T21:09:22.820" v="808" actId="1076"/>
          <ac:picMkLst>
            <pc:docMk/>
            <pc:sldMk cId="608461587" sldId="275"/>
            <ac:picMk id="4" creationId="{AD85CADE-82A4-05F0-7A77-AC3517630BBA}"/>
          </ac:picMkLst>
        </pc:picChg>
      </pc:sldChg>
      <pc:sldChg chg="modSp new mod">
        <pc:chgData name="Stephen Mosey" userId="1fce0f73-4c33-467c-99c6-1dba87d98ca4" providerId="ADAL" clId="{85FE8300-9E40-4FEF-8FDF-FD5D0251AD53}" dt="2023-11-20T21:19:15.970" v="1870" actId="20577"/>
        <pc:sldMkLst>
          <pc:docMk/>
          <pc:sldMk cId="3153688935" sldId="276"/>
        </pc:sldMkLst>
        <pc:spChg chg="mod">
          <ac:chgData name="Stephen Mosey" userId="1fce0f73-4c33-467c-99c6-1dba87d98ca4" providerId="ADAL" clId="{85FE8300-9E40-4FEF-8FDF-FD5D0251AD53}" dt="2023-11-20T21:15:00.195" v="1182" actId="20577"/>
          <ac:spMkLst>
            <pc:docMk/>
            <pc:sldMk cId="3153688935" sldId="276"/>
            <ac:spMk id="2" creationId="{673D9426-27A8-7741-A6ED-6B16664823DB}"/>
          </ac:spMkLst>
        </pc:spChg>
        <pc:spChg chg="mod">
          <ac:chgData name="Stephen Mosey" userId="1fce0f73-4c33-467c-99c6-1dba87d98ca4" providerId="ADAL" clId="{85FE8300-9E40-4FEF-8FDF-FD5D0251AD53}" dt="2023-11-20T21:19:15.970" v="1870" actId="20577"/>
          <ac:spMkLst>
            <pc:docMk/>
            <pc:sldMk cId="3153688935" sldId="276"/>
            <ac:spMk id="3" creationId="{160CF1A8-DC50-9397-8B66-6DE5B239D26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94560"/>
            <a:ext cx="4535079" cy="3141010"/>
          </a:xfrm>
        </p:spPr>
        <p:txBody>
          <a:bodyPr/>
          <a:lstStyle/>
          <a:p>
            <a:r>
              <a:rPr lang="en-US" sz="4800" dirty="0"/>
              <a:t>Memory Devices</a:t>
            </a: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93A4F-7CB9-4879-BC08-5DB399813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E7DEAF-EB44-47E7-87AF-D1538B8BC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Flip-Flop memory cell</a:t>
            </a:r>
          </a:p>
          <a:p>
            <a:r>
              <a:rPr lang="en-GB" dirty="0"/>
              <a:t>Random Access Memory</a:t>
            </a:r>
          </a:p>
          <a:p>
            <a:r>
              <a:rPr lang="en-GB" dirty="0"/>
              <a:t>16x1 Static RAM</a:t>
            </a:r>
          </a:p>
          <a:p>
            <a:r>
              <a:rPr lang="en-GB" dirty="0"/>
              <a:t>Static RAM vs Dynamic RAM</a:t>
            </a:r>
          </a:p>
          <a:p>
            <a:r>
              <a:rPr lang="en-GB" dirty="0"/>
              <a:t>Read Only Memory</a:t>
            </a:r>
          </a:p>
          <a:p>
            <a:r>
              <a:rPr lang="en-GB" dirty="0"/>
              <a:t>Erasable Programmable Read Only Memory</a:t>
            </a:r>
          </a:p>
          <a:p>
            <a:r>
              <a:rPr lang="en-GB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28935713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C38FD-AC11-A9DE-DCB9-7D520E814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Flip-Flop memory cell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AB7BF-3BF6-0503-1CB1-B2B72B9D4F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231503" cy="3575934"/>
          </a:xfrm>
        </p:spPr>
        <p:txBody>
          <a:bodyPr/>
          <a:lstStyle/>
          <a:p>
            <a:r>
              <a:rPr lang="en-GB" dirty="0"/>
              <a:t>Allows a single bit of information to be stored in the flip-flop</a:t>
            </a:r>
          </a:p>
          <a:p>
            <a:r>
              <a:rPr lang="en-GB" dirty="0"/>
              <a:t>Uses external logic for R/W control and addressing</a:t>
            </a:r>
          </a:p>
          <a:p>
            <a:r>
              <a:rPr lang="en-GB" dirty="0"/>
              <a:t>Output can be tri-stated by buffers to allow bus interfacing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7C167D9-28A1-5C04-B678-0B9C4CC74B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9173" y="914808"/>
            <a:ext cx="6065568" cy="455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118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79D49-BF71-BBA6-D0F6-83B6464E2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Random Access?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E1039-E48C-80CB-033C-5F04743351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Random Access refers to the order in which data can be retrieved.</a:t>
            </a:r>
          </a:p>
          <a:p>
            <a:r>
              <a:rPr lang="en-GB" dirty="0"/>
              <a:t>Random Access Memory can retrieve information in any address order</a:t>
            </a:r>
          </a:p>
          <a:p>
            <a:r>
              <a:rPr lang="en-GB" dirty="0"/>
              <a:t>The antithesis of Random Access is Sequential Access</a:t>
            </a:r>
          </a:p>
          <a:p>
            <a:r>
              <a:rPr lang="en-GB" dirty="0"/>
              <a:t>Typical sequential access memory devices include tape systems – these have to be wound on to the location where the data is stored. </a:t>
            </a:r>
          </a:p>
        </p:txBody>
      </p:sp>
    </p:spTree>
    <p:extLst>
      <p:ext uri="{BB962C8B-B14F-4D97-AF65-F5344CB8AC3E}">
        <p14:creationId xmlns:p14="http://schemas.microsoft.com/office/powerpoint/2010/main" val="1418429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A48C7-D0D8-0F9A-8B84-8F3F21152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16x1 bit memory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C8751-4DAD-B08C-B7A6-5DD11E2F4B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5737781" cy="3575934"/>
          </a:xfrm>
        </p:spPr>
        <p:txBody>
          <a:bodyPr/>
          <a:lstStyle/>
          <a:p>
            <a:r>
              <a:rPr lang="en-GB" dirty="0"/>
              <a:t>Building on the single bit memory cell, adding an address decoder allows 16 bits to be accessed independently</a:t>
            </a:r>
          </a:p>
          <a:p>
            <a:r>
              <a:rPr lang="en-GB" dirty="0"/>
              <a:t>This is </a:t>
            </a:r>
            <a:r>
              <a:rPr lang="en-GB" i="1" dirty="0"/>
              <a:t>Random Access Memory</a:t>
            </a:r>
          </a:p>
          <a:p>
            <a:r>
              <a:rPr lang="en-GB" dirty="0"/>
              <a:t>Technically </a:t>
            </a:r>
            <a:r>
              <a:rPr lang="en-GB" i="1" dirty="0"/>
              <a:t>Static</a:t>
            </a:r>
            <a:r>
              <a:rPr lang="en-GB" dirty="0"/>
              <a:t> RAM as it does not need to be refreshed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310179-77AC-84F3-4597-46E53DA719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8024" y="1211168"/>
            <a:ext cx="5768477" cy="4435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795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CCAE1-8564-169F-0AC8-F3DE2015D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SRAM vs DRAM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3FBAC0-F3A2-F760-E79E-9D6B8E86D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Using the previous SRAM circuit is generally complicated and takes a lot of space on the silicon die. </a:t>
            </a:r>
          </a:p>
          <a:p>
            <a:r>
              <a:rPr lang="en-GB" dirty="0"/>
              <a:t>To reduce the space requirements (and increase memory density) the flip-flop is replaced with a capacitor</a:t>
            </a:r>
          </a:p>
          <a:p>
            <a:r>
              <a:rPr lang="en-GB" dirty="0"/>
              <a:t>Small capacitors tend to discharge quickly, so circuits are added to recharge the capacitors or “refresh” the memory as needed</a:t>
            </a:r>
          </a:p>
          <a:p>
            <a:r>
              <a:rPr lang="en-GB" dirty="0"/>
              <a:t>This is Dynamic RAM or DRAM</a:t>
            </a:r>
          </a:p>
          <a:p>
            <a:r>
              <a:rPr lang="en-GB" dirty="0"/>
              <a:t>All RAM is volatile memory. i.e. loses its contents on power cycles.</a:t>
            </a:r>
          </a:p>
        </p:txBody>
      </p:sp>
    </p:spTree>
    <p:extLst>
      <p:ext uri="{BB962C8B-B14F-4D97-AF65-F5344CB8AC3E}">
        <p14:creationId xmlns:p14="http://schemas.microsoft.com/office/powerpoint/2010/main" val="9174673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D7A6E-897F-1E6F-155F-40E806CB6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 Only Memory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76FA1-6A40-0C9D-5DBA-315766AA34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233343"/>
                </a:solidFill>
                <a:effectLst/>
                <a:latin typeface="-apple-system"/>
              </a:rPr>
              <a:t>Read-only memory (ROM) is similar in design to static or dynamic RAM circuits, except that the “latching” mechanism is made for one-time (or limited) operation. </a:t>
            </a:r>
          </a:p>
          <a:p>
            <a:r>
              <a:rPr lang="en-GB" b="0" i="0" dirty="0">
                <a:solidFill>
                  <a:srgbClr val="233343"/>
                </a:solidFill>
                <a:effectLst/>
                <a:latin typeface="-apple-system"/>
              </a:rPr>
              <a:t>The simplest type of ROM is that which uses tiny “fuses” which can be selectively blown or left alone to represent the two binary states. </a:t>
            </a:r>
          </a:p>
          <a:p>
            <a:r>
              <a:rPr lang="en-GB" b="0" i="0" dirty="0">
                <a:solidFill>
                  <a:srgbClr val="233343"/>
                </a:solidFill>
                <a:effectLst/>
                <a:latin typeface="-apple-system"/>
              </a:rPr>
              <a:t>Once one of the little fuses is blown, it cannot be made whole again, so the writing of ROM circuits is one-time only.</a:t>
            </a:r>
          </a:p>
          <a:p>
            <a:r>
              <a:rPr lang="en-GB" dirty="0">
                <a:solidFill>
                  <a:srgbClr val="233343"/>
                </a:solidFill>
                <a:latin typeface="-apple-system"/>
              </a:rPr>
              <a:t>Because it can be written once, sometimes these are called PROMs -  Programmable Read Only Memory</a:t>
            </a:r>
          </a:p>
          <a:p>
            <a:r>
              <a:rPr lang="en-GB" dirty="0">
                <a:solidFill>
                  <a:srgbClr val="233343"/>
                </a:solidFill>
                <a:latin typeface="-apple-system"/>
              </a:rPr>
              <a:t>ROM is non-volatile as it keeps its contents through power cycles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8219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666E41E-2028-1695-FA23-A61526E4D1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836" y="1825625"/>
            <a:ext cx="2593606" cy="357593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C7CB84D-F49E-EE81-B8AA-AEE1E0D116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Erasable Programmable Read Only Memory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1B710-D767-79DC-C1B2-A0B302805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296" y="1825625"/>
            <a:ext cx="9307556" cy="357593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Memory cell latch is transistor-based instead of fuse-based.</a:t>
            </a:r>
          </a:p>
          <a:p>
            <a:r>
              <a:rPr lang="en-GB" dirty="0"/>
              <a:t>2 varieties available:</a:t>
            </a:r>
          </a:p>
          <a:p>
            <a:pPr lvl="1"/>
            <a:r>
              <a:rPr lang="en-GB" dirty="0"/>
              <a:t>Electronically Erasable (EEPROM)</a:t>
            </a:r>
          </a:p>
          <a:p>
            <a:pPr lvl="1"/>
            <a:r>
              <a:rPr lang="en-GB" dirty="0"/>
              <a:t>Ultraviolet-Erasable (UV/EPROM)</a:t>
            </a:r>
          </a:p>
          <a:p>
            <a:r>
              <a:rPr lang="en-GB" dirty="0"/>
              <a:t>Both use capacitive effects of MOSFET gates to latch</a:t>
            </a:r>
          </a:p>
          <a:p>
            <a:r>
              <a:rPr lang="en-GB" dirty="0"/>
              <a:t>UV light causes photocurrent to flow from the gate back to the substrate – discharging the gate to it’s initial condition</a:t>
            </a:r>
          </a:p>
          <a:p>
            <a:r>
              <a:rPr lang="en-GB" dirty="0"/>
              <a:t>UV/EPROM have a glass window which must be covered with tape once programmed to prevent accidental erasure.</a:t>
            </a:r>
          </a:p>
        </p:txBody>
      </p:sp>
    </p:spTree>
    <p:extLst>
      <p:ext uri="{BB962C8B-B14F-4D97-AF65-F5344CB8AC3E}">
        <p14:creationId xmlns:p14="http://schemas.microsoft.com/office/powerpoint/2010/main" val="24593244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F894B-9237-EF52-75D0-E3C7CB1AE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EEPROM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B89FF-D75E-99D3-76BA-EBF176D99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653153"/>
            <a:ext cx="8703123" cy="3748406"/>
          </a:xfrm>
        </p:spPr>
        <p:txBody>
          <a:bodyPr>
            <a:normAutofit/>
          </a:bodyPr>
          <a:lstStyle/>
          <a:p>
            <a:r>
              <a:rPr lang="en-GB" dirty="0"/>
              <a:t>EEPROMs are usually serial devices now</a:t>
            </a:r>
          </a:p>
          <a:p>
            <a:r>
              <a:rPr lang="en-GB" dirty="0"/>
              <a:t>Use SPI, I2C, Microwire, UNI/O, or 1-wire</a:t>
            </a:r>
          </a:p>
          <a:p>
            <a:r>
              <a:rPr lang="en-GB" dirty="0"/>
              <a:t>Generally used for storing small amounts of data</a:t>
            </a:r>
          </a:p>
          <a:p>
            <a:r>
              <a:rPr lang="en-GB" dirty="0"/>
              <a:t>Applications include:</a:t>
            </a:r>
          </a:p>
          <a:p>
            <a:pPr lvl="1"/>
            <a:r>
              <a:rPr lang="en-GB" dirty="0"/>
              <a:t>Credit cards</a:t>
            </a:r>
          </a:p>
          <a:p>
            <a:pPr lvl="1"/>
            <a:r>
              <a:rPr lang="en-GB" dirty="0"/>
              <a:t>SIM cards</a:t>
            </a:r>
          </a:p>
          <a:p>
            <a:pPr lvl="1"/>
            <a:r>
              <a:rPr lang="en-GB" dirty="0"/>
              <a:t>Key-less entry card (Student ID cards)</a:t>
            </a:r>
          </a:p>
          <a:p>
            <a:r>
              <a:rPr lang="en-GB" dirty="0"/>
              <a:t>Technology limits write cycles to about 1,000,000 cycles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85CADE-82A4-05F0-7A77-AC3517630B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5545" y="380056"/>
            <a:ext cx="2568299" cy="40236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4F4BBD-7B5E-7D68-2DF5-FCC495F94946}"/>
              </a:ext>
            </a:extLst>
          </p:cNvPr>
          <p:cNvSpPr txBox="1"/>
          <p:nvPr/>
        </p:nvSpPr>
        <p:spPr>
          <a:xfrm>
            <a:off x="9125545" y="4418655"/>
            <a:ext cx="25682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Atmel AT93C46A</a:t>
            </a:r>
          </a:p>
          <a:p>
            <a:pPr algn="ctr"/>
            <a:r>
              <a:rPr lang="en-GB" dirty="0"/>
              <a:t> 3 wire serial EEPROM</a:t>
            </a:r>
          </a:p>
          <a:p>
            <a:pPr algn="ctr"/>
            <a:r>
              <a:rPr lang="en-GB" dirty="0"/>
              <a:t>1Kbit (64 x 16)</a:t>
            </a:r>
          </a:p>
        </p:txBody>
      </p:sp>
    </p:spTree>
    <p:extLst>
      <p:ext uri="{BB962C8B-B14F-4D97-AF65-F5344CB8AC3E}">
        <p14:creationId xmlns:p14="http://schemas.microsoft.com/office/powerpoint/2010/main" val="6084615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D9426-27A8-7741-A6ED-6B1666482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CF1A8-DC50-9397-8B66-6DE5B239D2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Single bit memory cell can be made using a flip-flop</a:t>
            </a:r>
          </a:p>
          <a:p>
            <a:r>
              <a:rPr lang="en-GB" dirty="0"/>
              <a:t>Adding interface logic and address decoding increases capacity</a:t>
            </a:r>
          </a:p>
          <a:p>
            <a:r>
              <a:rPr lang="en-GB" dirty="0"/>
              <a:t>RAM – Random Access Memory – access data in any order</a:t>
            </a:r>
          </a:p>
          <a:p>
            <a:r>
              <a:rPr lang="en-GB" dirty="0"/>
              <a:t>SAM – Sequential Access Memory – access data in the order it was written</a:t>
            </a:r>
          </a:p>
          <a:p>
            <a:r>
              <a:rPr lang="en-GB" dirty="0"/>
              <a:t>SRAM – Static RAM, does not need refreshing</a:t>
            </a:r>
          </a:p>
          <a:p>
            <a:r>
              <a:rPr lang="en-GB" dirty="0"/>
              <a:t>DRAM – Dynamic RAM, capacitors need “topping up” from time to time</a:t>
            </a:r>
          </a:p>
          <a:p>
            <a:r>
              <a:rPr lang="en-GB" dirty="0"/>
              <a:t>ROM – Read Only Memory – can use fuses in memory cell</a:t>
            </a:r>
          </a:p>
          <a:p>
            <a:r>
              <a:rPr lang="en-GB" dirty="0"/>
              <a:t>EEPROM – Can be erased and </a:t>
            </a:r>
            <a:r>
              <a:rPr lang="en-GB"/>
              <a:t>reprogrammed electronically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68893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3C581E8-AFC6-4985-BAF9-5E4CBDF1DD57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1BC3338-7677-41C9-A84C-E9462723D405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58D42FE1-E357-4223-86B2-648248FCBC55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8A47F369-2795-4F6C-AB66-413EB283C3F7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906825F6-80EE-4593-BE55-1B84E9E400AF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F8A8A90F-4827-4CBE-99CB-172684BE24E8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DB09F59-96F1-4872-A7D3-45C641C64B5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0C0622DC-FD19-42B0-80E0-A3D6D4C5A2A1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BD36C624-1C1C-4291-8EC9-EE60A2A2D170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A826747C-99FE-4A7E-9397-9034C85AB2D8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29EA82E2-D22A-4D18-AD86-209092D893B5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2ED0F9AB-C6EA-4B07-A464-669D8C0A2F84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F7E5E1BF-0FDD-46FD-A1C6-231C4B59D403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EDA22F5B-4DF2-413B-9C47-CB8416353B5B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1EAB63DE-BBDB-406D-86B5-BDB7CD506E55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CBB0FE39-D860-456F-AA8C-6507DBE8FB37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9C50FA4C-B13C-4F5A-87D8-41048682563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A80A27B0-F23D-4421-8893-4630E3699475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C3DBD5CE-3EF0-4D32-8FC4-F28C39544ABB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1789BABE-3BDB-4DC0-9C28-CB651A7EB90E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lectronics - Next 5 Years.pptx" id="{37863FAF-4964-4AE4-B609-A222C7DE1F80}" vid="{5FCF7648-44C3-491E-9D74-6B0BB810360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New UWTSD PowerPoint Template</Template>
  <TotalTime>79</TotalTime>
  <Words>592</Words>
  <Application>Microsoft Office PowerPoint</Application>
  <PresentationFormat>Widescreen</PresentationFormat>
  <Paragraphs>63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10</vt:i4>
      </vt:variant>
    </vt:vector>
  </HeadingPairs>
  <TitlesOfParts>
    <vt:vector size="35" baseType="lpstr">
      <vt:lpstr>-apple-system</vt:lpstr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Contents</vt:lpstr>
      <vt:lpstr>Flip-Flop memory cell</vt:lpstr>
      <vt:lpstr>Random Access?</vt:lpstr>
      <vt:lpstr>16x1 bit memory</vt:lpstr>
      <vt:lpstr>SRAM vs DRAM</vt:lpstr>
      <vt:lpstr>Read Only Memory</vt:lpstr>
      <vt:lpstr>Erasable Programmable Read Only Memory</vt:lpstr>
      <vt:lpstr>EEPROM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Stephen Mosey</dc:creator>
  <cp:lastModifiedBy>Stephen Mosey</cp:lastModifiedBy>
  <cp:revision>1</cp:revision>
  <dcterms:created xsi:type="dcterms:W3CDTF">2023-11-20T19:59:37Z</dcterms:created>
  <dcterms:modified xsi:type="dcterms:W3CDTF">2023-11-20T21:19:16Z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