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7" r:id="rId1"/>
  </p:sldMasterIdLst>
  <p:sldIdLst>
    <p:sldId id="256" r:id="rId2"/>
    <p:sldId id="257" r:id="rId3"/>
    <p:sldId id="264" r:id="rId4"/>
    <p:sldId id="271" r:id="rId5"/>
    <p:sldId id="269" r:id="rId6"/>
    <p:sldId id="267" r:id="rId7"/>
    <p:sldId id="270" r:id="rId8"/>
    <p:sldId id="261" r:id="rId9"/>
    <p:sldId id="263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9B73669D-11CA-31C9-7EE9-9B6D023DCA8F}" v="505" dt="2025-10-19T20:07:14.08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2145DB9-D73F-4214-B914-8D6AD5A62399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613E138-961A-412E-8504-84A2FB4C39D3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Having a new career goal</a:t>
          </a:r>
          <a:endParaRPr lang="en-GB" dirty="0"/>
        </a:p>
      </dgm:t>
    </dgm:pt>
    <dgm:pt modelId="{B3E6A323-7DC8-428B-B038-A0F9C07976D4}" type="parTrans" cxnId="{E66065F4-683D-4377-9CCC-70C301C941DA}">
      <dgm:prSet/>
      <dgm:spPr/>
      <dgm:t>
        <a:bodyPr/>
        <a:lstStyle/>
        <a:p>
          <a:endParaRPr lang="en-GB"/>
        </a:p>
      </dgm:t>
    </dgm:pt>
    <dgm:pt modelId="{7D579111-0692-4024-9599-BF2ACA007CC4}" type="sibTrans" cxnId="{E66065F4-683D-4377-9CCC-70C301C941DA}">
      <dgm:prSet/>
      <dgm:spPr/>
      <dgm:t>
        <a:bodyPr/>
        <a:lstStyle/>
        <a:p>
          <a:endParaRPr lang="en-GB"/>
        </a:p>
      </dgm:t>
    </dgm:pt>
    <dgm:pt modelId="{6E6CA16C-3235-4956-99B9-064DEE9DB9B3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Doing more technology training</a:t>
          </a:r>
          <a:endParaRPr lang="en-GB" dirty="0"/>
        </a:p>
      </dgm:t>
    </dgm:pt>
    <dgm:pt modelId="{EA6A356C-5C61-42DE-9A75-8071EDF2BDA0}" type="parTrans" cxnId="{95562BBB-A45E-43B1-A242-A3700C6BAF29}">
      <dgm:prSet/>
      <dgm:spPr/>
      <dgm:t>
        <a:bodyPr/>
        <a:lstStyle/>
        <a:p>
          <a:endParaRPr lang="en-GB"/>
        </a:p>
      </dgm:t>
    </dgm:pt>
    <dgm:pt modelId="{833F76FC-69A5-433A-8434-960E94325627}" type="sibTrans" cxnId="{95562BBB-A45E-43B1-A242-A3700C6BAF29}">
      <dgm:prSet/>
      <dgm:spPr/>
      <dgm:t>
        <a:bodyPr/>
        <a:lstStyle/>
        <a:p>
          <a:endParaRPr lang="en-GB"/>
        </a:p>
      </dgm:t>
    </dgm:pt>
    <dgm:pt modelId="{E65F657C-9609-4871-B704-B199F6CE4F6D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Volunteering my time in mental health facilities</a:t>
          </a:r>
          <a:endParaRPr lang="en-GB" dirty="0"/>
        </a:p>
      </dgm:t>
    </dgm:pt>
    <dgm:pt modelId="{AB8BE546-B7FD-4C64-B43A-E1E886C873C4}" type="parTrans" cxnId="{DF816C1D-A168-415E-A59B-AB25B239CB4D}">
      <dgm:prSet/>
      <dgm:spPr/>
      <dgm:t>
        <a:bodyPr/>
        <a:lstStyle/>
        <a:p>
          <a:endParaRPr lang="en-GB"/>
        </a:p>
      </dgm:t>
    </dgm:pt>
    <dgm:pt modelId="{47965B56-C96E-48E1-8CA7-F1E037D7235A}" type="sibTrans" cxnId="{DF816C1D-A168-415E-A59B-AB25B239CB4D}">
      <dgm:prSet/>
      <dgm:spPr/>
      <dgm:t>
        <a:bodyPr/>
        <a:lstStyle/>
        <a:p>
          <a:endParaRPr lang="en-GB"/>
        </a:p>
      </dgm:t>
    </dgm:pt>
    <dgm:pt modelId="{51FCD2C4-D560-4F4B-8BA6-991E2E115D26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Can lead to other job opportunities just as structured as this one</a:t>
          </a:r>
          <a:endParaRPr lang="en-GB" dirty="0"/>
        </a:p>
      </dgm:t>
    </dgm:pt>
    <dgm:pt modelId="{76185CE3-0084-4EC4-B485-1C366696B06D}" type="parTrans" cxnId="{809CC6BE-1174-445C-8EE7-2CD9B123C13E}">
      <dgm:prSet/>
      <dgm:spPr/>
      <dgm:t>
        <a:bodyPr/>
        <a:lstStyle/>
        <a:p>
          <a:endParaRPr lang="en-GB"/>
        </a:p>
      </dgm:t>
    </dgm:pt>
    <dgm:pt modelId="{73C82729-BDCE-4C95-99E7-7AC31D9F67FC}" type="sibTrans" cxnId="{809CC6BE-1174-445C-8EE7-2CD9B123C13E}">
      <dgm:prSet/>
      <dgm:spPr/>
      <dgm:t>
        <a:bodyPr/>
        <a:lstStyle/>
        <a:p>
          <a:endParaRPr lang="en-GB"/>
        </a:p>
      </dgm:t>
    </dgm:pt>
    <dgm:pt modelId="{DA76EAD1-4BB8-4348-A30C-57CAE85916B5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Brush up on my people skills</a:t>
          </a:r>
          <a:endParaRPr lang="en-GB" dirty="0"/>
        </a:p>
      </dgm:t>
    </dgm:pt>
    <dgm:pt modelId="{E92CEA2A-9033-46DA-951E-28C6042A8CD2}" type="parTrans" cxnId="{C4259545-CF4F-4C15-B850-08F878EF5E98}">
      <dgm:prSet/>
      <dgm:spPr/>
      <dgm:t>
        <a:bodyPr/>
        <a:lstStyle/>
        <a:p>
          <a:endParaRPr lang="en-GB"/>
        </a:p>
      </dgm:t>
    </dgm:pt>
    <dgm:pt modelId="{CE6DD8FE-8C1A-4F9D-9C04-078E772B7BF9}" type="sibTrans" cxnId="{C4259545-CF4F-4C15-B850-08F878EF5E98}">
      <dgm:prSet/>
      <dgm:spPr/>
      <dgm:t>
        <a:bodyPr/>
        <a:lstStyle/>
        <a:p>
          <a:endParaRPr lang="en-GB"/>
        </a:p>
      </dgm:t>
    </dgm:pt>
    <dgm:pt modelId="{6AE7D0B1-CAAF-4F3C-BCD9-75E487D0D5EF}">
      <dgm:prSet phldrT="[Text]" phldr="1"/>
      <dgm:spPr/>
      <dgm:t>
        <a:bodyPr/>
        <a:lstStyle/>
        <a:p>
          <a:endParaRPr lang="en-GB" sz="2200" dirty="0"/>
        </a:p>
      </dgm:t>
    </dgm:pt>
    <dgm:pt modelId="{6C48745B-EC95-4A2D-87D8-401B3880F1B0}" type="parTrans" cxnId="{4E370721-2BB3-4FEF-B688-B2B97A885C8B}">
      <dgm:prSet/>
      <dgm:spPr/>
      <dgm:t>
        <a:bodyPr/>
        <a:lstStyle/>
        <a:p>
          <a:endParaRPr lang="en-GB"/>
        </a:p>
      </dgm:t>
    </dgm:pt>
    <dgm:pt modelId="{C05F06CE-6CC1-471A-A075-7C2076533E02}" type="sibTrans" cxnId="{4E370721-2BB3-4FEF-B688-B2B97A885C8B}">
      <dgm:prSet/>
      <dgm:spPr/>
      <dgm:t>
        <a:bodyPr/>
        <a:lstStyle/>
        <a:p>
          <a:endParaRPr lang="en-GB"/>
        </a:p>
      </dgm:t>
    </dgm:pt>
    <dgm:pt modelId="{BDC2AF57-87E7-4CEA-A319-AE013E7F986C}">
      <dgm:prSet phldrT="[Text]" phldr="1"/>
      <dgm:spPr/>
      <dgm:t>
        <a:bodyPr/>
        <a:lstStyle/>
        <a:p>
          <a:endParaRPr lang="en-GB"/>
        </a:p>
      </dgm:t>
    </dgm:pt>
    <dgm:pt modelId="{210E5F3E-69F5-4668-96FC-B1575AE2B47A}" type="parTrans" cxnId="{C4E4384B-B068-4345-BED0-FACAC672C4B4}">
      <dgm:prSet/>
      <dgm:spPr/>
      <dgm:t>
        <a:bodyPr/>
        <a:lstStyle/>
        <a:p>
          <a:endParaRPr lang="en-GB"/>
        </a:p>
      </dgm:t>
    </dgm:pt>
    <dgm:pt modelId="{1B6CE542-51E4-4CF1-B3F6-D1DB877C7B53}" type="sibTrans" cxnId="{C4E4384B-B068-4345-BED0-FACAC672C4B4}">
      <dgm:prSet/>
      <dgm:spPr/>
      <dgm:t>
        <a:bodyPr/>
        <a:lstStyle/>
        <a:p>
          <a:endParaRPr lang="en-GB"/>
        </a:p>
      </dgm:t>
    </dgm:pt>
    <dgm:pt modelId="{A7907FE6-ADF8-4912-ACEA-1AEAA80DFFA7}">
      <dgm:prSet phldrT="[Text]" phldr="1"/>
      <dgm:spPr/>
      <dgm:t>
        <a:bodyPr/>
        <a:lstStyle/>
        <a:p>
          <a:endParaRPr lang="en-GB"/>
        </a:p>
      </dgm:t>
    </dgm:pt>
    <dgm:pt modelId="{E04A0F60-58EA-4748-BF6D-B2500EB39FB7}" type="parTrans" cxnId="{2455A035-F214-4287-92FE-22B230368C02}">
      <dgm:prSet/>
      <dgm:spPr/>
      <dgm:t>
        <a:bodyPr/>
        <a:lstStyle/>
        <a:p>
          <a:endParaRPr lang="en-GB"/>
        </a:p>
      </dgm:t>
    </dgm:pt>
    <dgm:pt modelId="{AD8A7103-4A12-4109-A9F5-3FD330907AB8}" type="sibTrans" cxnId="{2455A035-F214-4287-92FE-22B230368C02}">
      <dgm:prSet/>
      <dgm:spPr/>
      <dgm:t>
        <a:bodyPr/>
        <a:lstStyle/>
        <a:p>
          <a:endParaRPr lang="en-GB"/>
        </a:p>
      </dgm:t>
    </dgm:pt>
    <dgm:pt modelId="{A17A49DA-C066-431A-9FB5-6D74E628F3FC}" type="pres">
      <dgm:prSet presAssocID="{62145DB9-D73F-4214-B914-8D6AD5A62399}" presName="Name0" presStyleCnt="0">
        <dgm:presLayoutVars>
          <dgm:dir/>
          <dgm:resizeHandles val="exact"/>
        </dgm:presLayoutVars>
      </dgm:prSet>
      <dgm:spPr/>
    </dgm:pt>
    <dgm:pt modelId="{CD0C3E4F-446B-4B90-BF03-D0D6133FD6F6}" type="pres">
      <dgm:prSet presAssocID="{2613E138-961A-412E-8504-84A2FB4C39D3}" presName="node" presStyleLbl="node1" presStyleIdx="0" presStyleCnt="3">
        <dgm:presLayoutVars>
          <dgm:bulletEnabled val="1"/>
        </dgm:presLayoutVars>
      </dgm:prSet>
      <dgm:spPr/>
    </dgm:pt>
    <dgm:pt modelId="{C17882C7-3150-48E5-A36D-47CEFE3428A2}" type="pres">
      <dgm:prSet presAssocID="{7D579111-0692-4024-9599-BF2ACA007CC4}" presName="sibTrans" presStyleCnt="0"/>
      <dgm:spPr/>
    </dgm:pt>
    <dgm:pt modelId="{2235C859-7085-467C-B074-7FE9E94BEA53}" type="pres">
      <dgm:prSet presAssocID="{51FCD2C4-D560-4F4B-8BA6-991E2E115D26}" presName="node" presStyleLbl="node1" presStyleIdx="1" presStyleCnt="3">
        <dgm:presLayoutVars>
          <dgm:bulletEnabled val="1"/>
        </dgm:presLayoutVars>
      </dgm:prSet>
      <dgm:spPr/>
    </dgm:pt>
    <dgm:pt modelId="{51008201-CF1F-44EA-A337-88D0B5AD82B6}" type="pres">
      <dgm:prSet presAssocID="{73C82729-BDCE-4C95-99E7-7AC31D9F67FC}" presName="sibTrans" presStyleCnt="0"/>
      <dgm:spPr/>
    </dgm:pt>
    <dgm:pt modelId="{2502F0CE-ADBC-463E-9819-6BA9E32AD5FA}" type="pres">
      <dgm:prSet presAssocID="{6AE7D0B1-CAAF-4F3C-BCD9-75E487D0D5EF}" presName="node" presStyleLbl="node1" presStyleIdx="2" presStyleCnt="3">
        <dgm:presLayoutVars>
          <dgm:bulletEnabled val="1"/>
        </dgm:presLayoutVars>
      </dgm:prSet>
      <dgm:spPr/>
    </dgm:pt>
  </dgm:ptLst>
  <dgm:cxnLst>
    <dgm:cxn modelId="{4CCD5C15-C097-4026-81D9-4E8DFA506EDF}" type="presOf" srcId="{BDC2AF57-87E7-4CEA-A319-AE013E7F986C}" destId="{2502F0CE-ADBC-463E-9819-6BA9E32AD5FA}" srcOrd="0" destOrd="1" presId="urn:microsoft.com/office/officeart/2005/8/layout/hList6"/>
    <dgm:cxn modelId="{3F737519-16A1-41A7-8A46-15740945C7E3}" type="presOf" srcId="{DA76EAD1-4BB8-4348-A30C-57CAE85916B5}" destId="{2235C859-7085-467C-B074-7FE9E94BEA53}" srcOrd="0" destOrd="1" presId="urn:microsoft.com/office/officeart/2005/8/layout/hList6"/>
    <dgm:cxn modelId="{DF816C1D-A168-415E-A59B-AB25B239CB4D}" srcId="{2613E138-961A-412E-8504-84A2FB4C39D3}" destId="{E65F657C-9609-4871-B704-B199F6CE4F6D}" srcOrd="1" destOrd="0" parTransId="{AB8BE546-B7FD-4C64-B43A-E1E886C873C4}" sibTransId="{47965B56-C96E-48E1-8CA7-F1E037D7235A}"/>
    <dgm:cxn modelId="{4E370721-2BB3-4FEF-B688-B2B97A885C8B}" srcId="{62145DB9-D73F-4214-B914-8D6AD5A62399}" destId="{6AE7D0B1-CAAF-4F3C-BCD9-75E487D0D5EF}" srcOrd="2" destOrd="0" parTransId="{6C48745B-EC95-4A2D-87D8-401B3880F1B0}" sibTransId="{C05F06CE-6CC1-471A-A075-7C2076533E02}"/>
    <dgm:cxn modelId="{FF334322-124E-4D0C-AEDA-6C753AC4FFB1}" type="presOf" srcId="{E65F657C-9609-4871-B704-B199F6CE4F6D}" destId="{CD0C3E4F-446B-4B90-BF03-D0D6133FD6F6}" srcOrd="0" destOrd="2" presId="urn:microsoft.com/office/officeart/2005/8/layout/hList6"/>
    <dgm:cxn modelId="{F277182C-0789-4544-8FFE-2C12389EA8B6}" type="presOf" srcId="{6AE7D0B1-CAAF-4F3C-BCD9-75E487D0D5EF}" destId="{2502F0CE-ADBC-463E-9819-6BA9E32AD5FA}" srcOrd="0" destOrd="0" presId="urn:microsoft.com/office/officeart/2005/8/layout/hList6"/>
    <dgm:cxn modelId="{2455A035-F214-4287-92FE-22B230368C02}" srcId="{6AE7D0B1-CAAF-4F3C-BCD9-75E487D0D5EF}" destId="{A7907FE6-ADF8-4912-ACEA-1AEAA80DFFA7}" srcOrd="1" destOrd="0" parTransId="{E04A0F60-58EA-4748-BF6D-B2500EB39FB7}" sibTransId="{AD8A7103-4A12-4109-A9F5-3FD330907AB8}"/>
    <dgm:cxn modelId="{0B1F9D43-09EB-48CD-ADCE-85A499FA1A24}" type="presOf" srcId="{A7907FE6-ADF8-4912-ACEA-1AEAA80DFFA7}" destId="{2502F0CE-ADBC-463E-9819-6BA9E32AD5FA}" srcOrd="0" destOrd="2" presId="urn:microsoft.com/office/officeart/2005/8/layout/hList6"/>
    <dgm:cxn modelId="{C4259545-CF4F-4C15-B850-08F878EF5E98}" srcId="{51FCD2C4-D560-4F4B-8BA6-991E2E115D26}" destId="{DA76EAD1-4BB8-4348-A30C-57CAE85916B5}" srcOrd="0" destOrd="0" parTransId="{E92CEA2A-9033-46DA-951E-28C6042A8CD2}" sibTransId="{CE6DD8FE-8C1A-4F9D-9C04-078E772B7BF9}"/>
    <dgm:cxn modelId="{C4E4384B-B068-4345-BED0-FACAC672C4B4}" srcId="{6AE7D0B1-CAAF-4F3C-BCD9-75E487D0D5EF}" destId="{BDC2AF57-87E7-4CEA-A319-AE013E7F986C}" srcOrd="0" destOrd="0" parTransId="{210E5F3E-69F5-4668-96FC-B1575AE2B47A}" sibTransId="{1B6CE542-51E4-4CF1-B3F6-D1DB877C7B53}"/>
    <dgm:cxn modelId="{43996488-1743-4F9D-86A5-A4A9694ECDA7}" type="presOf" srcId="{51FCD2C4-D560-4F4B-8BA6-991E2E115D26}" destId="{2235C859-7085-467C-B074-7FE9E94BEA53}" srcOrd="0" destOrd="0" presId="urn:microsoft.com/office/officeart/2005/8/layout/hList6"/>
    <dgm:cxn modelId="{95562BBB-A45E-43B1-A242-A3700C6BAF29}" srcId="{2613E138-961A-412E-8504-84A2FB4C39D3}" destId="{6E6CA16C-3235-4956-99B9-064DEE9DB9B3}" srcOrd="0" destOrd="0" parTransId="{EA6A356C-5C61-42DE-9A75-8071EDF2BDA0}" sibTransId="{833F76FC-69A5-433A-8434-960E94325627}"/>
    <dgm:cxn modelId="{D189DEBB-0C28-4C3D-AC41-0B059BC95C8C}" type="presOf" srcId="{2613E138-961A-412E-8504-84A2FB4C39D3}" destId="{CD0C3E4F-446B-4B90-BF03-D0D6133FD6F6}" srcOrd="0" destOrd="0" presId="urn:microsoft.com/office/officeart/2005/8/layout/hList6"/>
    <dgm:cxn modelId="{809CC6BE-1174-445C-8EE7-2CD9B123C13E}" srcId="{62145DB9-D73F-4214-B914-8D6AD5A62399}" destId="{51FCD2C4-D560-4F4B-8BA6-991E2E115D26}" srcOrd="1" destOrd="0" parTransId="{76185CE3-0084-4EC4-B485-1C366696B06D}" sibTransId="{73C82729-BDCE-4C95-99E7-7AC31D9F67FC}"/>
    <dgm:cxn modelId="{979026C2-88DE-4342-819D-C3131CE9356E}" type="presOf" srcId="{62145DB9-D73F-4214-B914-8D6AD5A62399}" destId="{A17A49DA-C066-431A-9FB5-6D74E628F3FC}" srcOrd="0" destOrd="0" presId="urn:microsoft.com/office/officeart/2005/8/layout/hList6"/>
    <dgm:cxn modelId="{EB94BBE6-99E8-48F9-B902-32AE459550F3}" type="presOf" srcId="{6E6CA16C-3235-4956-99B9-064DEE9DB9B3}" destId="{CD0C3E4F-446B-4B90-BF03-D0D6133FD6F6}" srcOrd="0" destOrd="1" presId="urn:microsoft.com/office/officeart/2005/8/layout/hList6"/>
    <dgm:cxn modelId="{E66065F4-683D-4377-9CCC-70C301C941DA}" srcId="{62145DB9-D73F-4214-B914-8D6AD5A62399}" destId="{2613E138-961A-412E-8504-84A2FB4C39D3}" srcOrd="0" destOrd="0" parTransId="{B3E6A323-7DC8-428B-B038-A0F9C07976D4}" sibTransId="{7D579111-0692-4024-9599-BF2ACA007CC4}"/>
    <dgm:cxn modelId="{810C8F77-6F4A-471A-B1D5-35E1BF41320B}" type="presParOf" srcId="{A17A49DA-C066-431A-9FB5-6D74E628F3FC}" destId="{CD0C3E4F-446B-4B90-BF03-D0D6133FD6F6}" srcOrd="0" destOrd="0" presId="urn:microsoft.com/office/officeart/2005/8/layout/hList6"/>
    <dgm:cxn modelId="{3870A099-2224-4E6D-A512-155531C221A1}" type="presParOf" srcId="{A17A49DA-C066-431A-9FB5-6D74E628F3FC}" destId="{C17882C7-3150-48E5-A36D-47CEFE3428A2}" srcOrd="1" destOrd="0" presId="urn:microsoft.com/office/officeart/2005/8/layout/hList6"/>
    <dgm:cxn modelId="{6BA1E59B-A251-41B1-8E74-88C8DB95AC23}" type="presParOf" srcId="{A17A49DA-C066-431A-9FB5-6D74E628F3FC}" destId="{2235C859-7085-467C-B074-7FE9E94BEA53}" srcOrd="2" destOrd="0" presId="urn:microsoft.com/office/officeart/2005/8/layout/hList6"/>
    <dgm:cxn modelId="{B6BAE007-D612-4A74-91E0-C6DB47F89220}" type="presParOf" srcId="{A17A49DA-C066-431A-9FB5-6D74E628F3FC}" destId="{51008201-CF1F-44EA-A337-88D0B5AD82B6}" srcOrd="3" destOrd="0" presId="urn:microsoft.com/office/officeart/2005/8/layout/hList6"/>
    <dgm:cxn modelId="{5E233E6F-A648-4678-BBF4-03BF8FA10B9D}" type="presParOf" srcId="{A17A49DA-C066-431A-9FB5-6D74E628F3FC}" destId="{2502F0CE-ADBC-463E-9819-6BA9E32AD5FA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F9D055F-B830-4056-9FF1-6B305755E96B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138254DD-6198-4A6F-AA3C-752330C93DB0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Work not being available in a commutable distance for me.</a:t>
          </a:r>
          <a:endParaRPr lang="en-GB" dirty="0"/>
        </a:p>
      </dgm:t>
    </dgm:pt>
    <dgm:pt modelId="{2C6EE071-6AF7-48F1-9254-8D979D37AF8F}" type="parTrans" cxnId="{9F687D96-9F49-404B-AA0C-AD599DE87444}">
      <dgm:prSet/>
      <dgm:spPr/>
      <dgm:t>
        <a:bodyPr/>
        <a:lstStyle/>
        <a:p>
          <a:endParaRPr lang="en-GB"/>
        </a:p>
      </dgm:t>
    </dgm:pt>
    <dgm:pt modelId="{8D9420C3-E6BB-4836-88FB-9FA1D497B9F5}" type="sibTrans" cxnId="{9F687D96-9F49-404B-AA0C-AD599DE87444}">
      <dgm:prSet/>
      <dgm:spPr/>
      <dgm:t>
        <a:bodyPr/>
        <a:lstStyle/>
        <a:p>
          <a:endParaRPr lang="en-GB"/>
        </a:p>
      </dgm:t>
    </dgm:pt>
    <dgm:pt modelId="{21F5717A-0184-4045-919B-E69FFB8C123D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No spaces available on the course</a:t>
          </a:r>
          <a:endParaRPr lang="en-GB" dirty="0"/>
        </a:p>
      </dgm:t>
    </dgm:pt>
    <dgm:pt modelId="{7AA269B0-7F61-4116-8772-7F3C8FBDA23C}" type="parTrans" cxnId="{D24832B4-DE20-43D1-9317-5CE0F17CFE0D}">
      <dgm:prSet/>
      <dgm:spPr/>
      <dgm:t>
        <a:bodyPr/>
        <a:lstStyle/>
        <a:p>
          <a:endParaRPr lang="en-GB"/>
        </a:p>
      </dgm:t>
    </dgm:pt>
    <dgm:pt modelId="{8168E7C5-69E1-4095-89A1-C0F704163AD3}" type="sibTrans" cxnId="{D24832B4-DE20-43D1-9317-5CE0F17CFE0D}">
      <dgm:prSet/>
      <dgm:spPr/>
      <dgm:t>
        <a:bodyPr/>
        <a:lstStyle/>
        <a:p>
          <a:endParaRPr lang="en-GB"/>
        </a:p>
      </dgm:t>
    </dgm:pt>
    <dgm:pt modelId="{377D73BE-8E30-4B96-8754-BCB48325670B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Being able to drive</a:t>
          </a:r>
          <a:endParaRPr lang="en-GB" dirty="0"/>
        </a:p>
      </dgm:t>
    </dgm:pt>
    <dgm:pt modelId="{F4EDD811-AE9D-4D09-BB3D-2966F7D7C5F2}" type="parTrans" cxnId="{95E37730-0407-4741-BFCA-5F05060599AD}">
      <dgm:prSet/>
      <dgm:spPr/>
      <dgm:t>
        <a:bodyPr/>
        <a:lstStyle/>
        <a:p>
          <a:endParaRPr lang="en-GB"/>
        </a:p>
      </dgm:t>
    </dgm:pt>
    <dgm:pt modelId="{A17C1716-40B1-49FA-9559-EAA618AF364C}" type="sibTrans" cxnId="{95E37730-0407-4741-BFCA-5F05060599AD}">
      <dgm:prSet/>
      <dgm:spPr/>
      <dgm:t>
        <a:bodyPr/>
        <a:lstStyle/>
        <a:p>
          <a:endParaRPr lang="en-GB"/>
        </a:p>
      </dgm:t>
    </dgm:pt>
    <dgm:pt modelId="{C116156E-F1B4-487C-BA13-21288DFE9098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Finding a suitable position</a:t>
          </a:r>
          <a:endParaRPr lang="en-GB" dirty="0"/>
        </a:p>
      </dgm:t>
    </dgm:pt>
    <dgm:pt modelId="{79270862-34C0-4881-8F5A-7FA078C7A4F9}" type="parTrans" cxnId="{603161E2-9E87-45E3-BE51-5F8B7EFF29FD}">
      <dgm:prSet/>
      <dgm:spPr/>
      <dgm:t>
        <a:bodyPr/>
        <a:lstStyle/>
        <a:p>
          <a:endParaRPr lang="en-GB"/>
        </a:p>
      </dgm:t>
    </dgm:pt>
    <dgm:pt modelId="{1CAF9D5C-E747-490C-BF0A-874522E2A7FF}" type="sibTrans" cxnId="{603161E2-9E87-45E3-BE51-5F8B7EFF29FD}">
      <dgm:prSet/>
      <dgm:spPr/>
      <dgm:t>
        <a:bodyPr/>
        <a:lstStyle/>
        <a:p>
          <a:endParaRPr lang="en-GB"/>
        </a:p>
      </dgm:t>
    </dgm:pt>
    <dgm:pt modelId="{9EFA15AD-CF87-47DD-9339-0845B4870B71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Cultural and religious  requirements</a:t>
          </a:r>
          <a:endParaRPr lang="en-GB" dirty="0"/>
        </a:p>
      </dgm:t>
    </dgm:pt>
    <dgm:pt modelId="{E4BC60C2-C2CA-43DA-8921-41F4C636089B}" type="parTrans" cxnId="{60FA6B6B-F2D0-463F-8CC9-B3D9141E3671}">
      <dgm:prSet/>
      <dgm:spPr/>
      <dgm:t>
        <a:bodyPr/>
        <a:lstStyle/>
        <a:p>
          <a:endParaRPr lang="en-GB"/>
        </a:p>
      </dgm:t>
    </dgm:pt>
    <dgm:pt modelId="{849B3687-E32F-429D-A062-2727C9D3E21F}" type="sibTrans" cxnId="{60FA6B6B-F2D0-463F-8CC9-B3D9141E3671}">
      <dgm:prSet/>
      <dgm:spPr/>
      <dgm:t>
        <a:bodyPr/>
        <a:lstStyle/>
        <a:p>
          <a:endParaRPr lang="en-GB"/>
        </a:p>
      </dgm:t>
    </dgm:pt>
    <dgm:pt modelId="{BDA71F1C-41D8-48CD-A0E6-BC5987FBEEF3}">
      <dgm:prSet phldrT="[Text]" phldr="0"/>
      <dgm:spPr/>
      <dgm:t>
        <a:bodyPr/>
        <a:lstStyle/>
        <a:p>
          <a:pPr rtl="0"/>
          <a:r>
            <a:rPr lang="en-GB" dirty="0">
              <a:latin typeface="Posterama"/>
            </a:rPr>
            <a:t>Competition for the role of </a:t>
          </a:r>
          <a:endParaRPr lang="en-GB" dirty="0"/>
        </a:p>
      </dgm:t>
    </dgm:pt>
    <dgm:pt modelId="{703F2F99-B4B1-4783-AC8B-E0FF245A8C2A}" type="parTrans" cxnId="{99D7BC9C-815E-4998-AB51-2EFE5CE024A5}">
      <dgm:prSet/>
      <dgm:spPr/>
      <dgm:t>
        <a:bodyPr/>
        <a:lstStyle/>
        <a:p>
          <a:endParaRPr lang="en-GB"/>
        </a:p>
      </dgm:t>
    </dgm:pt>
    <dgm:pt modelId="{86FAA912-B63B-4A3C-98AD-E75AAE04FF2B}" type="sibTrans" cxnId="{99D7BC9C-815E-4998-AB51-2EFE5CE024A5}">
      <dgm:prSet/>
      <dgm:spPr/>
      <dgm:t>
        <a:bodyPr/>
        <a:lstStyle/>
        <a:p>
          <a:endParaRPr lang="en-GB"/>
        </a:p>
      </dgm:t>
    </dgm:pt>
    <dgm:pt modelId="{94783636-B0B1-4002-9E80-451D9F81301C}">
      <dgm:prSet phldrT="[Text]" phldr="1"/>
      <dgm:spPr/>
      <dgm:t>
        <a:bodyPr/>
        <a:lstStyle/>
        <a:p>
          <a:endParaRPr lang="en-GB"/>
        </a:p>
      </dgm:t>
    </dgm:pt>
    <dgm:pt modelId="{3EFBAB9D-2829-469B-A282-2EF81E4CB8B6}" type="parTrans" cxnId="{E8C952C4-413D-46FA-A105-035827475DB4}">
      <dgm:prSet/>
      <dgm:spPr/>
      <dgm:t>
        <a:bodyPr/>
        <a:lstStyle/>
        <a:p>
          <a:endParaRPr lang="en-GB"/>
        </a:p>
      </dgm:t>
    </dgm:pt>
    <dgm:pt modelId="{2AEF4943-755F-4E77-BC78-01B71AAF1378}" type="sibTrans" cxnId="{E8C952C4-413D-46FA-A105-035827475DB4}">
      <dgm:prSet/>
      <dgm:spPr/>
      <dgm:t>
        <a:bodyPr/>
        <a:lstStyle/>
        <a:p>
          <a:endParaRPr lang="en-GB"/>
        </a:p>
      </dgm:t>
    </dgm:pt>
    <dgm:pt modelId="{347B3476-C453-4C92-8041-F68987A73CE2}">
      <dgm:prSet phldrT="[Text]" phldr="1"/>
      <dgm:spPr/>
      <dgm:t>
        <a:bodyPr/>
        <a:lstStyle/>
        <a:p>
          <a:endParaRPr lang="en-GB"/>
        </a:p>
      </dgm:t>
    </dgm:pt>
    <dgm:pt modelId="{AFE72903-15A5-496C-8452-978AFDDA54C0}" type="parTrans" cxnId="{C475C184-35DD-4D74-8611-61B5629166EA}">
      <dgm:prSet/>
      <dgm:spPr/>
      <dgm:t>
        <a:bodyPr/>
        <a:lstStyle/>
        <a:p>
          <a:endParaRPr lang="en-GB"/>
        </a:p>
      </dgm:t>
    </dgm:pt>
    <dgm:pt modelId="{85D8E6E9-84C0-4383-91C7-5D65A8624288}" type="sibTrans" cxnId="{C475C184-35DD-4D74-8611-61B5629166EA}">
      <dgm:prSet/>
      <dgm:spPr/>
      <dgm:t>
        <a:bodyPr/>
        <a:lstStyle/>
        <a:p>
          <a:endParaRPr lang="en-GB"/>
        </a:p>
      </dgm:t>
    </dgm:pt>
    <dgm:pt modelId="{A2076234-2296-4577-8E4C-2D6A7E6DC164}">
      <dgm:prSet phldrT="[Text]" phldr="1"/>
      <dgm:spPr/>
      <dgm:t>
        <a:bodyPr/>
        <a:lstStyle/>
        <a:p>
          <a:endParaRPr lang="en-GB"/>
        </a:p>
      </dgm:t>
    </dgm:pt>
    <dgm:pt modelId="{3C7137D6-63DB-4930-AFFF-DC9C89AA138F}" type="parTrans" cxnId="{5CD54B15-C25A-477F-BE17-EEDDB56787FF}">
      <dgm:prSet/>
      <dgm:spPr/>
      <dgm:t>
        <a:bodyPr/>
        <a:lstStyle/>
        <a:p>
          <a:endParaRPr lang="en-GB"/>
        </a:p>
      </dgm:t>
    </dgm:pt>
    <dgm:pt modelId="{F31FA75A-7CE1-4F97-BD76-CB6F19264052}" type="sibTrans" cxnId="{5CD54B15-C25A-477F-BE17-EEDDB56787FF}">
      <dgm:prSet/>
      <dgm:spPr/>
      <dgm:t>
        <a:bodyPr/>
        <a:lstStyle/>
        <a:p>
          <a:endParaRPr lang="en-GB"/>
        </a:p>
      </dgm:t>
    </dgm:pt>
    <dgm:pt modelId="{BC29B24D-66FD-4319-9B2F-F8A5F1E22E96}">
      <dgm:prSet phldr="0"/>
      <dgm:spPr/>
      <dgm:t>
        <a:bodyPr/>
        <a:lstStyle/>
        <a:p>
          <a:pPr rtl="0"/>
          <a:endParaRPr lang="en-GB">
            <a:latin typeface="Posterama"/>
          </a:endParaRPr>
        </a:p>
      </dgm:t>
    </dgm:pt>
    <dgm:pt modelId="{91104F11-B0F3-4281-88AD-64674DA16A7F}" type="parTrans" cxnId="{3BA84EDA-4DA7-4738-8E9B-9068D7A5AE22}">
      <dgm:prSet/>
      <dgm:spPr/>
    </dgm:pt>
    <dgm:pt modelId="{3048B2BD-63E8-455F-9171-EB7EA2CD435A}" type="sibTrans" cxnId="{3BA84EDA-4DA7-4738-8E9B-9068D7A5AE22}">
      <dgm:prSet/>
      <dgm:spPr/>
    </dgm:pt>
    <dgm:pt modelId="{9C42E014-D6FC-4AF4-AD22-8A12731D00C3}" type="pres">
      <dgm:prSet presAssocID="{0F9D055F-B830-4056-9FF1-6B305755E96B}" presName="Name0" presStyleCnt="0">
        <dgm:presLayoutVars>
          <dgm:dir/>
          <dgm:resizeHandles val="exact"/>
        </dgm:presLayoutVars>
      </dgm:prSet>
      <dgm:spPr/>
    </dgm:pt>
    <dgm:pt modelId="{C62A1AE7-1A9D-4FAC-85E0-946171EF11AE}" type="pres">
      <dgm:prSet presAssocID="{138254DD-6198-4A6F-AA3C-752330C93DB0}" presName="node" presStyleLbl="node1" presStyleIdx="0" presStyleCnt="3">
        <dgm:presLayoutVars>
          <dgm:bulletEnabled val="1"/>
        </dgm:presLayoutVars>
      </dgm:prSet>
      <dgm:spPr/>
    </dgm:pt>
    <dgm:pt modelId="{D35C4E02-2446-4861-B86A-17F6E1756824}" type="pres">
      <dgm:prSet presAssocID="{8D9420C3-E6BB-4836-88FB-9FA1D497B9F5}" presName="sibTrans" presStyleCnt="0"/>
      <dgm:spPr/>
    </dgm:pt>
    <dgm:pt modelId="{A7E24B35-3C9E-41F3-9E9F-FD1480F389D2}" type="pres">
      <dgm:prSet presAssocID="{9EFA15AD-CF87-47DD-9339-0845B4870B71}" presName="node" presStyleLbl="node1" presStyleIdx="1" presStyleCnt="3">
        <dgm:presLayoutVars>
          <dgm:bulletEnabled val="1"/>
        </dgm:presLayoutVars>
      </dgm:prSet>
      <dgm:spPr/>
    </dgm:pt>
    <dgm:pt modelId="{7083CA1B-5F08-4615-8354-8B557343F8BC}" type="pres">
      <dgm:prSet presAssocID="{849B3687-E32F-429D-A062-2727C9D3E21F}" presName="sibTrans" presStyleCnt="0"/>
      <dgm:spPr/>
    </dgm:pt>
    <dgm:pt modelId="{857D6319-3596-46A9-8782-DFDFC816758F}" type="pres">
      <dgm:prSet presAssocID="{347B3476-C453-4C92-8041-F68987A73CE2}" presName="node" presStyleLbl="node1" presStyleIdx="2" presStyleCnt="3">
        <dgm:presLayoutVars>
          <dgm:bulletEnabled val="1"/>
        </dgm:presLayoutVars>
      </dgm:prSet>
      <dgm:spPr/>
    </dgm:pt>
  </dgm:ptLst>
  <dgm:cxnLst>
    <dgm:cxn modelId="{5CD54B15-C25A-477F-BE17-EEDDB56787FF}" srcId="{347B3476-C453-4C92-8041-F68987A73CE2}" destId="{A2076234-2296-4577-8E4C-2D6A7E6DC164}" srcOrd="0" destOrd="0" parTransId="{3C7137D6-63DB-4930-AFFF-DC9C89AA138F}" sibTransId="{F31FA75A-7CE1-4F97-BD76-CB6F19264052}"/>
    <dgm:cxn modelId="{95E37730-0407-4741-BFCA-5F05060599AD}" srcId="{138254DD-6198-4A6F-AA3C-752330C93DB0}" destId="{377D73BE-8E30-4B96-8754-BCB48325670B}" srcOrd="1" destOrd="0" parTransId="{F4EDD811-AE9D-4D09-BB3D-2966F7D7C5F2}" sibTransId="{A17C1716-40B1-49FA-9559-EAA618AF364C}"/>
    <dgm:cxn modelId="{60FA6B6B-F2D0-463F-8CC9-B3D9141E3671}" srcId="{0F9D055F-B830-4056-9FF1-6B305755E96B}" destId="{9EFA15AD-CF87-47DD-9339-0845B4870B71}" srcOrd="1" destOrd="0" parTransId="{E4BC60C2-C2CA-43DA-8921-41F4C636089B}" sibTransId="{849B3687-E32F-429D-A062-2727C9D3E21F}"/>
    <dgm:cxn modelId="{E3C2BB6D-1579-46F7-9969-717179E61FB5}" type="presOf" srcId="{21F5717A-0184-4045-919B-E69FFB8C123D}" destId="{C62A1AE7-1A9D-4FAC-85E0-946171EF11AE}" srcOrd="0" destOrd="1" presId="urn:microsoft.com/office/officeart/2005/8/layout/hList6"/>
    <dgm:cxn modelId="{9EEDE86F-2960-404B-93C9-8AB22A50C876}" type="presOf" srcId="{347B3476-C453-4C92-8041-F68987A73CE2}" destId="{857D6319-3596-46A9-8782-DFDFC816758F}" srcOrd="0" destOrd="0" presId="urn:microsoft.com/office/officeart/2005/8/layout/hList6"/>
    <dgm:cxn modelId="{76749758-4344-41A1-8A32-C3F92D7075E6}" type="presOf" srcId="{0F9D055F-B830-4056-9FF1-6B305755E96B}" destId="{9C42E014-D6FC-4AF4-AD22-8A12731D00C3}" srcOrd="0" destOrd="0" presId="urn:microsoft.com/office/officeart/2005/8/layout/hList6"/>
    <dgm:cxn modelId="{1CAE707C-DB91-4DC1-A55F-7DB728EFD108}" type="presOf" srcId="{BC29B24D-66FD-4319-9B2F-F8A5F1E22E96}" destId="{857D6319-3596-46A9-8782-DFDFC816758F}" srcOrd="0" destOrd="2" presId="urn:microsoft.com/office/officeart/2005/8/layout/hList6"/>
    <dgm:cxn modelId="{A609D87F-F9A8-448A-A530-3251DBB4AA27}" type="presOf" srcId="{138254DD-6198-4A6F-AA3C-752330C93DB0}" destId="{C62A1AE7-1A9D-4FAC-85E0-946171EF11AE}" srcOrd="0" destOrd="0" presId="urn:microsoft.com/office/officeart/2005/8/layout/hList6"/>
    <dgm:cxn modelId="{C475C184-35DD-4D74-8611-61B5629166EA}" srcId="{0F9D055F-B830-4056-9FF1-6B305755E96B}" destId="{347B3476-C453-4C92-8041-F68987A73CE2}" srcOrd="2" destOrd="0" parTransId="{AFE72903-15A5-496C-8452-978AFDDA54C0}" sibTransId="{85D8E6E9-84C0-4383-91C7-5D65A8624288}"/>
    <dgm:cxn modelId="{9F687D96-9F49-404B-AA0C-AD599DE87444}" srcId="{0F9D055F-B830-4056-9FF1-6B305755E96B}" destId="{138254DD-6198-4A6F-AA3C-752330C93DB0}" srcOrd="0" destOrd="0" parTransId="{2C6EE071-6AF7-48F1-9254-8D979D37AF8F}" sibTransId="{8D9420C3-E6BB-4836-88FB-9FA1D497B9F5}"/>
    <dgm:cxn modelId="{99D7BC9C-815E-4998-AB51-2EFE5CE024A5}" srcId="{9EFA15AD-CF87-47DD-9339-0845B4870B71}" destId="{BDA71F1C-41D8-48CD-A0E6-BC5987FBEEF3}" srcOrd="0" destOrd="0" parTransId="{703F2F99-B4B1-4783-AC8B-E0FF245A8C2A}" sibTransId="{86FAA912-B63B-4A3C-98AD-E75AAE04FF2B}"/>
    <dgm:cxn modelId="{C9AB85A4-3ECA-42CF-B7CC-387B1455D64E}" type="presOf" srcId="{BDA71F1C-41D8-48CD-A0E6-BC5987FBEEF3}" destId="{A7E24B35-3C9E-41F3-9E9F-FD1480F389D2}" srcOrd="0" destOrd="1" presId="urn:microsoft.com/office/officeart/2005/8/layout/hList6"/>
    <dgm:cxn modelId="{D24832B4-DE20-43D1-9317-5CE0F17CFE0D}" srcId="{138254DD-6198-4A6F-AA3C-752330C93DB0}" destId="{21F5717A-0184-4045-919B-E69FFB8C123D}" srcOrd="0" destOrd="0" parTransId="{7AA269B0-7F61-4116-8772-7F3C8FBDA23C}" sibTransId="{8168E7C5-69E1-4095-89A1-C0F704163AD3}"/>
    <dgm:cxn modelId="{390704BB-9AA6-4D3F-BC51-F5AF1BAE1A0A}" type="presOf" srcId="{9EFA15AD-CF87-47DD-9339-0845B4870B71}" destId="{A7E24B35-3C9E-41F3-9E9F-FD1480F389D2}" srcOrd="0" destOrd="0" presId="urn:microsoft.com/office/officeart/2005/8/layout/hList6"/>
    <dgm:cxn modelId="{2D098EBB-671E-4281-B11E-D42AFF42AB27}" type="presOf" srcId="{94783636-B0B1-4002-9E80-451D9F81301C}" destId="{A7E24B35-3C9E-41F3-9E9F-FD1480F389D2}" srcOrd="0" destOrd="2" presId="urn:microsoft.com/office/officeart/2005/8/layout/hList6"/>
    <dgm:cxn modelId="{AD3A6DC2-38FF-45CD-AC14-6103D77F026C}" type="presOf" srcId="{C116156E-F1B4-487C-BA13-21288DFE9098}" destId="{C62A1AE7-1A9D-4FAC-85E0-946171EF11AE}" srcOrd="0" destOrd="3" presId="urn:microsoft.com/office/officeart/2005/8/layout/hList6"/>
    <dgm:cxn modelId="{E8C952C4-413D-46FA-A105-035827475DB4}" srcId="{9EFA15AD-CF87-47DD-9339-0845B4870B71}" destId="{94783636-B0B1-4002-9E80-451D9F81301C}" srcOrd="1" destOrd="0" parTransId="{3EFBAB9D-2829-469B-A282-2EF81E4CB8B6}" sibTransId="{2AEF4943-755F-4E77-BC78-01B71AAF1378}"/>
    <dgm:cxn modelId="{E20120D9-7459-4E1A-9F3E-7AD5C5376E9A}" type="presOf" srcId="{377D73BE-8E30-4B96-8754-BCB48325670B}" destId="{C62A1AE7-1A9D-4FAC-85E0-946171EF11AE}" srcOrd="0" destOrd="2" presId="urn:microsoft.com/office/officeart/2005/8/layout/hList6"/>
    <dgm:cxn modelId="{3BA84EDA-4DA7-4738-8E9B-9068D7A5AE22}" srcId="{347B3476-C453-4C92-8041-F68987A73CE2}" destId="{BC29B24D-66FD-4319-9B2F-F8A5F1E22E96}" srcOrd="1" destOrd="0" parTransId="{91104F11-B0F3-4281-88AD-64674DA16A7F}" sibTransId="{3048B2BD-63E8-455F-9171-EB7EA2CD435A}"/>
    <dgm:cxn modelId="{603161E2-9E87-45E3-BE51-5F8B7EFF29FD}" srcId="{138254DD-6198-4A6F-AA3C-752330C93DB0}" destId="{C116156E-F1B4-487C-BA13-21288DFE9098}" srcOrd="2" destOrd="0" parTransId="{79270862-34C0-4881-8F5A-7FA078C7A4F9}" sibTransId="{1CAF9D5C-E747-490C-BF0A-874522E2A7FF}"/>
    <dgm:cxn modelId="{E2D21FFC-4934-4884-B996-46B4E6AFC717}" type="presOf" srcId="{A2076234-2296-4577-8E4C-2D6A7E6DC164}" destId="{857D6319-3596-46A9-8782-DFDFC816758F}" srcOrd="0" destOrd="1" presId="urn:microsoft.com/office/officeart/2005/8/layout/hList6"/>
    <dgm:cxn modelId="{71794D0C-F92F-421B-80E7-0A74DE8A0265}" type="presParOf" srcId="{9C42E014-D6FC-4AF4-AD22-8A12731D00C3}" destId="{C62A1AE7-1A9D-4FAC-85E0-946171EF11AE}" srcOrd="0" destOrd="0" presId="urn:microsoft.com/office/officeart/2005/8/layout/hList6"/>
    <dgm:cxn modelId="{114CBE09-B6E2-4E78-82E9-C15A4E8FA943}" type="presParOf" srcId="{9C42E014-D6FC-4AF4-AD22-8A12731D00C3}" destId="{D35C4E02-2446-4861-B86A-17F6E1756824}" srcOrd="1" destOrd="0" presId="urn:microsoft.com/office/officeart/2005/8/layout/hList6"/>
    <dgm:cxn modelId="{27753144-8634-435F-B3A6-1092486D26B8}" type="presParOf" srcId="{9C42E014-D6FC-4AF4-AD22-8A12731D00C3}" destId="{A7E24B35-3C9E-41F3-9E9F-FD1480F389D2}" srcOrd="2" destOrd="0" presId="urn:microsoft.com/office/officeart/2005/8/layout/hList6"/>
    <dgm:cxn modelId="{3C42FE42-FCA9-416F-A760-F75713570A5E}" type="presParOf" srcId="{9C42E014-D6FC-4AF4-AD22-8A12731D00C3}" destId="{7083CA1B-5F08-4615-8354-8B557343F8BC}" srcOrd="3" destOrd="0" presId="urn:microsoft.com/office/officeart/2005/8/layout/hList6"/>
    <dgm:cxn modelId="{99731C7D-9189-4B23-B6DD-C0BCB862207E}" type="presParOf" srcId="{9C42E014-D6FC-4AF4-AD22-8A12731D00C3}" destId="{857D6319-3596-46A9-8782-DFDFC816758F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D0C3E4F-446B-4B90-BF03-D0D6133FD6F6}">
      <dsp:nvSpPr>
        <dsp:cNvPr id="0" name=""/>
        <dsp:cNvSpPr/>
      </dsp:nvSpPr>
      <dsp:spPr>
        <a:xfrm rot="16200000">
          <a:off x="-724717" y="725347"/>
          <a:ext cx="3087688" cy="1636992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7839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Posterama"/>
            </a:rPr>
            <a:t>Having a new career goal</a:t>
          </a:r>
          <a:endParaRPr lang="en-GB" sz="15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Posterama"/>
            </a:rPr>
            <a:t>Doing more technology training</a:t>
          </a:r>
          <a:endParaRPr lang="en-GB" sz="12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Posterama"/>
            </a:rPr>
            <a:t>Volunteering my time in mental health facilities</a:t>
          </a:r>
          <a:endParaRPr lang="en-GB" sz="1200" kern="1200" dirty="0"/>
        </a:p>
      </dsp:txBody>
      <dsp:txXfrm rot="5400000">
        <a:off x="631" y="617537"/>
        <a:ext cx="1636992" cy="1852612"/>
      </dsp:txXfrm>
    </dsp:sp>
    <dsp:sp modelId="{2235C859-7085-467C-B074-7FE9E94BEA53}">
      <dsp:nvSpPr>
        <dsp:cNvPr id="0" name=""/>
        <dsp:cNvSpPr/>
      </dsp:nvSpPr>
      <dsp:spPr>
        <a:xfrm rot="16200000">
          <a:off x="1035049" y="725347"/>
          <a:ext cx="3087688" cy="1636992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7839" bIns="0" numCol="1" spcCol="1270" anchor="t" anchorCtr="0">
          <a:noAutofit/>
        </a:bodyPr>
        <a:lstStyle/>
        <a:p>
          <a:pPr marL="0" lvl="0" indent="0" algn="l" defTabSz="6667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>
              <a:latin typeface="Posterama"/>
            </a:rPr>
            <a:t>Can lead to other job opportunities just as structured as this one</a:t>
          </a:r>
          <a:endParaRPr lang="en-GB" sz="1500" kern="1200" dirty="0"/>
        </a:p>
        <a:p>
          <a:pPr marL="114300" lvl="1" indent="-114300" algn="l" defTabSz="53340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200" kern="1200" dirty="0">
              <a:latin typeface="Posterama"/>
            </a:rPr>
            <a:t>Brush up on my people skills</a:t>
          </a:r>
          <a:endParaRPr lang="en-GB" sz="1200" kern="1200" dirty="0"/>
        </a:p>
      </dsp:txBody>
      <dsp:txXfrm rot="5400000">
        <a:off x="1760397" y="617537"/>
        <a:ext cx="1636992" cy="1852612"/>
      </dsp:txXfrm>
    </dsp:sp>
    <dsp:sp modelId="{2502F0CE-ADBC-463E-9819-6BA9E32AD5FA}">
      <dsp:nvSpPr>
        <dsp:cNvPr id="0" name=""/>
        <dsp:cNvSpPr/>
      </dsp:nvSpPr>
      <dsp:spPr>
        <a:xfrm rot="16200000">
          <a:off x="2794816" y="725347"/>
          <a:ext cx="3087688" cy="1636992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0" rIns="97839" bIns="0" numCol="1" spcCol="1270" anchor="t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500" kern="1200" dirty="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/>
        </a:p>
        <a:p>
          <a:pPr marL="114300" lvl="1" indent="-114300" algn="l" defTabSz="5334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200" kern="1200"/>
        </a:p>
      </dsp:txBody>
      <dsp:txXfrm rot="5400000">
        <a:off x="3520164" y="617537"/>
        <a:ext cx="1636992" cy="185261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2A1AE7-1A9D-4FAC-85E0-946171EF11AE}">
      <dsp:nvSpPr>
        <dsp:cNvPr id="0" name=""/>
        <dsp:cNvSpPr/>
      </dsp:nvSpPr>
      <dsp:spPr>
        <a:xfrm rot="16200000">
          <a:off x="-720683" y="721316"/>
          <a:ext cx="3087688" cy="164505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91281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Posterama"/>
            </a:rPr>
            <a:t>Work not being available in a commutable distance for me.</a:t>
          </a:r>
          <a:endParaRPr lang="en-GB" sz="1400" kern="1200" dirty="0"/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latin typeface="Posterama"/>
            </a:rPr>
            <a:t>No spaces available on the course</a:t>
          </a:r>
          <a:endParaRPr lang="en-GB" sz="1100" kern="1200" dirty="0"/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latin typeface="Posterama"/>
            </a:rPr>
            <a:t>Being able to drive</a:t>
          </a:r>
          <a:endParaRPr lang="en-GB" sz="1100" kern="1200" dirty="0"/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latin typeface="Posterama"/>
            </a:rPr>
            <a:t>Finding a suitable position</a:t>
          </a:r>
          <a:endParaRPr lang="en-GB" sz="1100" kern="1200" dirty="0"/>
        </a:p>
      </dsp:txBody>
      <dsp:txXfrm rot="5400000">
        <a:off x="634" y="617537"/>
        <a:ext cx="1645054" cy="1852612"/>
      </dsp:txXfrm>
    </dsp:sp>
    <dsp:sp modelId="{A7E24B35-3C9E-41F3-9E9F-FD1480F389D2}">
      <dsp:nvSpPr>
        <dsp:cNvPr id="0" name=""/>
        <dsp:cNvSpPr/>
      </dsp:nvSpPr>
      <dsp:spPr>
        <a:xfrm rot="16200000">
          <a:off x="1047750" y="721316"/>
          <a:ext cx="3087688" cy="164505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91281" bIns="0" numCol="1" spcCol="1270" anchor="t" anchorCtr="0">
          <a:noAutofit/>
        </a:bodyPr>
        <a:lstStyle/>
        <a:p>
          <a:pPr marL="0" lvl="0" indent="0" algn="l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>
              <a:latin typeface="Posterama"/>
            </a:rPr>
            <a:t>Cultural and religious  requirements</a:t>
          </a:r>
          <a:endParaRPr lang="en-GB" sz="1400" kern="1200" dirty="0"/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100" kern="1200" dirty="0">
              <a:latin typeface="Posterama"/>
            </a:rPr>
            <a:t>Competition for the role of </a:t>
          </a:r>
          <a:endParaRPr lang="en-GB" sz="1100" kern="1200" dirty="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/>
        </a:p>
      </dsp:txBody>
      <dsp:txXfrm rot="5400000">
        <a:off x="1769067" y="617537"/>
        <a:ext cx="1645054" cy="1852612"/>
      </dsp:txXfrm>
    </dsp:sp>
    <dsp:sp modelId="{857D6319-3596-46A9-8782-DFDFC816758F}">
      <dsp:nvSpPr>
        <dsp:cNvPr id="0" name=""/>
        <dsp:cNvSpPr/>
      </dsp:nvSpPr>
      <dsp:spPr>
        <a:xfrm rot="16200000">
          <a:off x="2816183" y="721316"/>
          <a:ext cx="3087688" cy="1645054"/>
        </a:xfrm>
        <a:prstGeom prst="flowChartManualOperation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0" tIns="0" rIns="91281" bIns="0" numCol="1" spcCol="1270" anchor="t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GB" sz="1400" kern="1200"/>
        </a:p>
        <a:p>
          <a:pPr marL="57150" lvl="1" indent="-57150" algn="l" defTabSz="4889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/>
        </a:p>
        <a:p>
          <a:pPr marL="57150" lvl="1" indent="-57150" algn="l" defTabSz="4889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endParaRPr lang="en-GB" sz="1100" kern="1200">
            <a:latin typeface="Posterama"/>
          </a:endParaRPr>
        </a:p>
      </dsp:txBody>
      <dsp:txXfrm rot="5400000">
        <a:off x="3537500" y="617537"/>
        <a:ext cx="1645054" cy="18526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53B052-A59B-4AE3-A89A-E7748630C15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DA9EC4-FEA9-41D2-BE8D-F709F01D37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E155CF-52F5-4879-B7F3-D05812AC4A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73D55F9-11A3-4523-8F38-6BA37933791A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0D053AC-61ED-4C2F-90BF-D4A9165451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8B2ED7-A198-4613-B8C9-EE02BAE24F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17686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B98991-AEF1-4F19-AAB8-436EAD58C2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25B44F-E7DA-40C6-8B44-71EAB6BDFC9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 typeface="Arial" panose="020B0604020202020204" pitchFamily="34" charset="0"/>
              <a:buChar char="•"/>
              <a:defRPr/>
            </a:lvl1pPr>
            <a:lvl2pPr marL="228600" indent="-228600">
              <a:buFont typeface="Arial" panose="020B0604020202020204" pitchFamily="34" charset="0"/>
              <a:buChar char="•"/>
              <a:defRPr/>
            </a:lvl2pPr>
            <a:lvl3pPr marL="228600" indent="-228600">
              <a:buFont typeface="Arial" panose="020B0604020202020204" pitchFamily="34" charset="0"/>
              <a:buChar char="•"/>
              <a:defRPr/>
            </a:lvl3pPr>
            <a:lvl4pPr marL="228600" indent="-228600">
              <a:buFont typeface="Arial" panose="020B0604020202020204" pitchFamily="34" charset="0"/>
              <a:buChar char="•"/>
              <a:defRPr/>
            </a:lvl4pPr>
            <a:lvl5pPr marL="228600" indent="-228600">
              <a:buFont typeface="Arial" panose="020B0604020202020204" pitchFamily="34" charset="0"/>
              <a:buChar char="•"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F71817-A045-48C0-975B-CBEF88E956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B9D56B-6EBE-4E5F-99D9-2A3DBDF37D0A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1C39F0-32D4-407C-8BCA-97F2D9E500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CF4459-37B2-4F87-B508-DB04D43320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05997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CBBD03-9D57-48E9-8B43-688B729972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709738"/>
            <a:ext cx="10890250" cy="2852737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83F376C-8A2F-4BE5-9669-4A6DA21B77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4589463"/>
            <a:ext cx="10890250" cy="1500187"/>
          </a:xfrm>
        </p:spPr>
        <p:txBody>
          <a:bodyPr/>
          <a:lstStyle>
            <a:lvl1pPr marL="0" indent="0">
              <a:buNone/>
              <a:defRPr sz="2400">
                <a:solidFill>
                  <a:srgbClr val="FFFFFF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2654893-212E-4450-8F7A-27256B31F9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C33F3CA-C7E3-432D-9282-18F13836509A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0E881A-3958-44A9-9EDB-D86F4E4144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EDBC4F-D9B8-4BFA-BE4F-D4B9B739D1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4712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DC8777-C460-4649-8822-CA943386D0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DF69E6-1094-437B-AA7E-0E21B7136CC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825625"/>
            <a:ext cx="5562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0BC963-4591-4BE3-AE63-4999A13C505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504D5BB-DB84-4266-9B4F-E65CCFE5B31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BE9C62-1337-40B8-BA50-E9F4861DB4BC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1A99B5-D493-4AB1-AF24-6660540D56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FE178D0-5F1E-43FA-B447-53501EDD1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758133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DC85CC-8D2B-4219-A2A4-1625A02DFE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6143C8-1CF7-440E-99A3-0527314598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820863"/>
            <a:ext cx="5157787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EEFF5CA-4662-4430-80C7-99CD7D66C9C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3101975"/>
            <a:ext cx="5157787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76CB5B7-DC23-41CE-872B-E25BD64F84A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820863"/>
            <a:ext cx="5183188" cy="1150937"/>
          </a:xfrm>
        </p:spPr>
        <p:txBody>
          <a:bodyPr anchor="b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DF7633C-C24D-4947-979C-132B3AC405A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3101975"/>
            <a:ext cx="5183188" cy="30876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E8A46E1-3934-4807-900F-CA7A4D8D6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C195EB-2DA3-4B24-8725-19BC22A7BE50}" type="datetime1">
              <a:rPr lang="en-US" smtClean="0"/>
              <a:t>10/19/2025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BC9C6EA-1549-4601-8226-E5C43469CA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658246-003D-4024-9F4B-BA3BD3FBFF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39262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2DD4C-BFBC-4087-B94C-4DD0690E83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EB9D434-8228-4C7F-B520-14121EBC90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37E6-0076-4915-A5A8-B7C11FA4F374}" type="datetime1">
              <a:rPr lang="en-US" smtClean="0"/>
              <a:t>10/19/2025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7B89BD-A70A-48D2-A3D9-DB2C0DB123B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4ACF4EF-5A2A-4A47-81DF-80CB513060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11358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18B9F00-8450-475B-B155-993BAF212A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05F58F-C0B5-422A-8E5A-6B99E5D80F0A}" type="datetime1">
              <a:rPr lang="en-US" smtClean="0"/>
              <a:t>10/19/2025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C0FDDA3-8E6F-42F7-BFBE-7FA9C647C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6C8E678-81B8-4356-9624-A0B9995363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51655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010DAA-DDE3-4C9C-8171-385A3DAC81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1981200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F73DB2-BD72-4F5E-9CA2-197343A090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1F01536-2B0A-42A2-827E-2EB2C324A5F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22CD09-61EF-4733-831C-5B133DAE1F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65E655-9687-48DF-A33F-F8824CCCB5D1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B109FCF-96E4-4EBF-AAFB-5E9AD22A68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E381A6-E580-49A4-989C-EF4A54F83B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75780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CCFA6E-F719-4613-8815-591471E722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85800"/>
            <a:ext cx="3932237" cy="2209799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54384F3-CDE0-4329-B76D-45AAC94B04A8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685801"/>
            <a:ext cx="6172200" cy="517525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9A9D7EB-40DA-460F-A48A-3E6D5E5612E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971800"/>
            <a:ext cx="3932237" cy="28971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56944C-E229-457E-868E-C48FF47DA3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7FD56A-AAB8-4544-A495-D0645413C9E3}" type="datetime1">
              <a:rPr lang="en-US" smtClean="0"/>
              <a:t>10/19/2025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7115FE-359F-46EA-A3C8-0D18544E34A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165D17-3010-4FF5-9071-5CCD3E6995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55687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7B47DD-81F8-4128-9E50-04A9F2D3DCD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56564D1-2B83-4C0F-ACBA-E91472C50A3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FA1D7D-D2EC-4ADB-9C65-191DEC82DD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B4E757A-3EC2-4683-9080-1A460C37C843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4CB571-86F9-474A-826A-75CC21C883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384F5F-50E6-4BB9-B848-EE2302C02A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30237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E3F08DF-1C0D-4F53-A3AB-95D7B55FA06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C0D3BBD-C494-4E94-B189-319802A93E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C0BD9-4BED-43D3-852F-B74B949A228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3539" y="6324600"/>
            <a:ext cx="2560220" cy="365125"/>
          </a:xfrm>
        </p:spPr>
        <p:txBody>
          <a:bodyPr/>
          <a:lstStyle/>
          <a:p>
            <a:fld id="{5CC8096C-64ED-4153-A483-5C02E44AD5C3}" type="datetime1">
              <a:rPr lang="en-US" smtClean="0"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7811DC-C725-4462-B622-DB96A89876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267200" y="6319838"/>
            <a:ext cx="3982781" cy="365125"/>
          </a:xfr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7C42D06-438F-4150-9238-E2FAEE5E2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1A71338-8BA2-4C79-A6C5-5A8E30081D0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904125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5" name="Rectangle 114">
            <a:extLst>
              <a:ext uri="{FF2B5EF4-FFF2-40B4-BE49-F238E27FC236}">
                <a16:creationId xmlns:a16="http://schemas.microsoft.com/office/drawing/2014/main" id="{A4798C7F-C8CA-4799-BF37-3AB4642CDB66}"/>
              </a:ext>
            </a:extLst>
          </p:cNvPr>
          <p:cNvSpPr/>
          <p:nvPr/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87F0794B-55D3-4D2D-BDE7-4688ED321E42}"/>
              </a:ext>
            </a:extLst>
          </p:cNvPr>
          <p:cNvGrpSpPr/>
          <p:nvPr/>
        </p:nvGrpSpPr>
        <p:grpSpPr>
          <a:xfrm>
            <a:off x="-11413" y="0"/>
            <a:ext cx="12214827" cy="6858000"/>
            <a:chOff x="-6214" y="-1"/>
            <a:chExt cx="12214827" cy="6858000"/>
          </a:xfrm>
        </p:grpSpPr>
        <p:cxnSp>
          <p:nvCxnSpPr>
            <p:cNvPr id="81" name="Straight Connector 80">
              <a:extLst>
                <a:ext uri="{FF2B5EF4-FFF2-40B4-BE49-F238E27FC236}">
                  <a16:creationId xmlns:a16="http://schemas.microsoft.com/office/drawing/2014/main" id="{BE4C795B-1813-4CC6-B03F-8DD130BEAABD}"/>
                </a:ext>
              </a:extLst>
            </p:cNvPr>
            <p:cNvCxnSpPr>
              <a:cxnSpLocks/>
            </p:cNvCxnSpPr>
            <p:nvPr/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>
              <a:extLst>
                <a:ext uri="{FF2B5EF4-FFF2-40B4-BE49-F238E27FC236}">
                  <a16:creationId xmlns:a16="http://schemas.microsoft.com/office/drawing/2014/main" id="{E0F4C04D-5CD8-446B-BE3D-257172E6E4CB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>
              <a:extLst>
                <a:ext uri="{FF2B5EF4-FFF2-40B4-BE49-F238E27FC236}">
                  <a16:creationId xmlns:a16="http://schemas.microsoft.com/office/drawing/2014/main" id="{FDDC802E-606F-4F39-84B6-90DF0FE54461}"/>
                </a:ext>
              </a:extLst>
            </p:cNvPr>
            <p:cNvCxnSpPr>
              <a:cxnSpLocks/>
            </p:cNvCxnSpPr>
            <p:nvPr/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>
              <a:extLst>
                <a:ext uri="{FF2B5EF4-FFF2-40B4-BE49-F238E27FC236}">
                  <a16:creationId xmlns:a16="http://schemas.microsoft.com/office/drawing/2014/main" id="{2C5B0C75-0136-4A39-9AB6-0F02C4527810}"/>
                </a:ext>
              </a:extLst>
            </p:cNvPr>
            <p:cNvCxnSpPr>
              <a:cxnSpLocks/>
            </p:cNvCxnSpPr>
            <p:nvPr/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>
              <a:extLst>
                <a:ext uri="{FF2B5EF4-FFF2-40B4-BE49-F238E27FC236}">
                  <a16:creationId xmlns:a16="http://schemas.microsoft.com/office/drawing/2014/main" id="{C5ED2B52-3D40-46DE-8B54-99A4071578D8}"/>
                </a:ext>
              </a:extLst>
            </p:cNvPr>
            <p:cNvCxnSpPr>
              <a:cxnSpLocks/>
            </p:cNvCxnSpPr>
            <p:nvPr/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>
              <a:extLst>
                <a:ext uri="{FF2B5EF4-FFF2-40B4-BE49-F238E27FC236}">
                  <a16:creationId xmlns:a16="http://schemas.microsoft.com/office/drawing/2014/main" id="{18BCEC75-1B6B-45B2-8041-8D933FCF60F5}"/>
                </a:ext>
              </a:extLst>
            </p:cNvPr>
            <p:cNvCxnSpPr>
              <a:cxnSpLocks/>
            </p:cNvCxnSpPr>
            <p:nvPr/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>
              <a:extLst>
                <a:ext uri="{FF2B5EF4-FFF2-40B4-BE49-F238E27FC236}">
                  <a16:creationId xmlns:a16="http://schemas.microsoft.com/office/drawing/2014/main" id="{6A2FC789-056A-43CC-807E-4262CDC3E0F5}"/>
                </a:ext>
              </a:extLst>
            </p:cNvPr>
            <p:cNvCxnSpPr>
              <a:cxnSpLocks/>
            </p:cNvCxnSpPr>
            <p:nvPr/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>
              <a:extLst>
                <a:ext uri="{FF2B5EF4-FFF2-40B4-BE49-F238E27FC236}">
                  <a16:creationId xmlns:a16="http://schemas.microsoft.com/office/drawing/2014/main" id="{48C32FD3-76B0-40E7-89F2-E9C523210AF4}"/>
                </a:ext>
              </a:extLst>
            </p:cNvPr>
            <p:cNvCxnSpPr>
              <a:cxnSpLocks/>
            </p:cNvCxnSpPr>
            <p:nvPr/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>
              <a:extLst>
                <a:ext uri="{FF2B5EF4-FFF2-40B4-BE49-F238E27FC236}">
                  <a16:creationId xmlns:a16="http://schemas.microsoft.com/office/drawing/2014/main" id="{B82E9447-8362-426C-840A-B6F2231F7BCC}"/>
                </a:ext>
              </a:extLst>
            </p:cNvPr>
            <p:cNvCxnSpPr>
              <a:cxnSpLocks/>
            </p:cNvCxnSpPr>
            <p:nvPr/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90">
              <a:extLst>
                <a:ext uri="{FF2B5EF4-FFF2-40B4-BE49-F238E27FC236}">
                  <a16:creationId xmlns:a16="http://schemas.microsoft.com/office/drawing/2014/main" id="{2F141DC8-83CE-4C21-A5BA-E2FFF3D866EF}"/>
                </a:ext>
              </a:extLst>
            </p:cNvPr>
            <p:cNvCxnSpPr>
              <a:cxnSpLocks/>
            </p:cNvCxnSpPr>
            <p:nvPr/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91">
              <a:extLst>
                <a:ext uri="{FF2B5EF4-FFF2-40B4-BE49-F238E27FC236}">
                  <a16:creationId xmlns:a16="http://schemas.microsoft.com/office/drawing/2014/main" id="{512A697C-ECBC-40A9-AC69-BF96A34B91AF}"/>
                </a:ext>
              </a:extLst>
            </p:cNvPr>
            <p:cNvCxnSpPr>
              <a:cxnSpLocks/>
            </p:cNvCxnSpPr>
            <p:nvPr/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3" name="Straight Connector 92">
              <a:extLst>
                <a:ext uri="{FF2B5EF4-FFF2-40B4-BE49-F238E27FC236}">
                  <a16:creationId xmlns:a16="http://schemas.microsoft.com/office/drawing/2014/main" id="{D2E988AF-5EFB-43D3-B93F-6E4F41A2C90B}"/>
                </a:ext>
              </a:extLst>
            </p:cNvPr>
            <p:cNvCxnSpPr>
              <a:cxnSpLocks/>
            </p:cNvCxnSpPr>
            <p:nvPr/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Straight Connector 93">
              <a:extLst>
                <a:ext uri="{FF2B5EF4-FFF2-40B4-BE49-F238E27FC236}">
                  <a16:creationId xmlns:a16="http://schemas.microsoft.com/office/drawing/2014/main" id="{6B312C1B-AAE2-4A6D-ACC7-ABAA75D42854}"/>
                </a:ext>
              </a:extLst>
            </p:cNvPr>
            <p:cNvCxnSpPr>
              <a:cxnSpLocks/>
            </p:cNvCxnSpPr>
            <p:nvPr/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Straight Connector 94">
              <a:extLst>
                <a:ext uri="{FF2B5EF4-FFF2-40B4-BE49-F238E27FC236}">
                  <a16:creationId xmlns:a16="http://schemas.microsoft.com/office/drawing/2014/main" id="{57B96146-61DA-44D6-A9DF-6DB41FCF2D80}"/>
                </a:ext>
              </a:extLst>
            </p:cNvPr>
            <p:cNvCxnSpPr>
              <a:cxnSpLocks/>
            </p:cNvCxnSpPr>
            <p:nvPr/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Straight Connector 95">
              <a:extLst>
                <a:ext uri="{FF2B5EF4-FFF2-40B4-BE49-F238E27FC236}">
                  <a16:creationId xmlns:a16="http://schemas.microsoft.com/office/drawing/2014/main" id="{6B33F93D-4439-46EE-97C4-9CECAAFDCF60}"/>
                </a:ext>
              </a:extLst>
            </p:cNvPr>
            <p:cNvCxnSpPr>
              <a:cxnSpLocks/>
            </p:cNvCxnSpPr>
            <p:nvPr/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Straight Connector 96">
              <a:extLst>
                <a:ext uri="{FF2B5EF4-FFF2-40B4-BE49-F238E27FC236}">
                  <a16:creationId xmlns:a16="http://schemas.microsoft.com/office/drawing/2014/main" id="{5914B275-A3D7-4BA4-B8CB-E7657100F3AD}"/>
                </a:ext>
              </a:extLst>
            </p:cNvPr>
            <p:cNvCxnSpPr>
              <a:cxnSpLocks/>
            </p:cNvCxnSpPr>
            <p:nvPr/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Straight Connector 97">
              <a:extLst>
                <a:ext uri="{FF2B5EF4-FFF2-40B4-BE49-F238E27FC236}">
                  <a16:creationId xmlns:a16="http://schemas.microsoft.com/office/drawing/2014/main" id="{BD26EF3B-FBE7-4D57-8E01-553F50734A6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Straight Connector 98">
              <a:extLst>
                <a:ext uri="{FF2B5EF4-FFF2-40B4-BE49-F238E27FC236}">
                  <a16:creationId xmlns:a16="http://schemas.microsoft.com/office/drawing/2014/main" id="{6CC1E671-BA54-4B31-9A2E-8F50BC57A26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Straight Connector 99">
              <a:extLst>
                <a:ext uri="{FF2B5EF4-FFF2-40B4-BE49-F238E27FC236}">
                  <a16:creationId xmlns:a16="http://schemas.microsoft.com/office/drawing/2014/main" id="{A836A704-3624-4ABF-9A67-0F52C2F3EFB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Straight Connector 100">
              <a:extLst>
                <a:ext uri="{FF2B5EF4-FFF2-40B4-BE49-F238E27FC236}">
                  <a16:creationId xmlns:a16="http://schemas.microsoft.com/office/drawing/2014/main" id="{5FDC385D-BA34-481F-A991-A776E0B19301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Straight Connector 101">
              <a:extLst>
                <a:ext uri="{FF2B5EF4-FFF2-40B4-BE49-F238E27FC236}">
                  <a16:creationId xmlns:a16="http://schemas.microsoft.com/office/drawing/2014/main" id="{F1EF033A-D8FB-416B-AE51-4E098A27D68C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Straight Connector 102">
              <a:extLst>
                <a:ext uri="{FF2B5EF4-FFF2-40B4-BE49-F238E27FC236}">
                  <a16:creationId xmlns:a16="http://schemas.microsoft.com/office/drawing/2014/main" id="{17C17B48-F458-4E9B-9331-56FCDC5B6AB2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Straight Connector 103">
              <a:extLst>
                <a:ext uri="{FF2B5EF4-FFF2-40B4-BE49-F238E27FC236}">
                  <a16:creationId xmlns:a16="http://schemas.microsoft.com/office/drawing/2014/main" id="{07E44A4B-D453-46F0-A83D-AF0B33D5C59F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Straight Connector 104">
              <a:extLst>
                <a:ext uri="{FF2B5EF4-FFF2-40B4-BE49-F238E27FC236}">
                  <a16:creationId xmlns:a16="http://schemas.microsoft.com/office/drawing/2014/main" id="{346BEA9F-314B-440D-AE8D-21E1252EC5A0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Straight Connector 105">
              <a:extLst>
                <a:ext uri="{FF2B5EF4-FFF2-40B4-BE49-F238E27FC236}">
                  <a16:creationId xmlns:a16="http://schemas.microsoft.com/office/drawing/2014/main" id="{F15EAFD0-4869-4612-ACDE-ABC703104E88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Straight Connector 106">
              <a:extLst>
                <a:ext uri="{FF2B5EF4-FFF2-40B4-BE49-F238E27FC236}">
                  <a16:creationId xmlns:a16="http://schemas.microsoft.com/office/drawing/2014/main" id="{A0F26706-7F23-4FF0-9CAF-F3C4F47C119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>
              <a:extLst>
                <a:ext uri="{FF2B5EF4-FFF2-40B4-BE49-F238E27FC236}">
                  <a16:creationId xmlns:a16="http://schemas.microsoft.com/office/drawing/2014/main" id="{C0195A72-345A-4E88-8D71-14DB3D1B607D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Straight Connector 108">
              <a:extLst>
                <a:ext uri="{FF2B5EF4-FFF2-40B4-BE49-F238E27FC236}">
                  <a16:creationId xmlns:a16="http://schemas.microsoft.com/office/drawing/2014/main" id="{0DBF51A6-A3BC-49FE-BB01-E8992811774E}"/>
                </a:ext>
              </a:extLst>
            </p:cNvPr>
            <p:cNvCxnSpPr>
              <a:cxnSpLocks/>
            </p:cNvCxnSpPr>
            <p:nvPr/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0" name="Straight Connector 109">
              <a:extLst>
                <a:ext uri="{FF2B5EF4-FFF2-40B4-BE49-F238E27FC236}">
                  <a16:creationId xmlns:a16="http://schemas.microsoft.com/office/drawing/2014/main" id="{A78DF911-744C-419B-83DC-39F270BBF41F}"/>
                </a:ext>
              </a:extLst>
            </p:cNvPr>
            <p:cNvCxnSpPr>
              <a:cxnSpLocks/>
            </p:cNvCxnSpPr>
            <p:nvPr/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0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49" name="Freeform: Shape 148">
            <a:extLst>
              <a:ext uri="{FF2B5EF4-FFF2-40B4-BE49-F238E27FC236}">
                <a16:creationId xmlns:a16="http://schemas.microsoft.com/office/drawing/2014/main" id="{216BB147-20D5-4D93-BDA5-1BC614D6A4B2}"/>
              </a:ext>
            </a:extLst>
          </p:cNvPr>
          <p:cNvSpPr/>
          <p:nvPr/>
        </p:nvSpPr>
        <p:spPr>
          <a:xfrm>
            <a:off x="-6214" y="5014716"/>
            <a:ext cx="2800124" cy="1843284"/>
          </a:xfrm>
          <a:custGeom>
            <a:avLst/>
            <a:gdLst>
              <a:gd name="connsiteX0" fmla="*/ 375358 w 2800124"/>
              <a:gd name="connsiteY0" fmla="*/ 0 h 1843284"/>
              <a:gd name="connsiteX1" fmla="*/ 2781298 w 2800124"/>
              <a:gd name="connsiteY1" fmla="*/ 1770066 h 1843284"/>
              <a:gd name="connsiteX2" fmla="*/ 2800124 w 2800124"/>
              <a:gd name="connsiteY2" fmla="*/ 1843284 h 1843284"/>
              <a:gd name="connsiteX3" fmla="*/ 1987869 w 2800124"/>
              <a:gd name="connsiteY3" fmla="*/ 1843284 h 1843284"/>
              <a:gd name="connsiteX4" fmla="*/ 1986195 w 2800124"/>
              <a:gd name="connsiteY4" fmla="*/ 1838711 h 1843284"/>
              <a:gd name="connsiteX5" fmla="*/ 375357 w 2800124"/>
              <a:gd name="connsiteY5" fmla="*/ 770976 h 1843284"/>
              <a:gd name="connsiteX6" fmla="*/ 23030 w 2800124"/>
              <a:gd name="connsiteY6" fmla="*/ 806494 h 1843284"/>
              <a:gd name="connsiteX7" fmla="*/ 0 w 2800124"/>
              <a:gd name="connsiteY7" fmla="*/ 812415 h 1843284"/>
              <a:gd name="connsiteX8" fmla="*/ 0 w 2800124"/>
              <a:gd name="connsiteY8" fmla="*/ 30983 h 1843284"/>
              <a:gd name="connsiteX9" fmla="*/ 117785 w 2800124"/>
              <a:gd name="connsiteY9" fmla="*/ 13007 h 1843284"/>
              <a:gd name="connsiteX10" fmla="*/ 375358 w 2800124"/>
              <a:gd name="connsiteY10" fmla="*/ 0 h 184328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2800124" h="1843284">
                <a:moveTo>
                  <a:pt x="375358" y="0"/>
                </a:moveTo>
                <a:cubicBezTo>
                  <a:pt x="1505802" y="0"/>
                  <a:pt x="2462339" y="744579"/>
                  <a:pt x="2781298" y="1770066"/>
                </a:cubicBezTo>
                <a:lnTo>
                  <a:pt x="2800124" y="1843284"/>
                </a:lnTo>
                <a:lnTo>
                  <a:pt x="1987869" y="1843284"/>
                </a:lnTo>
                <a:lnTo>
                  <a:pt x="1986195" y="1838711"/>
                </a:lnTo>
                <a:cubicBezTo>
                  <a:pt x="1720801" y="1211248"/>
                  <a:pt x="1099494" y="770976"/>
                  <a:pt x="375357" y="770976"/>
                </a:cubicBezTo>
                <a:cubicBezTo>
                  <a:pt x="254668" y="770976"/>
                  <a:pt x="136835" y="783206"/>
                  <a:pt x="23030" y="806494"/>
                </a:cubicBezTo>
                <a:lnTo>
                  <a:pt x="0" y="812415"/>
                </a:lnTo>
                <a:lnTo>
                  <a:pt x="0" y="30983"/>
                </a:lnTo>
                <a:lnTo>
                  <a:pt x="117785" y="13007"/>
                </a:lnTo>
                <a:cubicBezTo>
                  <a:pt x="202473" y="4406"/>
                  <a:pt x="288401" y="0"/>
                  <a:pt x="375358" y="0"/>
                </a:cubicBezTo>
                <a:close/>
              </a:path>
            </a:pathLst>
          </a:custGeom>
          <a:solidFill>
            <a:schemeClr val="accent5">
              <a:lumMod val="75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1447F1F-BFA8-4A56-894B-40120132EE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365125"/>
            <a:ext cx="1072293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658FB99-0FA3-49F4-99A1-61919F9427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7200" y="1825625"/>
            <a:ext cx="10722932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DCCAE5-4EB0-4174-BD15-4943899B0A2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57200" y="6324600"/>
            <a:ext cx="25602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93BAB95-8DA7-460B-B00A-7037C8394FB0}" type="datetime1">
              <a:rPr lang="en-US" smtClean="0"/>
              <a:pPr/>
              <a:t>10/19/2025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A4189E-43B2-4CEE-B13E-61A1FBBBD25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200861" y="6319838"/>
            <a:ext cx="39827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r>
              <a:rPr lang="en-US"/>
              <a:t>Sample Footer Text</a:t>
            </a:r>
            <a:endParaRPr lang="en-US">
              <a:solidFill>
                <a:srgbClr val="FFFFFF"/>
              </a:solidFill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A0530F-0BC8-46EF-A765-DD58B536752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90806" y="6324600"/>
            <a:ext cx="79907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spc="150" baseline="0">
                <a:solidFill>
                  <a:srgbClr val="FFFFFF"/>
                </a:solidFill>
              </a:defRPr>
            </a:lvl1pPr>
          </a:lstStyle>
          <a:p>
            <a:fld id="{11A71338-8BA2-4C79-A6C5-5A8E30081D0C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7" name="Freeform: Shape 76">
            <a:extLst>
              <a:ext uri="{FF2B5EF4-FFF2-40B4-BE49-F238E27FC236}">
                <a16:creationId xmlns:a16="http://schemas.microsoft.com/office/drawing/2014/main" id="{0A253F60-DE40-4508-A37A-61331DF1DD5D}"/>
              </a:ext>
            </a:extLst>
          </p:cNvPr>
          <p:cNvSpPr/>
          <p:nvPr/>
        </p:nvSpPr>
        <p:spPr>
          <a:xfrm>
            <a:off x="7979728" y="0"/>
            <a:ext cx="4209224" cy="1650549"/>
          </a:xfrm>
          <a:custGeom>
            <a:avLst/>
            <a:gdLst>
              <a:gd name="connsiteX0" fmla="*/ 0 w 4209224"/>
              <a:gd name="connsiteY0" fmla="*/ 0 h 1650549"/>
              <a:gd name="connsiteX1" fmla="*/ 846445 w 4209224"/>
              <a:gd name="connsiteY1" fmla="*/ 0 h 1650549"/>
              <a:gd name="connsiteX2" fmla="*/ 912542 w 4209224"/>
              <a:gd name="connsiteY2" fmla="*/ 108799 h 1650549"/>
              <a:gd name="connsiteX3" fmla="*/ 2362195 w 4209224"/>
              <a:gd name="connsiteY3" fmla="*/ 879573 h 1650549"/>
              <a:gd name="connsiteX4" fmla="*/ 3811848 w 4209224"/>
              <a:gd name="connsiteY4" fmla="*/ 108799 h 1650549"/>
              <a:gd name="connsiteX5" fmla="*/ 3877945 w 4209224"/>
              <a:gd name="connsiteY5" fmla="*/ 0 h 1650549"/>
              <a:gd name="connsiteX6" fmla="*/ 4209224 w 4209224"/>
              <a:gd name="connsiteY6" fmla="*/ 0 h 1650549"/>
              <a:gd name="connsiteX7" fmla="*/ 4209224 w 4209224"/>
              <a:gd name="connsiteY7" fmla="*/ 840421 h 1650549"/>
              <a:gd name="connsiteX8" fmla="*/ 4143538 w 4209224"/>
              <a:gd name="connsiteY8" fmla="*/ 912693 h 1650549"/>
              <a:gd name="connsiteX9" fmla="*/ 2362196 w 4209224"/>
              <a:gd name="connsiteY9" fmla="*/ 1650549 h 1650549"/>
              <a:gd name="connsiteX10" fmla="*/ 40969 w 4209224"/>
              <a:gd name="connsiteY10" fmla="*/ 111937 h 165054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4209224" h="1650549">
                <a:moveTo>
                  <a:pt x="0" y="0"/>
                </a:moveTo>
                <a:lnTo>
                  <a:pt x="846445" y="0"/>
                </a:lnTo>
                <a:lnTo>
                  <a:pt x="912542" y="108799"/>
                </a:lnTo>
                <a:cubicBezTo>
                  <a:pt x="1226710" y="573829"/>
                  <a:pt x="1758748" y="879573"/>
                  <a:pt x="2362195" y="879573"/>
                </a:cubicBezTo>
                <a:cubicBezTo>
                  <a:pt x="2965642" y="879573"/>
                  <a:pt x="3497680" y="573829"/>
                  <a:pt x="3811848" y="108799"/>
                </a:cubicBezTo>
                <a:lnTo>
                  <a:pt x="3877945" y="0"/>
                </a:lnTo>
                <a:lnTo>
                  <a:pt x="4209224" y="0"/>
                </a:lnTo>
                <a:lnTo>
                  <a:pt x="4209224" y="840421"/>
                </a:lnTo>
                <a:lnTo>
                  <a:pt x="4143538" y="912693"/>
                </a:lnTo>
                <a:cubicBezTo>
                  <a:pt x="3687653" y="1368578"/>
                  <a:pt x="3057854" y="1650549"/>
                  <a:pt x="2362196" y="1650549"/>
                </a:cubicBezTo>
                <a:cubicBezTo>
                  <a:pt x="1318710" y="1650549"/>
                  <a:pt x="423404" y="1016115"/>
                  <a:pt x="40969" y="111937"/>
                </a:cubicBezTo>
                <a:close/>
              </a:path>
            </a:pathLst>
          </a:custGeom>
          <a:solidFill>
            <a:schemeClr val="accent5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07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2" r:id="rId1"/>
    <p:sldLayoutId id="2147483743" r:id="rId2"/>
    <p:sldLayoutId id="2147483744" r:id="rId3"/>
    <p:sldLayoutId id="2147483745" r:id="rId4"/>
    <p:sldLayoutId id="2147483746" r:id="rId5"/>
    <p:sldLayoutId id="2147483740" r:id="rId6"/>
    <p:sldLayoutId id="2147483736" r:id="rId7"/>
    <p:sldLayoutId id="2147483737" r:id="rId8"/>
    <p:sldLayoutId id="2147483738" r:id="rId9"/>
    <p:sldLayoutId id="2147483739" r:id="rId10"/>
    <p:sldLayoutId id="2147483741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800" kern="1200">
          <a:solidFill>
            <a:srgbClr val="FFFFFF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400" kern="1200">
          <a:solidFill>
            <a:srgbClr val="FFFFFF"/>
          </a:solidFill>
          <a:latin typeface="+mn-lt"/>
          <a:ea typeface="+mn-ea"/>
          <a:cs typeface="+mn-cs"/>
        </a:defRPr>
      </a:lvl2pPr>
      <a:lvl3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2000" kern="1200">
          <a:solidFill>
            <a:srgbClr val="FFFFFF"/>
          </a:solidFill>
          <a:latin typeface="+mn-lt"/>
          <a:ea typeface="+mn-ea"/>
          <a:cs typeface="+mn-cs"/>
        </a:defRPr>
      </a:lvl3pPr>
      <a:lvl4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4pPr>
      <a:lvl5pPr marL="2286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bg1"/>
        </a:buClr>
        <a:buSzPct val="75000"/>
        <a:buFont typeface="Arial" panose="020B0604020202020204" pitchFamily="34" charset="0"/>
        <a:buChar char="•"/>
        <a:defRPr sz="1800" kern="1200">
          <a:solidFill>
            <a:srgbClr val="FFFFFF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5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ebookcentral.proquest.com/lib/trinity/detail.action?docID=6577749" TargetMode="External"/><Relationship Id="rId2" Type="http://schemas.openxmlformats.org/officeDocument/2006/relationships/hyperlink" Target="https://ebookcentral.proquest.com/lib/trinity/detail.action?docID=6234945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ealthcareers.nhs.uk/explore-roles/psychological-therapies/roles-psychological-therapies/childrens-wellbeing-practitioner" TargetMode="External"/><Relationship Id="rId5" Type="http://schemas.openxmlformats.org/officeDocument/2006/relationships/hyperlink" Target="https://lscpbirmingham.org.uk/learning-zone/multi-agency-training" TargetMode="External"/><Relationship Id="rId4" Type="http://schemas.openxmlformats.org/officeDocument/2006/relationships/hyperlink" Target="https://thedecisionlab.com/reference-guide/management/swot-analysi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3B6DAC6-0186-4D62-AD69-90B9C0411E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pic>
        <p:nvPicPr>
          <p:cNvPr id="4" name="Picture 3" descr="Triangular abstract background">
            <a:extLst>
              <a:ext uri="{FF2B5EF4-FFF2-40B4-BE49-F238E27FC236}">
                <a16:creationId xmlns:a16="http://schemas.microsoft.com/office/drawing/2014/main" id="{15B3DC05-3A97-ED99-E4F0-088E63053A5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5582" r="6" b="6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BA6285CA-6AFA-4F27-AFB5-1B32CDE09B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accent5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grpSp>
        <p:nvGrpSpPr>
          <p:cNvPr id="13" name="Group 12">
            <a:extLst>
              <a:ext uri="{FF2B5EF4-FFF2-40B4-BE49-F238E27FC236}">
                <a16:creationId xmlns:a16="http://schemas.microsoft.com/office/drawing/2014/main" id="{91108A0F-8C78-4294-B028-9F09581FC0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6214" y="-1"/>
            <a:ext cx="12214827" cy="6858000"/>
            <a:chOff x="-6214" y="-1"/>
            <a:chExt cx="12214827" cy="6858000"/>
          </a:xfrm>
        </p:grpSpPr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313489AA-CF3C-45B5-9A6B-D686CDD1D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-6214" y="6686283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>
              <a:extLst>
                <a:ext uri="{FF2B5EF4-FFF2-40B4-BE49-F238E27FC236}">
                  <a16:creationId xmlns:a16="http://schemas.microsoft.com/office/drawing/2014/main" id="{7ABF1CE3-37BC-462F-BC4B-5EF9C8287DB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121847A4-7B07-4976-81EF-E68ABFC4FB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9325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9F3EBBA6-8771-481B-BACA-142F0C805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9252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DF58D94E-BB4B-436D-8172-0F5737BEEA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9196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>
              <a:extLst>
                <a:ext uri="{FF2B5EF4-FFF2-40B4-BE49-F238E27FC236}">
                  <a16:creationId xmlns:a16="http://schemas.microsoft.com/office/drawing/2014/main" id="{4F75AA9A-4678-41CB-AEFA-13C324B847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219140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6C95E447-C172-476B-98BE-453E4049FB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319084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>
              <a:extLst>
                <a:ext uri="{FF2B5EF4-FFF2-40B4-BE49-F238E27FC236}">
                  <a16:creationId xmlns:a16="http://schemas.microsoft.com/office/drawing/2014/main" id="{1F3BD247-696E-47F7-964F-89A5823D11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419028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>
              <a:extLst>
                <a:ext uri="{FF2B5EF4-FFF2-40B4-BE49-F238E27FC236}">
                  <a16:creationId xmlns:a16="http://schemas.microsoft.com/office/drawing/2014/main" id="{5E31E4B8-694B-447A-AA13-36B0A4EEC9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518971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88321B73-1AE7-4FA0-90EB-4E969A095D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618915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>
              <a:extLst>
                <a:ext uri="{FF2B5EF4-FFF2-40B4-BE49-F238E27FC236}">
                  <a16:creationId xmlns:a16="http://schemas.microsoft.com/office/drawing/2014/main" id="{E15F8082-1C6D-496D-937D-964948B109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7188594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>
              <a:extLst>
                <a:ext uri="{FF2B5EF4-FFF2-40B4-BE49-F238E27FC236}">
                  <a16:creationId xmlns:a16="http://schemas.microsoft.com/office/drawing/2014/main" id="{1B84AF1D-3604-4213-B891-4880C86F6E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8188032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>
              <a:extLst>
                <a:ext uri="{FF2B5EF4-FFF2-40B4-BE49-F238E27FC236}">
                  <a16:creationId xmlns:a16="http://schemas.microsoft.com/office/drawing/2014/main" id="{C3631262-5E4E-4A33-9D72-17996A538F9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187470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>
              <a:extLst>
                <a:ext uri="{FF2B5EF4-FFF2-40B4-BE49-F238E27FC236}">
                  <a16:creationId xmlns:a16="http://schemas.microsoft.com/office/drawing/2014/main" id="{9A4C49C9-CD9F-417C-A832-DD9D6F9C4B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0186908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>
              <a:extLst>
                <a:ext uri="{FF2B5EF4-FFF2-40B4-BE49-F238E27FC236}">
                  <a16:creationId xmlns:a16="http://schemas.microsoft.com/office/drawing/2014/main" id="{9A3BBBFA-B462-4340-82C8-3EE5CCFB10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118634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>
              <a:extLst>
                <a:ext uri="{FF2B5EF4-FFF2-40B4-BE49-F238E27FC236}">
                  <a16:creationId xmlns:a16="http://schemas.microsoft.com/office/drawing/2014/main" id="{4A7D3C2E-F100-49BC-9F4E-DFB50B2F9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2185786" y="-1"/>
              <a:ext cx="0" cy="685800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>
              <a:extLst>
                <a:ext uri="{FF2B5EF4-FFF2-40B4-BE49-F238E27FC236}">
                  <a16:creationId xmlns:a16="http://schemas.microsoft.com/office/drawing/2014/main" id="{E46D4A85-2FF9-491B-BBF7-4D83EB8881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717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>
              <a:extLst>
                <a:ext uri="{FF2B5EF4-FFF2-40B4-BE49-F238E27FC236}">
                  <a16:creationId xmlns:a16="http://schemas.microsoft.com/office/drawing/2014/main" id="{B8F6747A-BC05-4E83-8FE8-976BBCE30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72890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4C1FEEA0-B31C-4DD8-9CC4-DAE0655780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28609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>
              <a:extLst>
                <a:ext uri="{FF2B5EF4-FFF2-40B4-BE49-F238E27FC236}">
                  <a16:creationId xmlns:a16="http://schemas.microsoft.com/office/drawing/2014/main" id="{BA783C12-3D0A-495D-B461-9D1FCC415A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184328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>
              <a:extLst>
                <a:ext uri="{FF2B5EF4-FFF2-40B4-BE49-F238E27FC236}">
                  <a16:creationId xmlns:a16="http://schemas.microsoft.com/office/drawing/2014/main" id="{9AD7D205-DA43-40B9-82B4-D570FB270F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40047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>
              <a:extLst>
                <a:ext uri="{FF2B5EF4-FFF2-40B4-BE49-F238E27FC236}">
                  <a16:creationId xmlns:a16="http://schemas.microsoft.com/office/drawing/2014/main" id="{FDD4F5FF-D993-454E-AB84-8634B9E53F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295766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EF64AEBB-D378-4CCE-9266-B45FC822EB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351485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>
              <a:extLst>
                <a:ext uri="{FF2B5EF4-FFF2-40B4-BE49-F238E27FC236}">
                  <a16:creationId xmlns:a16="http://schemas.microsoft.com/office/drawing/2014/main" id="{22217ABD-7AF1-44DF-9243-75E5C9792A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07204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>
              <a:extLst>
                <a:ext uri="{FF2B5EF4-FFF2-40B4-BE49-F238E27FC236}">
                  <a16:creationId xmlns:a16="http://schemas.microsoft.com/office/drawing/2014/main" id="{0D885E59-AA75-4026-972E-4DEE1AB599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462923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>
              <a:extLst>
                <a:ext uri="{FF2B5EF4-FFF2-40B4-BE49-F238E27FC236}">
                  <a16:creationId xmlns:a16="http://schemas.microsoft.com/office/drawing/2014/main" id="{6AB41BAB-F8B8-402D-BC3D-82F73208A39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18642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F67CC234-9EF0-4613-9013-F7F9AEC49E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5743616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>
              <a:extLst>
                <a:ext uri="{FF2B5EF4-FFF2-40B4-BE49-F238E27FC236}">
                  <a16:creationId xmlns:a16="http://schemas.microsoft.com/office/drawing/2014/main" id="{032D8DE3-B3FD-47EC-B6D3-90CE4F0370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0" y="6857999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A4218772-C699-478C-9D44-9459ABA4CA7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>
              <a:cxnSpLocks/>
            </p:cNvCxn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16613" y="6248400"/>
              <a:ext cx="12192000" cy="0"/>
            </a:xfrm>
            <a:prstGeom prst="line">
              <a:avLst/>
            </a:prstGeom>
            <a:ln w="19050">
              <a:solidFill>
                <a:schemeClr val="accent2">
                  <a:alpha val="25000"/>
                </a:schemeClr>
              </a:solidFill>
              <a:prstDash val="sys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21546" y="1260475"/>
            <a:ext cx="7439886" cy="3932710"/>
          </a:xfrm>
        </p:spPr>
        <p:txBody>
          <a:bodyPr anchor="b">
            <a:noAutofit/>
          </a:bodyPr>
          <a:lstStyle/>
          <a:p>
            <a:r>
              <a:rPr lang="en-GB" sz="3200"/>
              <a:t>LCHS4009 Professional Development within Health and Social Care</a:t>
            </a:r>
          </a:p>
          <a:p>
            <a:r>
              <a:rPr lang="en-GB" sz="3200"/>
              <a:t>Assessment 1:Self Awareness Presentation</a:t>
            </a:r>
          </a:p>
          <a:p>
            <a:r>
              <a:rPr lang="en-GB" sz="3200"/>
              <a:t>Lecturer: Anika Tahsin Ahmed</a:t>
            </a:r>
          </a:p>
          <a:p>
            <a:r>
              <a:rPr lang="en-GB" sz="3200"/>
              <a:t>Davina Sawyers</a:t>
            </a:r>
          </a:p>
          <a:p>
            <a:r>
              <a:rPr lang="en-GB" sz="3200"/>
              <a:t>2407363</a:t>
            </a:r>
          </a:p>
          <a:p>
            <a:endParaRPr lang="en-GB" sz="3200"/>
          </a:p>
        </p:txBody>
      </p:sp>
      <p:sp>
        <p:nvSpPr>
          <p:cNvPr id="44" name="Right Triangle 43">
            <a:extLst>
              <a:ext uri="{FF2B5EF4-FFF2-40B4-BE49-F238E27FC236}">
                <a16:creationId xmlns:a16="http://schemas.microsoft.com/office/drawing/2014/main" id="{94D786EB-944C-47D5-B631-899F4029B0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>
            <a:off x="5905012" y="-284145"/>
            <a:ext cx="568289" cy="568289"/>
          </a:xfrm>
          <a:prstGeom prst="rtTriangle">
            <a:avLst/>
          </a:prstGeom>
          <a:solidFill>
            <a:schemeClr val="accent5">
              <a:lumMod val="50000"/>
              <a:alpha val="17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F6C204-709F-3DD6-739D-0FC5356810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cs typeface="Posterama"/>
              </a:rPr>
              <a:t>Aims and Objectives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3DEC411-36A2-51F9-EC61-B4F31B4A1D6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pPr>
              <a:buClr>
                <a:prstClr val="white"/>
              </a:buClr>
            </a:pPr>
            <a:r>
              <a:rPr lang="en-GB" sz="2400" dirty="0"/>
              <a:t>The goals and development professionally within the UK in health and social care</a:t>
            </a:r>
            <a:endParaRPr lang="en-US" sz="2400"/>
          </a:p>
          <a:p>
            <a:pPr>
              <a:buClr>
                <a:srgbClr val="FFFFFF"/>
              </a:buClr>
            </a:pPr>
            <a:r>
              <a:rPr lang="en-GB" sz="2400" dirty="0"/>
              <a:t>My aim and goal doing this health and social care course is to expand my knowledge on the work opportunities that are out there in the social care field. I am interested in becoming a CWP (Children's well-being Practitioner).(NHS,2020)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 In order for me to get a career in this field I have to do a training course which is a year long. I would apply for this role through the NHS job website .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There is opportunity to become a SWP (Senior well-being Practitioner) which would mean doing a two year course.</a:t>
            </a:r>
          </a:p>
        </p:txBody>
      </p:sp>
    </p:spTree>
    <p:extLst>
      <p:ext uri="{BB962C8B-B14F-4D97-AF65-F5344CB8AC3E}">
        <p14:creationId xmlns:p14="http://schemas.microsoft.com/office/powerpoint/2010/main" val="18296354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84744A-4F10-3E54-9EA7-57FB36CAA21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0143" y="179585"/>
            <a:ext cx="5011651" cy="152671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/>
                <a:cs typeface="Arial"/>
              </a:rPr>
              <a:t>Strengths</a:t>
            </a:r>
            <a:endParaRPr lang="en-US" sz="36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70E0B47-2901-AA17-92D8-86C8DE2B587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257321" y="1858123"/>
            <a:ext cx="5116034" cy="3872252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400" dirty="0"/>
              <a:t>Attempting things out of my comfort zone.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I am an advocate for those without a voice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I am motivational towards others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I have a positive outlook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I have experience in the field I am going for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I have a level 4 in Health and Social care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I attend training courses in my current job</a:t>
            </a:r>
          </a:p>
          <a:p>
            <a:pPr>
              <a:buClr>
                <a:srgbClr val="FFFFFF"/>
              </a:buClr>
            </a:pPr>
            <a:endParaRPr lang="en-GB" sz="24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D9500E-68E0-04D9-57F3-8F1A95EB63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565804"/>
            <a:ext cx="5183188" cy="1150937"/>
          </a:xfrm>
        </p:spPr>
        <p:txBody>
          <a:bodyPr>
            <a:normAutofit/>
          </a:bodyPr>
          <a:lstStyle/>
          <a:p>
            <a:r>
              <a:rPr lang="en-GB" sz="3600" dirty="0"/>
              <a:t>Weaknesses</a:t>
            </a:r>
            <a:endParaRPr lang="en-US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16C3D0-44FB-575A-5349-D6A346C1AE5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44142" y="1869789"/>
            <a:ext cx="5124396" cy="3536997"/>
          </a:xfrm>
        </p:spPr>
        <p:txBody>
          <a:bodyPr vert="horz" lIns="91440" tIns="45720" rIns="91440" bIns="45720" rtlCol="0" anchor="t">
            <a:normAutofit fontScale="85000" lnSpcReduction="20000"/>
          </a:bodyPr>
          <a:lstStyle/>
          <a:p>
            <a:r>
              <a:rPr lang="en-GB" sz="2400" dirty="0">
                <a:latin typeface="Arial"/>
                <a:cs typeface="Arial"/>
              </a:rPr>
              <a:t>I struggle with self doubt</a:t>
            </a:r>
            <a:endParaRPr lang="en-GB" sz="2400">
              <a:latin typeface="Arial"/>
              <a:cs typeface="Arial"/>
            </a:endParaRPr>
          </a:p>
          <a:p>
            <a:pPr>
              <a:buClr>
                <a:srgbClr val="FFFFFF"/>
              </a:buClr>
            </a:pPr>
            <a:r>
              <a:rPr lang="en-GB" sz="2400" dirty="0">
                <a:latin typeface="Arial"/>
                <a:cs typeface="Arial"/>
              </a:rPr>
              <a:t>I have imposter syndrome</a:t>
            </a:r>
          </a:p>
          <a:p>
            <a:pPr>
              <a:buClr>
                <a:srgbClr val="FFFFFF"/>
              </a:buClr>
            </a:pPr>
            <a:r>
              <a:rPr lang="en-GB" sz="2400" dirty="0">
                <a:latin typeface="Arial"/>
                <a:cs typeface="Arial"/>
              </a:rPr>
              <a:t>I am an overthinker</a:t>
            </a:r>
          </a:p>
          <a:p>
            <a:pPr>
              <a:buClr>
                <a:srgbClr val="FFFFFF"/>
              </a:buClr>
            </a:pPr>
            <a:r>
              <a:rPr lang="en-GB" sz="2400" dirty="0">
                <a:latin typeface="Arial"/>
                <a:cs typeface="Arial"/>
              </a:rPr>
              <a:t>I can be too trusting</a:t>
            </a:r>
          </a:p>
          <a:p>
            <a:pPr>
              <a:buClr>
                <a:srgbClr val="FFFFFF"/>
              </a:buClr>
            </a:pPr>
            <a:r>
              <a:rPr lang="en-GB" sz="2400" dirty="0">
                <a:latin typeface="Arial"/>
                <a:cs typeface="Arial"/>
              </a:rPr>
              <a:t>I can shut down when feeling overwhelmed</a:t>
            </a:r>
          </a:p>
        </p:txBody>
      </p:sp>
    </p:spTree>
    <p:extLst>
      <p:ext uri="{BB962C8B-B14F-4D97-AF65-F5344CB8AC3E}">
        <p14:creationId xmlns:p14="http://schemas.microsoft.com/office/powerpoint/2010/main" val="14632624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  <p:bldP spid="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F870F-0D3B-2A3D-5D52-5E6E3B69A6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Swot Analysis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47D87A-8793-8C8B-E547-CFAF1F14889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55241" y="1476396"/>
            <a:ext cx="5742334" cy="764720"/>
          </a:xfrm>
        </p:spPr>
        <p:txBody>
          <a:bodyPr/>
          <a:lstStyle/>
          <a:p>
            <a:r>
              <a:rPr lang="en-GB" u="sng" dirty="0"/>
              <a:t>Strengths  </a:t>
            </a:r>
            <a:r>
              <a:rPr lang="en-GB" dirty="0"/>
              <a:t>              </a:t>
            </a:r>
            <a:r>
              <a:rPr lang="en-GB" u="sng" dirty="0"/>
              <a:t>Weaknesses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721F82B-CC3C-6E72-6C74-D4F9A205CAF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767948"/>
            <a:ext cx="5157787" cy="3818371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The swot framework has been traced back to the 1960's created by Albert Humphreys a management consultant at Stanford Research Institute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Originally called SOFT, Satisfactory, Opportunities, Faults and Threats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0016600-72B8-0CBC-6BEE-95803C9CA3C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099133" y="1476398"/>
            <a:ext cx="5256255" cy="764719"/>
          </a:xfrm>
        </p:spPr>
        <p:txBody>
          <a:bodyPr/>
          <a:lstStyle/>
          <a:p>
            <a:r>
              <a:rPr lang="en-GB" u="sng" dirty="0"/>
              <a:t>Opportunities</a:t>
            </a:r>
            <a:r>
              <a:rPr lang="en-GB" dirty="0"/>
              <a:t>        </a:t>
            </a:r>
            <a:r>
              <a:rPr lang="en-GB" u="sng" dirty="0"/>
              <a:t>Threats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9B2DB80-C89B-F013-89DB-E0281E4F9D9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20009" y="2778386"/>
            <a:ext cx="5235379" cy="3411276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It slowly evolved into SWOT throughout the years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This changed Satisfactory for Strengths and Faults for weaknesses(The Decision Lab 2025)</a:t>
            </a:r>
          </a:p>
          <a:p>
            <a:pPr>
              <a:buClr>
                <a:srgbClr val="FFFFFF"/>
              </a:buClr>
            </a:pPr>
            <a:endParaRPr lang="en-GB" sz="2400" dirty="0"/>
          </a:p>
          <a:p>
            <a:pPr>
              <a:buClr>
                <a:srgbClr val="FFFFF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990167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84A947-703C-0817-8C36-FC41C748F8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Threats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857558-020F-432B-83BB-F58E7B3093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Logisitics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Getting on a training course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Being able to drive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Finding a suitable position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Cultural requirements and religious backgrounds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Competition for the CWP role and if they are limited</a:t>
            </a:r>
          </a:p>
          <a:p>
            <a:pPr>
              <a:buClr>
                <a:srgbClr val="FFFFFF"/>
              </a:buClr>
            </a:pPr>
            <a:endParaRPr lang="en-GB" sz="2400" dirty="0"/>
          </a:p>
          <a:p>
            <a:pPr>
              <a:buClr>
                <a:srgbClr val="FFFFF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40978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CD2134D-1FC1-6C74-3718-CA1C181A83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90D4733-E76C-D98B-455A-715E29780F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565804"/>
            <a:ext cx="5157787" cy="1150937"/>
          </a:xfrm>
        </p:spPr>
        <p:txBody>
          <a:bodyPr>
            <a:normAutofit/>
          </a:bodyPr>
          <a:lstStyle/>
          <a:p>
            <a:r>
              <a:rPr lang="en-GB" sz="3600" dirty="0">
                <a:latin typeface="Arial"/>
                <a:cs typeface="Arial"/>
              </a:rPr>
              <a:t>Opportunities</a:t>
            </a:r>
          </a:p>
        </p:txBody>
      </p:sp>
      <p:graphicFrame>
        <p:nvGraphicFramePr>
          <p:cNvPr id="2" name="Content Placeholder 1">
            <a:extLst>
              <a:ext uri="{FF2B5EF4-FFF2-40B4-BE49-F238E27FC236}">
                <a16:creationId xmlns:a16="http://schemas.microsoft.com/office/drawing/2014/main" id="{B8EEAAC1-185C-A7AF-CE3A-7B66EA7F3DEB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839788" y="3101975"/>
          <a:ext cx="5157787" cy="3087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AC29F2-8814-776D-B88A-67C860DD607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565804"/>
            <a:ext cx="5183188" cy="1150937"/>
          </a:xfrm>
        </p:spPr>
        <p:txBody>
          <a:bodyPr>
            <a:normAutofit/>
          </a:bodyPr>
          <a:lstStyle/>
          <a:p>
            <a:r>
              <a:rPr lang="en-GB" sz="3600" dirty="0"/>
              <a:t>Threats</a:t>
            </a:r>
            <a:endParaRPr lang="en-US" dirty="0"/>
          </a:p>
        </p:txBody>
      </p:sp>
      <p:graphicFrame>
        <p:nvGraphicFramePr>
          <p:cNvPr id="11" name="Content Placeholder 10">
            <a:extLst>
              <a:ext uri="{FF2B5EF4-FFF2-40B4-BE49-F238E27FC236}">
                <a16:creationId xmlns:a16="http://schemas.microsoft.com/office/drawing/2014/main" id="{193CD557-FFEB-A18F-3B25-652DB70B7C8D}"/>
              </a:ext>
            </a:extLst>
          </p:cNvPr>
          <p:cNvGraphicFramePr>
            <a:graphicFrameLocks noGrp="1"/>
          </p:cNvGraphicFramePr>
          <p:nvPr>
            <p:ph sz="quarter" idx="4"/>
            <p:extLst>
              <p:ext uri="{D42A27DB-BD31-4B8C-83A1-F6EECF244321}">
                <p14:modId xmlns:p14="http://schemas.microsoft.com/office/powerpoint/2010/main" val="2066895518"/>
              </p:ext>
            </p:extLst>
          </p:nvPr>
        </p:nvGraphicFramePr>
        <p:xfrm>
          <a:off x="6005186" y="3195920"/>
          <a:ext cx="5183188" cy="3087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</p:spTree>
    <p:extLst>
      <p:ext uri="{BB962C8B-B14F-4D97-AF65-F5344CB8AC3E}">
        <p14:creationId xmlns:p14="http://schemas.microsoft.com/office/powerpoint/2010/main" val="17807736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BA260-2161-8099-A7A0-8E6F559DE6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Minimise threats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3B9F48-9CE4-1435-9264-43B336CA15C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/>
              <a:t>Adapt my communication to fit different people and circumstances.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Being culture and religious aware and sensitive to it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Apply for jobs that are more closer to me or is easy to commute to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Actively keep checking on when training is available for the job I am seeking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Seek out what employers are looking for in this role</a:t>
            </a:r>
          </a:p>
          <a:p>
            <a:pPr>
              <a:buClr>
                <a:srgbClr val="FFFFFF"/>
              </a:buClr>
            </a:pPr>
            <a:endParaRPr lang="en-GB" sz="2400" dirty="0"/>
          </a:p>
          <a:p>
            <a:pPr>
              <a:buClr>
                <a:srgbClr val="FFFFFF"/>
              </a:buClr>
            </a:pPr>
            <a:endParaRPr lang="en-GB" dirty="0"/>
          </a:p>
          <a:p>
            <a:pPr>
              <a:buClr>
                <a:srgbClr val="FFFFF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19468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D4E4F-F351-AEB7-9DDD-CE4741FBE0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cs typeface="Posterama"/>
              </a:rPr>
              <a:t>Minimise the weaknesses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1CC6085-7445-8736-7C7C-C01437A9F31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400" dirty="0"/>
              <a:t>Take on more training courses to educate myself in specific subjects like safeguarding (</a:t>
            </a:r>
            <a:r>
              <a:rPr lang="en-GB" sz="2400" dirty="0" err="1"/>
              <a:t>Iscpbirmingham</a:t>
            </a:r>
            <a:r>
              <a:rPr lang="en-GB" sz="2400" dirty="0"/>
              <a:t> 2025)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Recognising when I'm being too critical of myself and try to be more positive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Try not to dwell to long on things to prevent over thinking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Seek advice from family, colleagues, mentors, before making important decisions 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Reflect on past experiences and try not repeat patterns of misplacing my trust.</a:t>
            </a:r>
          </a:p>
          <a:p>
            <a:pPr>
              <a:buClr>
                <a:srgbClr val="FFFFFF"/>
              </a:buClr>
            </a:pPr>
            <a:r>
              <a:rPr lang="en-GB" sz="2400" dirty="0"/>
              <a:t>Set small goals and focus on my strengths </a:t>
            </a:r>
          </a:p>
          <a:p>
            <a:pPr>
              <a:buClr>
                <a:srgbClr val="FFFFFF"/>
              </a:buClr>
            </a:pPr>
            <a:endParaRPr lang="en-GB" sz="2400" dirty="0"/>
          </a:p>
          <a:p>
            <a:pPr>
              <a:buClr>
                <a:srgbClr val="FFFFFF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256199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F9112D-B9DD-6AD3-FEA2-B5D7D5B2B9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610" y="177235"/>
            <a:ext cx="11150905" cy="3141837"/>
          </a:xfrm>
        </p:spPr>
        <p:txBody>
          <a:bodyPr>
            <a:normAutofit fontScale="90000"/>
          </a:bodyPr>
          <a:lstStyle/>
          <a:p>
            <a:r>
              <a:rPr lang="en-GB" sz="2800" dirty="0">
                <a:cs typeface="Posterama"/>
              </a:rPr>
              <a:t>Reference List</a:t>
            </a:r>
            <a:br>
              <a:rPr lang="en-GB" sz="2800" dirty="0">
                <a:cs typeface="+mj-lt"/>
              </a:rPr>
            </a:br>
            <a:br>
              <a:rPr lang="en-GB" sz="2400" dirty="0">
                <a:cs typeface="+mj-lt"/>
              </a:rPr>
            </a:br>
            <a:r>
              <a:rPr lang="en-GB" sz="2400" dirty="0">
                <a:solidFill>
                  <a:srgbClr val="555555"/>
                </a:solidFill>
                <a:ea typeface="+mj-lt"/>
                <a:cs typeface="+mj-lt"/>
              </a:rPr>
              <a:t>Cottrell, Stella. </a:t>
            </a:r>
            <a:r>
              <a:rPr lang="en-GB" sz="2400" i="1" dirty="0">
                <a:solidFill>
                  <a:srgbClr val="555555"/>
                </a:solidFill>
                <a:ea typeface="+mj-lt"/>
                <a:cs typeface="+mj-lt"/>
              </a:rPr>
              <a:t>The Study Skills Handbook</a:t>
            </a:r>
            <a:r>
              <a:rPr lang="en-GB" sz="2400" dirty="0">
                <a:solidFill>
                  <a:srgbClr val="555555"/>
                </a:solidFill>
                <a:ea typeface="+mj-lt"/>
                <a:cs typeface="+mj-lt"/>
              </a:rPr>
              <a:t>, Bloomsbury Publishing Plc, 2019.</a:t>
            </a:r>
            <a:r>
              <a:rPr lang="en-GB" sz="2400" i="1" dirty="0">
                <a:solidFill>
                  <a:srgbClr val="555555"/>
                </a:solidFill>
                <a:ea typeface="+mj-lt"/>
                <a:cs typeface="+mj-lt"/>
              </a:rPr>
              <a:t> ProQuest </a:t>
            </a:r>
            <a:r>
              <a:rPr lang="en-GB" sz="2400" i="1" dirty="0" err="1">
                <a:solidFill>
                  <a:srgbClr val="555555"/>
                </a:solidFill>
                <a:ea typeface="+mj-lt"/>
                <a:cs typeface="+mj-lt"/>
              </a:rPr>
              <a:t>Ebook</a:t>
            </a:r>
            <a:r>
              <a:rPr lang="en-GB" sz="2400" i="1" dirty="0">
                <a:solidFill>
                  <a:srgbClr val="555555"/>
                </a:solidFill>
                <a:ea typeface="+mj-lt"/>
                <a:cs typeface="+mj-lt"/>
              </a:rPr>
              <a:t> Central</a:t>
            </a:r>
            <a:r>
              <a:rPr lang="en-GB" sz="2400" dirty="0">
                <a:solidFill>
                  <a:srgbClr val="555555"/>
                </a:solidFill>
                <a:ea typeface="+mj-lt"/>
                <a:cs typeface="+mj-lt"/>
              </a:rPr>
              <a:t>, </a:t>
            </a:r>
            <a:r>
              <a:rPr lang="en-GB" sz="2400" dirty="0">
                <a:solidFill>
                  <a:srgbClr val="555555"/>
                </a:solidFill>
                <a:ea typeface="+mj-lt"/>
                <a:cs typeface="+mj-lt"/>
                <a:hlinkClick r:id="rId2"/>
              </a:rPr>
              <a:t>https://ebookcentral.proquest.com/lib/trinity/detail.action?docID=6234945</a:t>
            </a:r>
            <a:r>
              <a:rPr lang="en-GB" sz="2400" dirty="0">
                <a:solidFill>
                  <a:srgbClr val="555555"/>
                </a:solidFill>
                <a:ea typeface="+mj-lt"/>
                <a:cs typeface="+mj-lt"/>
              </a:rPr>
              <a:t>.</a:t>
            </a:r>
            <a:br>
              <a:rPr lang="en-GB" sz="2400" dirty="0">
                <a:solidFill>
                  <a:srgbClr val="555555"/>
                </a:solidFill>
                <a:cs typeface="+mj-lt"/>
              </a:rPr>
            </a:br>
            <a:r>
              <a:rPr lang="en-GB" sz="2400" dirty="0">
                <a:solidFill>
                  <a:srgbClr val="555555"/>
                </a:solidFill>
                <a:cs typeface="+mj-lt"/>
              </a:rPr>
              <a:t>(Accessed 15th October 2025)</a:t>
            </a:r>
            <a:br>
              <a:rPr lang="en-GB" sz="2400" dirty="0">
                <a:solidFill>
                  <a:srgbClr val="555555"/>
                </a:solidFill>
                <a:cs typeface="+mj-lt"/>
              </a:rPr>
            </a:br>
            <a:br>
              <a:rPr lang="en-GB" sz="2400" dirty="0">
                <a:cs typeface="+mj-lt"/>
              </a:rPr>
            </a:br>
            <a:r>
              <a:rPr lang="en-GB" sz="2400" dirty="0">
                <a:cs typeface="+mj-lt"/>
              </a:rPr>
              <a:t>Cottrell, Stella. Skills for Success : Personal Development and Employability, Macmillan Education UK, 2021. ProQuest </a:t>
            </a:r>
            <a:r>
              <a:rPr lang="en-GB" sz="2400" dirty="0" err="1">
                <a:cs typeface="+mj-lt"/>
              </a:rPr>
              <a:t>Ebook</a:t>
            </a:r>
            <a:r>
              <a:rPr lang="en-GB" sz="2400" dirty="0">
                <a:cs typeface="+mj-lt"/>
              </a:rPr>
              <a:t> Central</a:t>
            </a:r>
            <a:br>
              <a:rPr lang="en-GB" sz="2400" dirty="0">
                <a:cs typeface="+mj-lt"/>
              </a:rPr>
            </a:br>
            <a:r>
              <a:rPr lang="en-GB" sz="2400" dirty="0">
                <a:cs typeface="+mj-lt"/>
              </a:rPr>
              <a:t> </a:t>
            </a:r>
            <a:r>
              <a:rPr lang="en-GB" sz="2400" dirty="0">
                <a:cs typeface="+mj-lt"/>
                <a:hlinkClick r:id="rId3"/>
              </a:rPr>
              <a:t>https://ebookcentral.proquest.com/lib/trinity/detail.action?docID=6577749</a:t>
            </a:r>
            <a:r>
              <a:rPr lang="en-GB" sz="2400" dirty="0">
                <a:cs typeface="+mj-lt"/>
              </a:rPr>
              <a:t>.</a:t>
            </a:r>
            <a:br>
              <a:rPr lang="en-GB" sz="2400" dirty="0">
                <a:cs typeface="+mj-lt"/>
              </a:rPr>
            </a:br>
            <a:r>
              <a:rPr lang="en-GB" sz="2400" dirty="0">
                <a:cs typeface="+mj-lt"/>
              </a:rPr>
              <a:t>(Accessed 15th October 2025</a:t>
            </a:r>
            <a:br>
              <a:rPr lang="en-GB" sz="2400" dirty="0">
                <a:cs typeface="+mj-lt"/>
              </a:rPr>
            </a:br>
            <a:br>
              <a:rPr lang="en-GB" sz="2400" dirty="0">
                <a:cs typeface="+mj-lt"/>
              </a:rPr>
            </a:br>
            <a:r>
              <a:rPr lang="en-GB" sz="2400" dirty="0">
                <a:ea typeface="+mj-lt"/>
                <a:cs typeface="+mj-lt"/>
                <a:hlinkClick r:id="rId4"/>
              </a:rPr>
              <a:t>https://thedecisionlab.com/reference-guide/management/swot-analysis</a:t>
            </a:r>
            <a:br>
              <a:rPr lang="en-GB" sz="2400" dirty="0">
                <a:cs typeface="+mj-lt"/>
              </a:rPr>
            </a:br>
            <a:r>
              <a:rPr lang="en-GB" sz="2400" dirty="0">
                <a:cs typeface="+mj-lt"/>
              </a:rPr>
              <a:t>(Accessed 19th October 2025)</a:t>
            </a:r>
            <a:br>
              <a:rPr lang="en-GB" sz="2400" dirty="0">
                <a:cs typeface="+mj-lt"/>
              </a:rPr>
            </a:br>
            <a:endParaRPr lang="en-GB" sz="2400" dirty="0">
              <a:cs typeface="Posterama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57321B-37CF-2382-1396-ADD7E776A5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087" y="3422693"/>
            <a:ext cx="11672820" cy="3422325"/>
          </a:xfrm>
        </p:spPr>
        <p:txBody>
          <a:bodyPr vert="horz" lIns="91440" tIns="45720" rIns="91440" bIns="45720" rtlCol="0" anchor="t">
            <a:normAutofit fontScale="92500"/>
          </a:bodyPr>
          <a:lstStyle/>
          <a:p>
            <a:endParaRPr lang="en-GB" sz="2400" dirty="0">
              <a:ea typeface="+mn-lt"/>
              <a:cs typeface="+mn-lt"/>
            </a:endParaRPr>
          </a:p>
          <a:p>
            <a:pPr>
              <a:buClr>
                <a:srgbClr val="FFFFFF"/>
              </a:buClr>
            </a:pPr>
            <a:r>
              <a:rPr lang="en-GB" sz="2400" dirty="0">
                <a:ea typeface="+mn-lt"/>
                <a:cs typeface="+mn-lt"/>
                <a:hlinkClick r:id="rId5"/>
              </a:rPr>
              <a:t>https://lscpbirmingham.org.uk/learning-zone/multi-agency-training</a:t>
            </a:r>
            <a:endParaRPr lang="en-US"/>
          </a:p>
          <a:p>
            <a:pPr>
              <a:buClr>
                <a:srgbClr val="FFFFFF"/>
              </a:buClr>
            </a:pPr>
            <a:r>
              <a:rPr lang="en-GB" sz="2400" dirty="0">
                <a:ea typeface="+mn-lt"/>
                <a:cs typeface="+mn-lt"/>
              </a:rPr>
              <a:t>(Accessed 16th October 2025)</a:t>
            </a:r>
          </a:p>
          <a:p>
            <a:pPr>
              <a:buClr>
                <a:srgbClr val="FFFFFF"/>
              </a:buClr>
            </a:pPr>
            <a:endParaRPr lang="en-GB" sz="2400" dirty="0"/>
          </a:p>
          <a:p>
            <a:pPr>
              <a:buClr>
                <a:srgbClr val="FFFFFF"/>
              </a:buClr>
            </a:pPr>
            <a:r>
              <a:rPr lang="en-GB" sz="2400" dirty="0">
                <a:latin typeface="Avenir Next LT Pro"/>
                <a:ea typeface="Calibri"/>
                <a:cs typeface="Calibri"/>
              </a:rPr>
              <a:t>NHS (2020) Children’s wellbeing practitioner, Health Careers. Available at: </a:t>
            </a:r>
            <a:r>
              <a:rPr lang="en-GB" sz="2400" dirty="0">
                <a:latin typeface="Avenir Next LT Pro"/>
                <a:ea typeface="Calibri"/>
                <a:cs typeface="Calibri"/>
                <a:hlinkClick r:id="rId6"/>
              </a:rPr>
              <a:t>https://www.healthcareers.nhs.uk/explore-roles/psychological-therapies/roles-psychological-therapies/childrens-wellbeing-practitioner</a:t>
            </a:r>
            <a:r>
              <a:rPr lang="en-GB" sz="2400" dirty="0">
                <a:latin typeface="Avenir Next LT Pro"/>
                <a:ea typeface="Calibri"/>
                <a:cs typeface="Calibri"/>
              </a:rPr>
              <a:t> (Accessed 16th October 2025)</a:t>
            </a:r>
          </a:p>
          <a:p>
            <a:pPr>
              <a:buClr>
                <a:srgbClr val="FFFFFF"/>
              </a:buClr>
            </a:pPr>
            <a:endParaRPr lang="en-GB" sz="2400" dirty="0">
              <a:latin typeface="Avenir Next LT Pro"/>
              <a:ea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738941856"/>
      </p:ext>
    </p:extLst>
  </p:cSld>
  <p:clrMapOvr>
    <a:masterClrMapping/>
  </p:clrMapOvr>
</p:sld>
</file>

<file path=ppt/theme/theme1.xml><?xml version="1.0" encoding="utf-8"?>
<a:theme xmlns:a="http://schemas.openxmlformats.org/drawingml/2006/main" name="SineVTI">
  <a:themeElements>
    <a:clrScheme name="Custom 51">
      <a:dk1>
        <a:sysClr val="windowText" lastClr="000000"/>
      </a:dk1>
      <a:lt1>
        <a:sysClr val="window" lastClr="FFFFFF"/>
      </a:lt1>
      <a:dk2>
        <a:srgbClr val="12154E"/>
      </a:dk2>
      <a:lt2>
        <a:srgbClr val="EEEEEE"/>
      </a:lt2>
      <a:accent1>
        <a:srgbClr val="FD8686"/>
      </a:accent1>
      <a:accent2>
        <a:srgbClr val="B495C2"/>
      </a:accent2>
      <a:accent3>
        <a:srgbClr val="8F99BB"/>
      </a:accent3>
      <a:accent4>
        <a:srgbClr val="A3A3C1"/>
      </a:accent4>
      <a:accent5>
        <a:srgbClr val="7162FE"/>
      </a:accent5>
      <a:accent6>
        <a:srgbClr val="1EBE9B"/>
      </a:accent6>
      <a:hlink>
        <a:srgbClr val="EF08F7"/>
      </a:hlink>
      <a:folHlink>
        <a:srgbClr val="8477FE"/>
      </a:folHlink>
    </a:clrScheme>
    <a:fontScheme name="Custom 49">
      <a:majorFont>
        <a:latin typeface="Posterama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ineVTI" id="{8435B2A2-1BD5-4C05-93E5-3C5388B709E3}" vid="{0D704B13-63FE-4848-A298-6B7359B9565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SineVTI</vt:lpstr>
      <vt:lpstr>PowerPoint Presentation</vt:lpstr>
      <vt:lpstr>Aims and Objectives</vt:lpstr>
      <vt:lpstr>PowerPoint Presentation</vt:lpstr>
      <vt:lpstr>Swot Analysis</vt:lpstr>
      <vt:lpstr>Threats</vt:lpstr>
      <vt:lpstr>PowerPoint Presentation</vt:lpstr>
      <vt:lpstr>Minimise threats</vt:lpstr>
      <vt:lpstr>Minimise the weaknesses</vt:lpstr>
      <vt:lpstr>Reference List  Cottrell, Stella. The Study Skills Handbook, Bloomsbury Publishing Plc, 2019. ProQuest Ebook Central, https://ebookcentral.proquest.com/lib/trinity/detail.action?docID=6234945. (Accessed 15th October 2025)  Cottrell, Stella. Skills for Success : Personal Development and Employability, Macmillan Education UK, 2021. ProQuest Ebook Central  https://ebookcentral.proquest.com/lib/trinity/detail.action?docID=6577749. (Accessed 15th October 2025  https://thedecisionlab.com/reference-guide/management/swot-analysis (Accessed 19th October 2025)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903</cp:revision>
  <dcterms:created xsi:type="dcterms:W3CDTF">2025-09-25T16:05:00Z</dcterms:created>
  <dcterms:modified xsi:type="dcterms:W3CDTF">2025-10-19T20:07:50Z</dcterms:modified>
</cp:coreProperties>
</file>