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70" r:id="rId13"/>
    <p:sldId id="271" r:id="rId14"/>
    <p:sldId id="273" r:id="rId15"/>
    <p:sldId id="272" r:id="rId16"/>
  </p:sldIdLst>
  <p:sldSz cx="9144000" cy="5143500" type="screen16x9"/>
  <p:notesSz cx="6858000" cy="9144000"/>
  <p:embeddedFontLst>
    <p:embeddedFont>
      <p:font typeface="Be Vietnam Pro" panose="020B0604020202020204" charset="0"/>
      <p:regular r:id="rId18"/>
      <p:bold r:id="rId19"/>
      <p:italic r:id="rId20"/>
      <p:boldItalic r:id="rId21"/>
    </p:embeddedFont>
    <p:embeddedFont>
      <p:font typeface="Bebas Neue" panose="020B0606020202050201" pitchFamily="34" charset="0"/>
      <p:regular r:id="rId22"/>
    </p:embeddedFont>
    <p:embeddedFont>
      <p:font typeface="Noto Serif Georgian" panose="020B0604020202020204" charset="0"/>
      <p:regular r:id="rId23"/>
      <p:bold r:id="rId24"/>
    </p:embeddedFont>
    <p:embeddedFont>
      <p:font typeface="Noto Serif Georgian SemiBold" panose="020B0604020202020204" charset="0"/>
      <p:regular r:id="rId25"/>
      <p:bold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FBD344-92B8-4500-AFCB-BB4E925C027D}" v="112" dt="2025-10-16T13:21:32.335"/>
  </p1510:revLst>
</p1510:revInfo>
</file>

<file path=ppt/tableStyles.xml><?xml version="1.0" encoding="utf-8"?>
<a:tblStyleLst xmlns:a="http://schemas.openxmlformats.org/drawingml/2006/main" def="{AD0771A2-74B7-450B-8A33-23859A338B23}">
  <a:tblStyle styleId="{AD0771A2-74B7-450B-8A33-23859A338B2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7" d="100"/>
          <a:sy n="67" d="100"/>
        </p:scale>
        <p:origin x="1260"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eadana Gavgagiu" userId="5b14191edce41b92" providerId="LiveId" clId="{1D4C6A93-5D13-4ED2-84CC-6ACC0BD619CE}"/>
    <pc:docChg chg="undo custSel addSld delSld modSld sldOrd delMainMaster">
      <pc:chgData name="Loreadana Gavgagiu" userId="5b14191edce41b92" providerId="LiveId" clId="{1D4C6A93-5D13-4ED2-84CC-6ACC0BD619CE}" dt="2025-10-16T13:22:07.485" v="2264" actId="113"/>
      <pc:docMkLst>
        <pc:docMk/>
      </pc:docMkLst>
      <pc:sldChg chg="addSp delSp modSp mod">
        <pc:chgData name="Loreadana Gavgagiu" userId="5b14191edce41b92" providerId="LiveId" clId="{1D4C6A93-5D13-4ED2-84CC-6ACC0BD619CE}" dt="2025-10-03T13:23:49.625" v="2197" actId="20577"/>
        <pc:sldMkLst>
          <pc:docMk/>
          <pc:sldMk cId="0" sldId="256"/>
        </pc:sldMkLst>
        <pc:spChg chg="mod">
          <ac:chgData name="Loreadana Gavgagiu" userId="5b14191edce41b92" providerId="LiveId" clId="{1D4C6A93-5D13-4ED2-84CC-6ACC0BD619CE}" dt="2025-10-01T18:35:57.377" v="115" actId="14100"/>
          <ac:spMkLst>
            <pc:docMk/>
            <pc:sldMk cId="0" sldId="256"/>
            <ac:spMk id="263" creationId="{00000000-0000-0000-0000-000000000000}"/>
          </ac:spMkLst>
        </pc:spChg>
        <pc:spChg chg="mod">
          <ac:chgData name="Loreadana Gavgagiu" userId="5b14191edce41b92" providerId="LiveId" clId="{1D4C6A93-5D13-4ED2-84CC-6ACC0BD619CE}" dt="2025-10-03T13:23:49.625" v="2197" actId="20577"/>
          <ac:spMkLst>
            <pc:docMk/>
            <pc:sldMk cId="0" sldId="256"/>
            <ac:spMk id="264" creationId="{00000000-0000-0000-0000-000000000000}"/>
          </ac:spMkLst>
        </pc:spChg>
        <pc:picChg chg="add mod">
          <ac:chgData name="Loreadana Gavgagiu" userId="5b14191edce41b92" providerId="LiveId" clId="{1D4C6A93-5D13-4ED2-84CC-6ACC0BD619CE}" dt="2025-10-03T11:43:24.353" v="2163" actId="1076"/>
          <ac:picMkLst>
            <pc:docMk/>
            <pc:sldMk cId="0" sldId="256"/>
            <ac:picMk id="3" creationId="{BC407BC1-75CB-A98C-15C2-F5BB645AF993}"/>
          </ac:picMkLst>
        </pc:picChg>
        <pc:picChg chg="add mod">
          <ac:chgData name="Loreadana Gavgagiu" userId="5b14191edce41b92" providerId="LiveId" clId="{1D4C6A93-5D13-4ED2-84CC-6ACC0BD619CE}" dt="2025-10-03T11:49:46.781" v="2167" actId="1076"/>
          <ac:picMkLst>
            <pc:docMk/>
            <pc:sldMk cId="0" sldId="256"/>
            <ac:picMk id="19" creationId="{59E7829B-A5E2-7C62-35F9-ABC9CD235458}"/>
          </ac:picMkLst>
        </pc:picChg>
        <pc:cxnChg chg="add mod">
          <ac:chgData name="Loreadana Gavgagiu" userId="5b14191edce41b92" providerId="LiveId" clId="{1D4C6A93-5D13-4ED2-84CC-6ACC0BD619CE}" dt="2025-10-03T09:32:56.226" v="1440" actId="14100"/>
          <ac:cxnSpMkLst>
            <pc:docMk/>
            <pc:sldMk cId="0" sldId="256"/>
            <ac:cxnSpMk id="2" creationId="{65A0AD71-2230-1D2D-27DB-EFB87793279D}"/>
          </ac:cxnSpMkLst>
        </pc:cxnChg>
      </pc:sldChg>
      <pc:sldChg chg="addSp delSp modSp mod">
        <pc:chgData name="Loreadana Gavgagiu" userId="5b14191edce41b92" providerId="LiveId" clId="{1D4C6A93-5D13-4ED2-84CC-6ACC0BD619CE}" dt="2025-10-03T09:33:08.566" v="1442" actId="1076"/>
        <pc:sldMkLst>
          <pc:docMk/>
          <pc:sldMk cId="0" sldId="257"/>
        </pc:sldMkLst>
        <pc:spChg chg="add mod">
          <ac:chgData name="Loreadana Gavgagiu" userId="5b14191edce41b92" providerId="LiveId" clId="{1D4C6A93-5D13-4ED2-84CC-6ACC0BD619CE}" dt="2025-10-01T18:40:56.637" v="145" actId="5793"/>
          <ac:spMkLst>
            <pc:docMk/>
            <pc:sldMk cId="0" sldId="257"/>
            <ac:spMk id="2" creationId="{694ED7A0-F2F9-3E0F-8E24-AA8964C2A7C9}"/>
          </ac:spMkLst>
        </pc:spChg>
        <pc:spChg chg="mod">
          <ac:chgData name="Loreadana Gavgagiu" userId="5b14191edce41b92" providerId="LiveId" clId="{1D4C6A93-5D13-4ED2-84CC-6ACC0BD619CE}" dt="2025-10-01T18:37:25.136" v="132" actId="20577"/>
          <ac:spMkLst>
            <pc:docMk/>
            <pc:sldMk cId="0" sldId="257"/>
            <ac:spMk id="271" creationId="{00000000-0000-0000-0000-000000000000}"/>
          </ac:spMkLst>
        </pc:spChg>
        <pc:cxnChg chg="add mod">
          <ac:chgData name="Loreadana Gavgagiu" userId="5b14191edce41b92" providerId="LiveId" clId="{1D4C6A93-5D13-4ED2-84CC-6ACC0BD619CE}" dt="2025-10-03T09:33:08.566" v="1442" actId="1076"/>
          <ac:cxnSpMkLst>
            <pc:docMk/>
            <pc:sldMk cId="0" sldId="257"/>
            <ac:cxnSpMk id="3" creationId="{99847980-BD29-BF8C-6D11-2FB25A411FCE}"/>
          </ac:cxnSpMkLst>
        </pc:cxnChg>
      </pc:sldChg>
      <pc:sldChg chg="addSp delSp modSp mod">
        <pc:chgData name="Loreadana Gavgagiu" userId="5b14191edce41b92" providerId="LiveId" clId="{1D4C6A93-5D13-4ED2-84CC-6ACC0BD619CE}" dt="2025-10-03T09:33:31.411" v="1447" actId="1076"/>
        <pc:sldMkLst>
          <pc:docMk/>
          <pc:sldMk cId="0" sldId="258"/>
        </pc:sldMkLst>
        <pc:spChg chg="mod">
          <ac:chgData name="Loreadana Gavgagiu" userId="5b14191edce41b92" providerId="LiveId" clId="{1D4C6A93-5D13-4ED2-84CC-6ACC0BD619CE}" dt="2025-10-01T18:44:03.087" v="184"/>
          <ac:spMkLst>
            <pc:docMk/>
            <pc:sldMk cId="0" sldId="258"/>
            <ac:spMk id="292" creationId="{00000000-0000-0000-0000-000000000000}"/>
          </ac:spMkLst>
        </pc:spChg>
        <pc:spChg chg="mod">
          <ac:chgData name="Loreadana Gavgagiu" userId="5b14191edce41b92" providerId="LiveId" clId="{1D4C6A93-5D13-4ED2-84CC-6ACC0BD619CE}" dt="2025-10-01T18:45:42.962" v="200" actId="20577"/>
          <ac:spMkLst>
            <pc:docMk/>
            <pc:sldMk cId="0" sldId="258"/>
            <ac:spMk id="293" creationId="{00000000-0000-0000-0000-000000000000}"/>
          </ac:spMkLst>
        </pc:spChg>
        <pc:picChg chg="add mod">
          <ac:chgData name="Loreadana Gavgagiu" userId="5b14191edce41b92" providerId="LiveId" clId="{1D4C6A93-5D13-4ED2-84CC-6ACC0BD619CE}" dt="2025-10-01T18:49:50.195" v="215" actId="1076"/>
          <ac:picMkLst>
            <pc:docMk/>
            <pc:sldMk cId="0" sldId="258"/>
            <ac:picMk id="37" creationId="{D393D89E-B53D-5723-C076-74C276933D58}"/>
          </ac:picMkLst>
        </pc:picChg>
        <pc:cxnChg chg="add mod">
          <ac:chgData name="Loreadana Gavgagiu" userId="5b14191edce41b92" providerId="LiveId" clId="{1D4C6A93-5D13-4ED2-84CC-6ACC0BD619CE}" dt="2025-10-03T09:33:31.411" v="1447" actId="1076"/>
          <ac:cxnSpMkLst>
            <pc:docMk/>
            <pc:sldMk cId="0" sldId="258"/>
            <ac:cxnSpMk id="2" creationId="{AABC111E-3B34-AF97-E3CB-FC9E8562DBFE}"/>
          </ac:cxnSpMkLst>
        </pc:cxnChg>
      </pc:sldChg>
      <pc:sldChg chg="addSp delSp modSp mod">
        <pc:chgData name="Loreadana Gavgagiu" userId="5b14191edce41b92" providerId="LiveId" clId="{1D4C6A93-5D13-4ED2-84CC-6ACC0BD619CE}" dt="2025-10-03T09:37:48.705" v="1486" actId="20577"/>
        <pc:sldMkLst>
          <pc:docMk/>
          <pc:sldMk cId="0" sldId="259"/>
        </pc:sldMkLst>
        <pc:spChg chg="add mod">
          <ac:chgData name="Loreadana Gavgagiu" userId="5b14191edce41b92" providerId="LiveId" clId="{1D4C6A93-5D13-4ED2-84CC-6ACC0BD619CE}" dt="2025-10-01T18:56:13.838" v="227" actId="255"/>
          <ac:spMkLst>
            <pc:docMk/>
            <pc:sldMk cId="0" sldId="259"/>
            <ac:spMk id="4" creationId="{C5B64D7B-00A9-9D6A-2CD4-AD932DD3EC83}"/>
          </ac:spMkLst>
        </pc:spChg>
        <pc:spChg chg="mod">
          <ac:chgData name="Loreadana Gavgagiu" userId="5b14191edce41b92" providerId="LiveId" clId="{1D4C6A93-5D13-4ED2-84CC-6ACC0BD619CE}" dt="2025-10-03T09:37:48.705" v="1486" actId="20577"/>
          <ac:spMkLst>
            <pc:docMk/>
            <pc:sldMk cId="0" sldId="259"/>
            <ac:spMk id="304" creationId="{00000000-0000-0000-0000-000000000000}"/>
          </ac:spMkLst>
        </pc:spChg>
        <pc:picChg chg="add mod">
          <ac:chgData name="Loreadana Gavgagiu" userId="5b14191edce41b92" providerId="LiveId" clId="{1D4C6A93-5D13-4ED2-84CC-6ACC0BD619CE}" dt="2025-10-01T19:03:05.492" v="815" actId="1076"/>
          <ac:picMkLst>
            <pc:docMk/>
            <pc:sldMk cId="0" sldId="259"/>
            <ac:picMk id="12" creationId="{C3E0B2C9-5DAC-F329-0E31-06DC3686F9C5}"/>
          </ac:picMkLst>
        </pc:picChg>
        <pc:cxnChg chg="mod">
          <ac:chgData name="Loreadana Gavgagiu" userId="5b14191edce41b92" providerId="LiveId" clId="{1D4C6A93-5D13-4ED2-84CC-6ACC0BD619CE}" dt="2025-10-01T18:57:02.696" v="233" actId="14100"/>
          <ac:cxnSpMkLst>
            <pc:docMk/>
            <pc:sldMk cId="0" sldId="259"/>
            <ac:cxnSpMk id="306" creationId="{00000000-0000-0000-0000-000000000000}"/>
          </ac:cxnSpMkLst>
        </pc:cxnChg>
      </pc:sldChg>
      <pc:sldChg chg="modSp mod">
        <pc:chgData name="Loreadana Gavgagiu" userId="5b14191edce41b92" providerId="LiveId" clId="{1D4C6A93-5D13-4ED2-84CC-6ACC0BD619CE}" dt="2025-10-03T09:36:08.617" v="1473" actId="20577"/>
        <pc:sldMkLst>
          <pc:docMk/>
          <pc:sldMk cId="0" sldId="260"/>
        </pc:sldMkLst>
        <pc:spChg chg="mod">
          <ac:chgData name="Loreadana Gavgagiu" userId="5b14191edce41b92" providerId="LiveId" clId="{1D4C6A93-5D13-4ED2-84CC-6ACC0BD619CE}" dt="2025-10-03T09:36:08.617" v="1473" actId="20577"/>
          <ac:spMkLst>
            <pc:docMk/>
            <pc:sldMk cId="0" sldId="260"/>
            <ac:spMk id="312" creationId="{00000000-0000-0000-0000-000000000000}"/>
          </ac:spMkLst>
        </pc:spChg>
        <pc:spChg chg="mod">
          <ac:chgData name="Loreadana Gavgagiu" userId="5b14191edce41b92" providerId="LiveId" clId="{1D4C6A93-5D13-4ED2-84CC-6ACC0BD619CE}" dt="2025-10-01T19:22:29.223" v="821" actId="14100"/>
          <ac:spMkLst>
            <pc:docMk/>
            <pc:sldMk cId="0" sldId="260"/>
            <ac:spMk id="313" creationId="{00000000-0000-0000-0000-000000000000}"/>
          </ac:spMkLst>
        </pc:spChg>
        <pc:cxnChg chg="mod">
          <ac:chgData name="Loreadana Gavgagiu" userId="5b14191edce41b92" providerId="LiveId" clId="{1D4C6A93-5D13-4ED2-84CC-6ACC0BD619CE}" dt="2025-10-03T09:33:42.985" v="1449" actId="14100"/>
          <ac:cxnSpMkLst>
            <pc:docMk/>
            <pc:sldMk cId="0" sldId="260"/>
            <ac:cxnSpMk id="314" creationId="{00000000-0000-0000-0000-000000000000}"/>
          </ac:cxnSpMkLst>
        </pc:cxnChg>
      </pc:sldChg>
      <pc:sldChg chg="addSp delSp modSp mod">
        <pc:chgData name="Loreadana Gavgagiu" userId="5b14191edce41b92" providerId="LiveId" clId="{1D4C6A93-5D13-4ED2-84CC-6ACC0BD619CE}" dt="2025-10-03T09:32:34.615" v="1438" actId="20577"/>
        <pc:sldMkLst>
          <pc:docMk/>
          <pc:sldMk cId="0" sldId="261"/>
        </pc:sldMkLst>
        <pc:spChg chg="mod">
          <ac:chgData name="Loreadana Gavgagiu" userId="5b14191edce41b92" providerId="LiveId" clId="{1D4C6A93-5D13-4ED2-84CC-6ACC0BD619CE}" dt="2025-10-02T18:28:25.707" v="1178" actId="20577"/>
          <ac:spMkLst>
            <pc:docMk/>
            <pc:sldMk cId="0" sldId="261"/>
            <ac:spMk id="319" creationId="{00000000-0000-0000-0000-000000000000}"/>
          </ac:spMkLst>
        </pc:spChg>
        <pc:spChg chg="mod">
          <ac:chgData name="Loreadana Gavgagiu" userId="5b14191edce41b92" providerId="LiveId" clId="{1D4C6A93-5D13-4ED2-84CC-6ACC0BD619CE}" dt="2025-10-03T09:32:34.615" v="1438" actId="20577"/>
          <ac:spMkLst>
            <pc:docMk/>
            <pc:sldMk cId="0" sldId="261"/>
            <ac:spMk id="320" creationId="{00000000-0000-0000-0000-000000000000}"/>
          </ac:spMkLst>
        </pc:spChg>
        <pc:picChg chg="add mod modCrop">
          <ac:chgData name="Loreadana Gavgagiu" userId="5b14191edce41b92" providerId="LiveId" clId="{1D4C6A93-5D13-4ED2-84CC-6ACC0BD619CE}" dt="2025-10-03T09:32:12.945" v="1433" actId="1076"/>
          <ac:picMkLst>
            <pc:docMk/>
            <pc:sldMk cId="0" sldId="261"/>
            <ac:picMk id="19" creationId="{0B8A4418-8419-3096-0C83-31198C5BD1FE}"/>
          </ac:picMkLst>
        </pc:picChg>
        <pc:cxnChg chg="mod">
          <ac:chgData name="Loreadana Gavgagiu" userId="5b14191edce41b92" providerId="LiveId" clId="{1D4C6A93-5D13-4ED2-84CC-6ACC0BD619CE}" dt="2025-10-02T18:20:45.643" v="1159" actId="1076"/>
          <ac:cxnSpMkLst>
            <pc:docMk/>
            <pc:sldMk cId="0" sldId="261"/>
            <ac:cxnSpMk id="321" creationId="{00000000-0000-0000-0000-000000000000}"/>
          </ac:cxnSpMkLst>
        </pc:cxnChg>
      </pc:sldChg>
      <pc:sldChg chg="addSp modSp mod">
        <pc:chgData name="Loreadana Gavgagiu" userId="5b14191edce41b92" providerId="LiveId" clId="{1D4C6A93-5D13-4ED2-84CC-6ACC0BD619CE}" dt="2025-10-03T09:37:23.003" v="1480" actId="20577"/>
        <pc:sldMkLst>
          <pc:docMk/>
          <pc:sldMk cId="0" sldId="262"/>
        </pc:sldMkLst>
        <pc:spChg chg="mod">
          <ac:chgData name="Loreadana Gavgagiu" userId="5b14191edce41b92" providerId="LiveId" clId="{1D4C6A93-5D13-4ED2-84CC-6ACC0BD619CE}" dt="2025-10-02T18:28:45.597" v="1180"/>
          <ac:spMkLst>
            <pc:docMk/>
            <pc:sldMk cId="0" sldId="262"/>
            <ac:spMk id="327" creationId="{00000000-0000-0000-0000-000000000000}"/>
          </ac:spMkLst>
        </pc:spChg>
        <pc:spChg chg="mod">
          <ac:chgData name="Loreadana Gavgagiu" userId="5b14191edce41b92" providerId="LiveId" clId="{1D4C6A93-5D13-4ED2-84CC-6ACC0BD619CE}" dt="2025-10-03T09:37:23.003" v="1480" actId="20577"/>
          <ac:spMkLst>
            <pc:docMk/>
            <pc:sldMk cId="0" sldId="262"/>
            <ac:spMk id="328" creationId="{00000000-0000-0000-0000-000000000000}"/>
          </ac:spMkLst>
        </pc:spChg>
        <pc:spChg chg="mod">
          <ac:chgData name="Loreadana Gavgagiu" userId="5b14191edce41b92" providerId="LiveId" clId="{1D4C6A93-5D13-4ED2-84CC-6ACC0BD619CE}" dt="2025-10-03T09:36:56.668" v="1476" actId="1076"/>
          <ac:spMkLst>
            <pc:docMk/>
            <pc:sldMk cId="0" sldId="262"/>
            <ac:spMk id="329" creationId="{00000000-0000-0000-0000-000000000000}"/>
          </ac:spMkLst>
        </pc:spChg>
        <pc:cxnChg chg="add mod">
          <ac:chgData name="Loreadana Gavgagiu" userId="5b14191edce41b92" providerId="LiveId" clId="{1D4C6A93-5D13-4ED2-84CC-6ACC0BD619CE}" dt="2025-10-03T09:34:03.175" v="1453" actId="14100"/>
          <ac:cxnSpMkLst>
            <pc:docMk/>
            <pc:sldMk cId="0" sldId="262"/>
            <ac:cxnSpMk id="2" creationId="{9BBEA474-5F2B-587C-9C40-F58E0F6C0B56}"/>
          </ac:cxnSpMkLst>
        </pc:cxnChg>
      </pc:sldChg>
      <pc:sldChg chg="addSp delSp modSp mod">
        <pc:chgData name="Loreadana Gavgagiu" userId="5b14191edce41b92" providerId="LiveId" clId="{1D4C6A93-5D13-4ED2-84CC-6ACC0BD619CE}" dt="2025-10-03T09:41:51.803" v="1507" actId="1076"/>
        <pc:sldMkLst>
          <pc:docMk/>
          <pc:sldMk cId="0" sldId="263"/>
        </pc:sldMkLst>
        <pc:spChg chg="add mod">
          <ac:chgData name="Loreadana Gavgagiu" userId="5b14191edce41b92" providerId="LiveId" clId="{1D4C6A93-5D13-4ED2-84CC-6ACC0BD619CE}" dt="2025-10-03T09:41:51.803" v="1507" actId="1076"/>
          <ac:spMkLst>
            <pc:docMk/>
            <pc:sldMk cId="0" sldId="263"/>
            <ac:spMk id="10" creationId="{61DB2927-3E25-95F4-1A98-DA03003BBB2E}"/>
          </ac:spMkLst>
        </pc:spChg>
        <pc:spChg chg="mod">
          <ac:chgData name="Loreadana Gavgagiu" userId="5b14191edce41b92" providerId="LiveId" clId="{1D4C6A93-5D13-4ED2-84CC-6ACC0BD619CE}" dt="2025-10-03T09:38:12.820" v="1489" actId="5793"/>
          <ac:spMkLst>
            <pc:docMk/>
            <pc:sldMk cId="0" sldId="263"/>
            <ac:spMk id="334" creationId="{00000000-0000-0000-0000-000000000000}"/>
          </ac:spMkLst>
        </pc:spChg>
        <pc:spChg chg="mod">
          <ac:chgData name="Loreadana Gavgagiu" userId="5b14191edce41b92" providerId="LiveId" clId="{1D4C6A93-5D13-4ED2-84CC-6ACC0BD619CE}" dt="2025-10-02T18:33:09.950" v="1194"/>
          <ac:spMkLst>
            <pc:docMk/>
            <pc:sldMk cId="0" sldId="263"/>
            <ac:spMk id="335" creationId="{00000000-0000-0000-0000-000000000000}"/>
          </ac:spMkLst>
        </pc:spChg>
        <pc:picChg chg="add mod">
          <ac:chgData name="Loreadana Gavgagiu" userId="5b14191edce41b92" providerId="LiveId" clId="{1D4C6A93-5D13-4ED2-84CC-6ACC0BD619CE}" dt="2025-10-03T09:41:39.735" v="1505" actId="1076"/>
          <ac:picMkLst>
            <pc:docMk/>
            <pc:sldMk cId="0" sldId="263"/>
            <ac:picMk id="9" creationId="{CAFAA3D6-A353-16EF-09F0-E97E56EDAFAE}"/>
          </ac:picMkLst>
        </pc:picChg>
        <pc:cxnChg chg="add mod">
          <ac:chgData name="Loreadana Gavgagiu" userId="5b14191edce41b92" providerId="LiveId" clId="{1D4C6A93-5D13-4ED2-84CC-6ACC0BD619CE}" dt="2025-10-03T09:34:21.156" v="1457" actId="14100"/>
          <ac:cxnSpMkLst>
            <pc:docMk/>
            <pc:sldMk cId="0" sldId="263"/>
            <ac:cxnSpMk id="2" creationId="{154D8DB8-89BC-A1FB-9D00-09D1A04AD080}"/>
          </ac:cxnSpMkLst>
        </pc:cxnChg>
      </pc:sldChg>
      <pc:sldChg chg="addSp delSp modSp mod">
        <pc:chgData name="Loreadana Gavgagiu" userId="5b14191edce41b92" providerId="LiveId" clId="{1D4C6A93-5D13-4ED2-84CC-6ACC0BD619CE}" dt="2025-10-03T09:50:18.427" v="1838" actId="20577"/>
        <pc:sldMkLst>
          <pc:docMk/>
          <pc:sldMk cId="0" sldId="264"/>
        </pc:sldMkLst>
        <pc:spChg chg="mod">
          <ac:chgData name="Loreadana Gavgagiu" userId="5b14191edce41b92" providerId="LiveId" clId="{1D4C6A93-5D13-4ED2-84CC-6ACC0BD619CE}" dt="2025-10-02T18:34:02.766" v="1199"/>
          <ac:spMkLst>
            <pc:docMk/>
            <pc:sldMk cId="0" sldId="264"/>
            <ac:spMk id="342" creationId="{00000000-0000-0000-0000-000000000000}"/>
          </ac:spMkLst>
        </pc:spChg>
        <pc:spChg chg="mod">
          <ac:chgData name="Loreadana Gavgagiu" userId="5b14191edce41b92" providerId="LiveId" clId="{1D4C6A93-5D13-4ED2-84CC-6ACC0BD619CE}" dt="2025-10-03T09:50:18.427" v="1838" actId="20577"/>
          <ac:spMkLst>
            <pc:docMk/>
            <pc:sldMk cId="0" sldId="264"/>
            <ac:spMk id="344" creationId="{00000000-0000-0000-0000-000000000000}"/>
          </ac:spMkLst>
        </pc:spChg>
        <pc:picChg chg="add mod">
          <ac:chgData name="Loreadana Gavgagiu" userId="5b14191edce41b92" providerId="LiveId" clId="{1D4C6A93-5D13-4ED2-84CC-6ACC0BD619CE}" dt="2025-10-03T09:50:11.883" v="1836" actId="1076"/>
          <ac:picMkLst>
            <pc:docMk/>
            <pc:sldMk cId="0" sldId="264"/>
            <ac:picMk id="10" creationId="{F1F81B8A-78A2-707B-DDAB-B52C7969562E}"/>
          </ac:picMkLst>
        </pc:picChg>
        <pc:cxnChg chg="add mod">
          <ac:chgData name="Loreadana Gavgagiu" userId="5b14191edce41b92" providerId="LiveId" clId="{1D4C6A93-5D13-4ED2-84CC-6ACC0BD619CE}" dt="2025-10-03T09:34:34.372" v="1459" actId="1076"/>
          <ac:cxnSpMkLst>
            <pc:docMk/>
            <pc:sldMk cId="0" sldId="264"/>
            <ac:cxnSpMk id="8" creationId="{54EC9CC6-443C-D739-AA4F-37307D3CB921}"/>
          </ac:cxnSpMkLst>
        </pc:cxnChg>
      </pc:sldChg>
      <pc:sldChg chg="addSp delSp modSp mod">
        <pc:chgData name="Loreadana Gavgagiu" userId="5b14191edce41b92" providerId="LiveId" clId="{1D4C6A93-5D13-4ED2-84CC-6ACC0BD619CE}" dt="2025-10-03T10:01:23.191" v="1977" actId="2085"/>
        <pc:sldMkLst>
          <pc:docMk/>
          <pc:sldMk cId="0" sldId="265"/>
        </pc:sldMkLst>
        <pc:spChg chg="mod">
          <ac:chgData name="Loreadana Gavgagiu" userId="5b14191edce41b92" providerId="LiveId" clId="{1D4C6A93-5D13-4ED2-84CC-6ACC0BD619CE}" dt="2025-10-03T10:00:05.318" v="1975" actId="14861"/>
          <ac:spMkLst>
            <pc:docMk/>
            <pc:sldMk cId="0" sldId="265"/>
            <ac:spMk id="365" creationId="{00000000-0000-0000-0000-000000000000}"/>
          </ac:spMkLst>
        </pc:spChg>
        <pc:spChg chg="mod">
          <ac:chgData name="Loreadana Gavgagiu" userId="5b14191edce41b92" providerId="LiveId" clId="{1D4C6A93-5D13-4ED2-84CC-6ACC0BD619CE}" dt="2025-10-03T10:01:23.191" v="1977" actId="2085"/>
          <ac:spMkLst>
            <pc:docMk/>
            <pc:sldMk cId="0" sldId="265"/>
            <ac:spMk id="366" creationId="{00000000-0000-0000-0000-000000000000}"/>
          </ac:spMkLst>
        </pc:spChg>
        <pc:graphicFrameChg chg="add mod ord modGraphic">
          <ac:chgData name="Loreadana Gavgagiu" userId="5b14191edce41b92" providerId="LiveId" clId="{1D4C6A93-5D13-4ED2-84CC-6ACC0BD619CE}" dt="2025-10-03T09:59:39.036" v="1973"/>
          <ac:graphicFrameMkLst>
            <pc:docMk/>
            <pc:sldMk cId="0" sldId="265"/>
            <ac:graphicFrameMk id="14" creationId="{4DE8A4F6-42BB-3D27-D4CC-1137DC5FCDB5}"/>
          </ac:graphicFrameMkLst>
        </pc:graphicFrameChg>
        <pc:cxnChg chg="add mod">
          <ac:chgData name="Loreadana Gavgagiu" userId="5b14191edce41b92" providerId="LiveId" clId="{1D4C6A93-5D13-4ED2-84CC-6ACC0BD619CE}" dt="2025-10-03T09:34:45.017" v="1461" actId="1076"/>
          <ac:cxnSpMkLst>
            <pc:docMk/>
            <pc:sldMk cId="0" sldId="265"/>
            <ac:cxnSpMk id="12" creationId="{B2F6D166-DACE-D28C-8F9E-BD72A01328B3}"/>
          </ac:cxnSpMkLst>
        </pc:cxnChg>
      </pc:sldChg>
      <pc:sldChg chg="addSp delSp modSp mod">
        <pc:chgData name="Loreadana Gavgagiu" userId="5b14191edce41b92" providerId="LiveId" clId="{1D4C6A93-5D13-4ED2-84CC-6ACC0BD619CE}" dt="2025-10-03T10:12:32.135" v="2012" actId="1076"/>
        <pc:sldMkLst>
          <pc:docMk/>
          <pc:sldMk cId="0" sldId="266"/>
        </pc:sldMkLst>
        <pc:spChg chg="mod">
          <ac:chgData name="Loreadana Gavgagiu" userId="5b14191edce41b92" providerId="LiveId" clId="{1D4C6A93-5D13-4ED2-84CC-6ACC0BD619CE}" dt="2025-10-03T10:02:23.423" v="1985" actId="20577"/>
          <ac:spMkLst>
            <pc:docMk/>
            <pc:sldMk cId="0" sldId="266"/>
            <ac:spMk id="396" creationId="{00000000-0000-0000-0000-000000000000}"/>
          </ac:spMkLst>
        </pc:spChg>
        <pc:spChg chg="mod">
          <ac:chgData name="Loreadana Gavgagiu" userId="5b14191edce41b92" providerId="LiveId" clId="{1D4C6A93-5D13-4ED2-84CC-6ACC0BD619CE}" dt="2025-10-02T18:38:39.157" v="1301"/>
          <ac:spMkLst>
            <pc:docMk/>
            <pc:sldMk cId="0" sldId="266"/>
            <ac:spMk id="400" creationId="{00000000-0000-0000-0000-000000000000}"/>
          </ac:spMkLst>
        </pc:spChg>
        <pc:picChg chg="add mod">
          <ac:chgData name="Loreadana Gavgagiu" userId="5b14191edce41b92" providerId="LiveId" clId="{1D4C6A93-5D13-4ED2-84CC-6ACC0BD619CE}" dt="2025-10-03T10:12:32.135" v="2012" actId="1076"/>
          <ac:picMkLst>
            <pc:docMk/>
            <pc:sldMk cId="0" sldId="266"/>
            <ac:picMk id="24" creationId="{06467327-12F8-E9C7-9699-BCED55E4A3E7}"/>
          </ac:picMkLst>
        </pc:picChg>
        <pc:cxnChg chg="add mod">
          <ac:chgData name="Loreadana Gavgagiu" userId="5b14191edce41b92" providerId="LiveId" clId="{1D4C6A93-5D13-4ED2-84CC-6ACC0BD619CE}" dt="2025-10-03T09:34:53.055" v="1463" actId="1076"/>
          <ac:cxnSpMkLst>
            <pc:docMk/>
            <pc:sldMk cId="0" sldId="266"/>
            <ac:cxnSpMk id="16" creationId="{092281FC-BF0E-AD1F-DF68-1CBAB408E6E5}"/>
          </ac:cxnSpMkLst>
        </pc:cxnChg>
      </pc:sldChg>
      <pc:sldChg chg="del">
        <pc:chgData name="Loreadana Gavgagiu" userId="5b14191edce41b92" providerId="LiveId" clId="{1D4C6A93-5D13-4ED2-84CC-6ACC0BD619CE}" dt="2025-10-02T18:46:51.622" v="1327" actId="2696"/>
        <pc:sldMkLst>
          <pc:docMk/>
          <pc:sldMk cId="0" sldId="267"/>
        </pc:sldMkLst>
      </pc:sldChg>
      <pc:sldChg chg="modSp del mod modNotes">
        <pc:chgData name="Loreadana Gavgagiu" userId="5b14191edce41b92" providerId="LiveId" clId="{1D4C6A93-5D13-4ED2-84CC-6ACC0BD619CE}" dt="2025-10-02T18:47:42.615" v="1333" actId="2696"/>
        <pc:sldMkLst>
          <pc:docMk/>
          <pc:sldMk cId="0" sldId="268"/>
        </pc:sldMkLst>
      </pc:sldChg>
      <pc:sldChg chg="add del">
        <pc:chgData name="Loreadana Gavgagiu" userId="5b14191edce41b92" providerId="LiveId" clId="{1D4C6A93-5D13-4ED2-84CC-6ACC0BD619CE}" dt="2025-10-02T18:48:08.135" v="1336" actId="2696"/>
        <pc:sldMkLst>
          <pc:docMk/>
          <pc:sldMk cId="1768480890" sldId="268"/>
        </pc:sldMkLst>
      </pc:sldChg>
      <pc:sldChg chg="del modNotes">
        <pc:chgData name="Loreadana Gavgagiu" userId="5b14191edce41b92" providerId="LiveId" clId="{1D4C6A93-5D13-4ED2-84CC-6ACC0BD619CE}" dt="2025-10-02T18:49:53.670" v="1342" actId="2696"/>
        <pc:sldMkLst>
          <pc:docMk/>
          <pc:sldMk cId="0" sldId="269"/>
        </pc:sldMkLst>
      </pc:sldChg>
      <pc:sldChg chg="addSp modSp mod modNotes">
        <pc:chgData name="Loreadana Gavgagiu" userId="5b14191edce41b92" providerId="LiveId" clId="{1D4C6A93-5D13-4ED2-84CC-6ACC0BD619CE}" dt="2025-10-03T10:11:29.330" v="2011" actId="20577"/>
        <pc:sldMkLst>
          <pc:docMk/>
          <pc:sldMk cId="0" sldId="270"/>
        </pc:sldMkLst>
        <pc:spChg chg="mod">
          <ac:chgData name="Loreadana Gavgagiu" userId="5b14191edce41b92" providerId="LiveId" clId="{1D4C6A93-5D13-4ED2-84CC-6ACC0BD619CE}" dt="2025-10-02T18:48:22.439" v="1337"/>
          <ac:spMkLst>
            <pc:docMk/>
            <pc:sldMk cId="0" sldId="270"/>
            <ac:spMk id="547" creationId="{00000000-0000-0000-0000-000000000000}"/>
          </ac:spMkLst>
        </pc:spChg>
        <pc:spChg chg="mod">
          <ac:chgData name="Loreadana Gavgagiu" userId="5b14191edce41b92" providerId="LiveId" clId="{1D4C6A93-5D13-4ED2-84CC-6ACC0BD619CE}" dt="2025-10-03T10:11:29.330" v="2011" actId="20577"/>
          <ac:spMkLst>
            <pc:docMk/>
            <pc:sldMk cId="0" sldId="270"/>
            <ac:spMk id="549" creationId="{00000000-0000-0000-0000-000000000000}"/>
          </ac:spMkLst>
        </pc:spChg>
        <pc:cxnChg chg="add mod">
          <ac:chgData name="Loreadana Gavgagiu" userId="5b14191edce41b92" providerId="LiveId" clId="{1D4C6A93-5D13-4ED2-84CC-6ACC0BD619CE}" dt="2025-10-03T09:34:58.762" v="1465" actId="1076"/>
          <ac:cxnSpMkLst>
            <pc:docMk/>
            <pc:sldMk cId="0" sldId="270"/>
            <ac:cxnSpMk id="2" creationId="{4FD25678-F951-7EC6-6238-5B96E5DCC1D5}"/>
          </ac:cxnSpMkLst>
        </pc:cxnChg>
      </pc:sldChg>
      <pc:sldChg chg="addSp delSp modSp mod modNotes">
        <pc:chgData name="Loreadana Gavgagiu" userId="5b14191edce41b92" providerId="LiveId" clId="{1D4C6A93-5D13-4ED2-84CC-6ACC0BD619CE}" dt="2025-10-16T13:14:32.932" v="2245" actId="20577"/>
        <pc:sldMkLst>
          <pc:docMk/>
          <pc:sldMk cId="0" sldId="271"/>
        </pc:sldMkLst>
        <pc:spChg chg="add mod">
          <ac:chgData name="Loreadana Gavgagiu" userId="5b14191edce41b92" providerId="LiveId" clId="{1D4C6A93-5D13-4ED2-84CC-6ACC0BD619CE}" dt="2025-10-16T13:14:32.932" v="2245" actId="20577"/>
          <ac:spMkLst>
            <pc:docMk/>
            <pc:sldMk cId="0" sldId="271"/>
            <ac:spMk id="3" creationId="{80388DF7-BCC3-4651-B06F-6BF608ADDC72}"/>
          </ac:spMkLst>
        </pc:spChg>
        <pc:spChg chg="add mod">
          <ac:chgData name="Loreadana Gavgagiu" userId="5b14191edce41b92" providerId="LiveId" clId="{1D4C6A93-5D13-4ED2-84CC-6ACC0BD619CE}" dt="2025-10-03T11:39:35.979" v="2143" actId="255"/>
          <ac:spMkLst>
            <pc:docMk/>
            <pc:sldMk cId="0" sldId="271"/>
            <ac:spMk id="4" creationId="{E3DCD322-F2FE-FB5E-895B-30BBD00ED2E3}"/>
          </ac:spMkLst>
        </pc:spChg>
        <pc:spChg chg="add mod">
          <ac:chgData name="Loreadana Gavgagiu" userId="5b14191edce41b92" providerId="LiveId" clId="{1D4C6A93-5D13-4ED2-84CC-6ACC0BD619CE}" dt="2025-10-16T13:07:51.208" v="2204" actId="1076"/>
          <ac:spMkLst>
            <pc:docMk/>
            <pc:sldMk cId="0" sldId="271"/>
            <ac:spMk id="5" creationId="{092B6D1D-6DFB-8FC8-8DD0-6931D5FAB38D}"/>
          </ac:spMkLst>
        </pc:spChg>
        <pc:cxnChg chg="add mod">
          <ac:chgData name="Loreadana Gavgagiu" userId="5b14191edce41b92" providerId="LiveId" clId="{1D4C6A93-5D13-4ED2-84CC-6ACC0BD619CE}" dt="2025-10-03T11:40:02.381" v="2147" actId="1076"/>
          <ac:cxnSpMkLst>
            <pc:docMk/>
            <pc:sldMk cId="0" sldId="271"/>
            <ac:cxnSpMk id="6" creationId="{E9D66570-8648-AD48-BB86-CE9A463C44E0}"/>
          </ac:cxnSpMkLst>
        </pc:cxnChg>
      </pc:sldChg>
      <pc:sldChg chg="addSp delSp modSp mod ord modNotes">
        <pc:chgData name="Loreadana Gavgagiu" userId="5b14191edce41b92" providerId="LiveId" clId="{1D4C6A93-5D13-4ED2-84CC-6ACC0BD619CE}" dt="2025-10-16T13:22:07.485" v="2264" actId="113"/>
        <pc:sldMkLst>
          <pc:docMk/>
          <pc:sldMk cId="0" sldId="272"/>
        </pc:sldMkLst>
        <pc:spChg chg="add mod">
          <ac:chgData name="Loreadana Gavgagiu" userId="5b14191edce41b92" providerId="LiveId" clId="{1D4C6A93-5D13-4ED2-84CC-6ACC0BD619CE}" dt="2025-10-16T13:22:07.485" v="2264" actId="113"/>
          <ac:spMkLst>
            <pc:docMk/>
            <pc:sldMk cId="0" sldId="272"/>
            <ac:spMk id="5" creationId="{204B8F5E-680D-73F3-3C55-09C93E8D58F1}"/>
          </ac:spMkLst>
        </pc:spChg>
      </pc:sldChg>
      <pc:sldChg chg="del modNotes">
        <pc:chgData name="Loreadana Gavgagiu" userId="5b14191edce41b92" providerId="LiveId" clId="{1D4C6A93-5D13-4ED2-84CC-6ACC0BD619CE}" dt="2025-10-02T18:52:28.432" v="1367" actId="2696"/>
        <pc:sldMkLst>
          <pc:docMk/>
          <pc:sldMk cId="0" sldId="273"/>
        </pc:sldMkLst>
      </pc:sldChg>
      <pc:sldChg chg="delSp modSp new mod">
        <pc:chgData name="Loreadana Gavgagiu" userId="5b14191edce41b92" providerId="LiveId" clId="{1D4C6A93-5D13-4ED2-84CC-6ACC0BD619CE}" dt="2025-10-16T13:14:42.187" v="2246" actId="21"/>
        <pc:sldMkLst>
          <pc:docMk/>
          <pc:sldMk cId="2387472298" sldId="273"/>
        </pc:sldMkLst>
        <pc:spChg chg="del">
          <ac:chgData name="Loreadana Gavgagiu" userId="5b14191edce41b92" providerId="LiveId" clId="{1D4C6A93-5D13-4ED2-84CC-6ACC0BD619CE}" dt="2025-10-16T13:14:42.187" v="2246" actId="21"/>
          <ac:spMkLst>
            <pc:docMk/>
            <pc:sldMk cId="2387472298" sldId="273"/>
            <ac:spMk id="2" creationId="{85D291F2-C6D8-08C2-9B57-98444D26D665}"/>
          </ac:spMkLst>
        </pc:spChg>
        <pc:spChg chg="mod">
          <ac:chgData name="Loreadana Gavgagiu" userId="5b14191edce41b92" providerId="LiveId" clId="{1D4C6A93-5D13-4ED2-84CC-6ACC0BD619CE}" dt="2025-10-16T13:13:54.901" v="2228" actId="20577"/>
          <ac:spMkLst>
            <pc:docMk/>
            <pc:sldMk cId="2387472298" sldId="273"/>
            <ac:spMk id="3" creationId="{65D8F4F2-40CF-FF8A-D92B-A873C2F63B81}"/>
          </ac:spMkLst>
        </pc:spChg>
      </pc:sldChg>
      <pc:sldChg chg="del modNotes">
        <pc:chgData name="Loreadana Gavgagiu" userId="5b14191edce41b92" providerId="LiveId" clId="{1D4C6A93-5D13-4ED2-84CC-6ACC0BD619CE}" dt="2025-10-02T18:52:38.572" v="1368" actId="2696"/>
        <pc:sldMkLst>
          <pc:docMk/>
          <pc:sldMk cId="0" sldId="274"/>
        </pc:sldMkLst>
      </pc:sldChg>
      <pc:sldChg chg="del modNotes">
        <pc:chgData name="Loreadana Gavgagiu" userId="5b14191edce41b92" providerId="LiveId" clId="{1D4C6A93-5D13-4ED2-84CC-6ACC0BD619CE}" dt="2025-10-02T18:53:26.478" v="1386" actId="2696"/>
        <pc:sldMkLst>
          <pc:docMk/>
          <pc:sldMk cId="0" sldId="275"/>
        </pc:sldMkLst>
      </pc:sldChg>
      <pc:sldChg chg="del modNotes">
        <pc:chgData name="Loreadana Gavgagiu" userId="5b14191edce41b92" providerId="LiveId" clId="{1D4C6A93-5D13-4ED2-84CC-6ACC0BD619CE}" dt="2025-10-02T18:53:22.008" v="1385" actId="2696"/>
        <pc:sldMkLst>
          <pc:docMk/>
          <pc:sldMk cId="0" sldId="276"/>
        </pc:sldMkLst>
      </pc:sldChg>
      <pc:sldChg chg="del modNotes">
        <pc:chgData name="Loreadana Gavgagiu" userId="5b14191edce41b92" providerId="LiveId" clId="{1D4C6A93-5D13-4ED2-84CC-6ACC0BD619CE}" dt="2025-10-02T18:53:17.356" v="1384" actId="2696"/>
        <pc:sldMkLst>
          <pc:docMk/>
          <pc:sldMk cId="0" sldId="277"/>
        </pc:sldMkLst>
      </pc:sldChg>
      <pc:sldChg chg="del modNotes">
        <pc:chgData name="Loreadana Gavgagiu" userId="5b14191edce41b92" providerId="LiveId" clId="{1D4C6A93-5D13-4ED2-84CC-6ACC0BD619CE}" dt="2025-10-02T18:53:14.769" v="1383" actId="2696"/>
        <pc:sldMkLst>
          <pc:docMk/>
          <pc:sldMk cId="0" sldId="278"/>
        </pc:sldMkLst>
      </pc:sldChg>
      <pc:sldChg chg="del modNotes">
        <pc:chgData name="Loreadana Gavgagiu" userId="5b14191edce41b92" providerId="LiveId" clId="{1D4C6A93-5D13-4ED2-84CC-6ACC0BD619CE}" dt="2025-10-02T18:53:29.801" v="1387" actId="2696"/>
        <pc:sldMkLst>
          <pc:docMk/>
          <pc:sldMk cId="0" sldId="279"/>
        </pc:sldMkLst>
      </pc:sldChg>
      <pc:sldChg chg="del modNotes">
        <pc:chgData name="Loreadana Gavgagiu" userId="5b14191edce41b92" providerId="LiveId" clId="{1D4C6A93-5D13-4ED2-84CC-6ACC0BD619CE}" dt="2025-10-02T18:53:11.315" v="1382" actId="2696"/>
        <pc:sldMkLst>
          <pc:docMk/>
          <pc:sldMk cId="0" sldId="280"/>
        </pc:sldMkLst>
      </pc:sldChg>
      <pc:sldChg chg="del modNotes">
        <pc:chgData name="Loreadana Gavgagiu" userId="5b14191edce41b92" providerId="LiveId" clId="{1D4C6A93-5D13-4ED2-84CC-6ACC0BD619CE}" dt="2025-10-02T18:53:32.001" v="1388" actId="2696"/>
        <pc:sldMkLst>
          <pc:docMk/>
          <pc:sldMk cId="0" sldId="281"/>
        </pc:sldMkLst>
      </pc:sldChg>
      <pc:sldChg chg="modSp del modNotes">
        <pc:chgData name="Loreadana Gavgagiu" userId="5b14191edce41b92" providerId="LiveId" clId="{1D4C6A93-5D13-4ED2-84CC-6ACC0BD619CE}" dt="2025-10-02T18:53:34.566" v="1390" actId="2696"/>
        <pc:sldMkLst>
          <pc:docMk/>
          <pc:sldMk cId="0" sldId="282"/>
        </pc:sldMkLst>
      </pc:sldChg>
      <pc:sldChg chg="del modNotes">
        <pc:chgData name="Loreadana Gavgagiu" userId="5b14191edce41b92" providerId="LiveId" clId="{1D4C6A93-5D13-4ED2-84CC-6ACC0BD619CE}" dt="2025-10-02T18:53:09.399" v="1381" actId="2696"/>
        <pc:sldMkLst>
          <pc:docMk/>
          <pc:sldMk cId="0" sldId="283"/>
        </pc:sldMkLst>
      </pc:sldChg>
      <pc:sldChg chg="del modNotes">
        <pc:chgData name="Loreadana Gavgagiu" userId="5b14191edce41b92" providerId="LiveId" clId="{1D4C6A93-5D13-4ED2-84CC-6ACC0BD619CE}" dt="2025-10-02T18:53:37.338" v="1391" actId="2696"/>
        <pc:sldMkLst>
          <pc:docMk/>
          <pc:sldMk cId="0" sldId="284"/>
        </pc:sldMkLst>
      </pc:sldChg>
      <pc:sldChg chg="del modNotes">
        <pc:chgData name="Loreadana Gavgagiu" userId="5b14191edce41b92" providerId="LiveId" clId="{1D4C6A93-5D13-4ED2-84CC-6ACC0BD619CE}" dt="2025-10-02T18:53:40.064" v="1392" actId="2696"/>
        <pc:sldMkLst>
          <pc:docMk/>
          <pc:sldMk cId="0" sldId="285"/>
        </pc:sldMkLst>
      </pc:sldChg>
      <pc:sldChg chg="del modNotes">
        <pc:chgData name="Loreadana Gavgagiu" userId="5b14191edce41b92" providerId="LiveId" clId="{1D4C6A93-5D13-4ED2-84CC-6ACC0BD619CE}" dt="2025-10-02T18:53:07.578" v="1380" actId="2696"/>
        <pc:sldMkLst>
          <pc:docMk/>
          <pc:sldMk cId="0" sldId="286"/>
        </pc:sldMkLst>
      </pc:sldChg>
      <pc:sldChg chg="del modNotes">
        <pc:chgData name="Loreadana Gavgagiu" userId="5b14191edce41b92" providerId="LiveId" clId="{1D4C6A93-5D13-4ED2-84CC-6ACC0BD619CE}" dt="2025-10-02T18:53:42.341" v="1393" actId="2696"/>
        <pc:sldMkLst>
          <pc:docMk/>
          <pc:sldMk cId="0" sldId="287"/>
        </pc:sldMkLst>
      </pc:sldChg>
      <pc:sldChg chg="del modNotes">
        <pc:chgData name="Loreadana Gavgagiu" userId="5b14191edce41b92" providerId="LiveId" clId="{1D4C6A93-5D13-4ED2-84CC-6ACC0BD619CE}" dt="2025-10-02T18:53:44.474" v="1394" actId="2696"/>
        <pc:sldMkLst>
          <pc:docMk/>
          <pc:sldMk cId="0" sldId="288"/>
        </pc:sldMkLst>
      </pc:sldChg>
      <pc:sldChg chg="del modNotes">
        <pc:chgData name="Loreadana Gavgagiu" userId="5b14191edce41b92" providerId="LiveId" clId="{1D4C6A93-5D13-4ED2-84CC-6ACC0BD619CE}" dt="2025-10-02T18:53:47.683" v="1395" actId="2696"/>
        <pc:sldMkLst>
          <pc:docMk/>
          <pc:sldMk cId="0" sldId="289"/>
        </pc:sldMkLst>
      </pc:sldChg>
      <pc:sldChg chg="del modNotes">
        <pc:chgData name="Loreadana Gavgagiu" userId="5b14191edce41b92" providerId="LiveId" clId="{1D4C6A93-5D13-4ED2-84CC-6ACC0BD619CE}" dt="2025-10-02T18:53:05.426" v="1379" actId="2696"/>
        <pc:sldMkLst>
          <pc:docMk/>
          <pc:sldMk cId="0" sldId="290"/>
        </pc:sldMkLst>
      </pc:sldChg>
      <pc:sldChg chg="del modNotes">
        <pc:chgData name="Loreadana Gavgagiu" userId="5b14191edce41b92" providerId="LiveId" clId="{1D4C6A93-5D13-4ED2-84CC-6ACC0BD619CE}" dt="2025-10-02T18:53:55.188" v="1396" actId="2696"/>
        <pc:sldMkLst>
          <pc:docMk/>
          <pc:sldMk cId="0" sldId="291"/>
        </pc:sldMkLst>
      </pc:sldChg>
      <pc:sldChg chg="del modNotes">
        <pc:chgData name="Loreadana Gavgagiu" userId="5b14191edce41b92" providerId="LiveId" clId="{1D4C6A93-5D13-4ED2-84CC-6ACC0BD619CE}" dt="2025-10-02T18:53:59.882" v="1397" actId="2696"/>
        <pc:sldMkLst>
          <pc:docMk/>
          <pc:sldMk cId="0" sldId="292"/>
        </pc:sldMkLst>
      </pc:sldChg>
      <pc:sldChg chg="del modNotes">
        <pc:chgData name="Loreadana Gavgagiu" userId="5b14191edce41b92" providerId="LiveId" clId="{1D4C6A93-5D13-4ED2-84CC-6ACC0BD619CE}" dt="2025-10-02T18:54:03.523" v="1398" actId="2696"/>
        <pc:sldMkLst>
          <pc:docMk/>
          <pc:sldMk cId="0" sldId="293"/>
        </pc:sldMkLst>
      </pc:sldChg>
      <pc:sldChg chg="del">
        <pc:chgData name="Loreadana Gavgagiu" userId="5b14191edce41b92" providerId="LiveId" clId="{1D4C6A93-5D13-4ED2-84CC-6ACC0BD619CE}" dt="2025-10-02T18:52:56.153" v="1376" actId="2696"/>
        <pc:sldMkLst>
          <pc:docMk/>
          <pc:sldMk cId="0" sldId="294"/>
        </pc:sldMkLst>
      </pc:sldChg>
      <pc:sldChg chg="del">
        <pc:chgData name="Loreadana Gavgagiu" userId="5b14191edce41b92" providerId="LiveId" clId="{1D4C6A93-5D13-4ED2-84CC-6ACC0BD619CE}" dt="2025-10-02T18:53:00.670" v="1377" actId="2696"/>
        <pc:sldMkLst>
          <pc:docMk/>
          <pc:sldMk cId="0" sldId="295"/>
        </pc:sldMkLst>
      </pc:sldChg>
      <pc:sldChg chg="del">
        <pc:chgData name="Loreadana Gavgagiu" userId="5b14191edce41b92" providerId="LiveId" clId="{1D4C6A93-5D13-4ED2-84CC-6ACC0BD619CE}" dt="2025-10-02T18:53:03.093" v="1378" actId="2696"/>
        <pc:sldMkLst>
          <pc:docMk/>
          <pc:sldMk cId="0" sldId="296"/>
        </pc:sldMkLst>
      </pc:sldChg>
      <pc:sldChg chg="del">
        <pc:chgData name="Loreadana Gavgagiu" userId="5b14191edce41b92" providerId="LiveId" clId="{1D4C6A93-5D13-4ED2-84CC-6ACC0BD619CE}" dt="2025-10-02T18:52:54.413" v="1375" actId="2696"/>
        <pc:sldMkLst>
          <pc:docMk/>
          <pc:sldMk cId="0" sldId="297"/>
        </pc:sldMkLst>
      </pc:sldChg>
      <pc:sldChg chg="del">
        <pc:chgData name="Loreadana Gavgagiu" userId="5b14191edce41b92" providerId="LiveId" clId="{1D4C6A93-5D13-4ED2-84CC-6ACC0BD619CE}" dt="2025-10-02T18:54:08.585" v="1399" actId="2696"/>
        <pc:sldMkLst>
          <pc:docMk/>
          <pc:sldMk cId="0" sldId="298"/>
        </pc:sldMkLst>
      </pc:sldChg>
      <pc:sldChg chg="del">
        <pc:chgData name="Loreadana Gavgagiu" userId="5b14191edce41b92" providerId="LiveId" clId="{1D4C6A93-5D13-4ED2-84CC-6ACC0BD619CE}" dt="2025-10-02T18:54:11.477" v="1400" actId="2696"/>
        <pc:sldMkLst>
          <pc:docMk/>
          <pc:sldMk cId="0" sldId="299"/>
        </pc:sldMkLst>
      </pc:sldChg>
      <pc:sldChg chg="del">
        <pc:chgData name="Loreadana Gavgagiu" userId="5b14191edce41b92" providerId="LiveId" clId="{1D4C6A93-5D13-4ED2-84CC-6ACC0BD619CE}" dt="2025-10-02T18:52:52.317" v="1373" actId="2696"/>
        <pc:sldMkLst>
          <pc:docMk/>
          <pc:sldMk cId="0" sldId="300"/>
        </pc:sldMkLst>
      </pc:sldChg>
      <pc:sldChg chg="modSp del modNotes">
        <pc:chgData name="Loreadana Gavgagiu" userId="5b14191edce41b92" providerId="LiveId" clId="{1D4C6A93-5D13-4ED2-84CC-6ACC0BD619CE}" dt="2025-10-02T18:54:15.116" v="1401" actId="2696"/>
        <pc:sldMkLst>
          <pc:docMk/>
          <pc:sldMk cId="0" sldId="301"/>
        </pc:sldMkLst>
      </pc:sldChg>
      <pc:sldChg chg="del">
        <pc:chgData name="Loreadana Gavgagiu" userId="5b14191edce41b92" providerId="LiveId" clId="{1D4C6A93-5D13-4ED2-84CC-6ACC0BD619CE}" dt="2025-10-02T18:54:17.587" v="1402" actId="2696"/>
        <pc:sldMkLst>
          <pc:docMk/>
          <pc:sldMk cId="0" sldId="302"/>
        </pc:sldMkLst>
      </pc:sldChg>
      <pc:sldChg chg="del">
        <pc:chgData name="Loreadana Gavgagiu" userId="5b14191edce41b92" providerId="LiveId" clId="{1D4C6A93-5D13-4ED2-84CC-6ACC0BD619CE}" dt="2025-10-02T18:52:50.467" v="1372" actId="2696"/>
        <pc:sldMkLst>
          <pc:docMk/>
          <pc:sldMk cId="0" sldId="303"/>
        </pc:sldMkLst>
      </pc:sldChg>
      <pc:sldChg chg="del">
        <pc:chgData name="Loreadana Gavgagiu" userId="5b14191edce41b92" providerId="LiveId" clId="{1D4C6A93-5D13-4ED2-84CC-6ACC0BD619CE}" dt="2025-10-02T18:54:19.709" v="1403" actId="2696"/>
        <pc:sldMkLst>
          <pc:docMk/>
          <pc:sldMk cId="0" sldId="304"/>
        </pc:sldMkLst>
      </pc:sldChg>
      <pc:sldChg chg="del">
        <pc:chgData name="Loreadana Gavgagiu" userId="5b14191edce41b92" providerId="LiveId" clId="{1D4C6A93-5D13-4ED2-84CC-6ACC0BD619CE}" dt="2025-10-02T18:54:21.882" v="1404" actId="2696"/>
        <pc:sldMkLst>
          <pc:docMk/>
          <pc:sldMk cId="0" sldId="305"/>
        </pc:sldMkLst>
      </pc:sldChg>
      <pc:sldChg chg="del">
        <pc:chgData name="Loreadana Gavgagiu" userId="5b14191edce41b92" providerId="LiveId" clId="{1D4C6A93-5D13-4ED2-84CC-6ACC0BD619CE}" dt="2025-10-02T18:54:24.208" v="1405" actId="2696"/>
        <pc:sldMkLst>
          <pc:docMk/>
          <pc:sldMk cId="0" sldId="306"/>
        </pc:sldMkLst>
      </pc:sldChg>
      <pc:sldChg chg="del">
        <pc:chgData name="Loreadana Gavgagiu" userId="5b14191edce41b92" providerId="LiveId" clId="{1D4C6A93-5D13-4ED2-84CC-6ACC0BD619CE}" dt="2025-10-02T18:52:48.938" v="1371" actId="2696"/>
        <pc:sldMkLst>
          <pc:docMk/>
          <pc:sldMk cId="0" sldId="307"/>
        </pc:sldMkLst>
      </pc:sldChg>
      <pc:sldChg chg="del">
        <pc:chgData name="Loreadana Gavgagiu" userId="5b14191edce41b92" providerId="LiveId" clId="{1D4C6A93-5D13-4ED2-84CC-6ACC0BD619CE}" dt="2025-10-02T18:54:26.216" v="1406" actId="2696"/>
        <pc:sldMkLst>
          <pc:docMk/>
          <pc:sldMk cId="0" sldId="308"/>
        </pc:sldMkLst>
      </pc:sldChg>
      <pc:sldChg chg="del">
        <pc:chgData name="Loreadana Gavgagiu" userId="5b14191edce41b92" providerId="LiveId" clId="{1D4C6A93-5D13-4ED2-84CC-6ACC0BD619CE}" dt="2025-10-02T18:52:46.530" v="1370" actId="2696"/>
        <pc:sldMkLst>
          <pc:docMk/>
          <pc:sldMk cId="0" sldId="309"/>
        </pc:sldMkLst>
      </pc:sldChg>
      <pc:sldChg chg="del modNotes">
        <pc:chgData name="Loreadana Gavgagiu" userId="5b14191edce41b92" providerId="LiveId" clId="{1D4C6A93-5D13-4ED2-84CC-6ACC0BD619CE}" dt="2025-10-02T18:54:28.665" v="1408" actId="2696"/>
        <pc:sldMkLst>
          <pc:docMk/>
          <pc:sldMk cId="0" sldId="310"/>
        </pc:sldMkLst>
      </pc:sldChg>
      <pc:sldChg chg="del">
        <pc:chgData name="Loreadana Gavgagiu" userId="5b14191edce41b92" providerId="LiveId" clId="{1D4C6A93-5D13-4ED2-84CC-6ACC0BD619CE}" dt="2025-10-02T18:52:44.027" v="1369" actId="2696"/>
        <pc:sldMkLst>
          <pc:docMk/>
          <pc:sldMk cId="0" sldId="311"/>
        </pc:sldMkLst>
      </pc:sldChg>
      <pc:sldMasterChg chg="delSldLayout">
        <pc:chgData name="Loreadana Gavgagiu" userId="5b14191edce41b92" providerId="LiveId" clId="{1D4C6A93-5D13-4ED2-84CC-6ACC0BD619CE}" dt="2025-10-02T18:54:03.523" v="1398" actId="2696"/>
        <pc:sldMasterMkLst>
          <pc:docMk/>
          <pc:sldMasterMk cId="0" sldId="2147483681"/>
        </pc:sldMasterMkLst>
        <pc:sldLayoutChg chg="del">
          <pc:chgData name="Loreadana Gavgagiu" userId="5b14191edce41b92" providerId="LiveId" clId="{1D4C6A93-5D13-4ED2-84CC-6ACC0BD619CE}" dt="2025-10-02T18:53:55.188" v="1396" actId="2696"/>
          <pc:sldLayoutMkLst>
            <pc:docMk/>
            <pc:sldMasterMk cId="0" sldId="2147483681"/>
            <pc:sldLayoutMk cId="0" sldId="2147483652"/>
          </pc:sldLayoutMkLst>
        </pc:sldLayoutChg>
        <pc:sldLayoutChg chg="del">
          <pc:chgData name="Loreadana Gavgagiu" userId="5b14191edce41b92" providerId="LiveId" clId="{1D4C6A93-5D13-4ED2-84CC-6ACC0BD619CE}" dt="2025-10-02T18:47:42.615" v="1333" actId="2696"/>
          <pc:sldLayoutMkLst>
            <pc:docMk/>
            <pc:sldMasterMk cId="0" sldId="2147483681"/>
            <pc:sldLayoutMk cId="0" sldId="2147483654"/>
          </pc:sldLayoutMkLst>
        </pc:sldLayoutChg>
        <pc:sldLayoutChg chg="del">
          <pc:chgData name="Loreadana Gavgagiu" userId="5b14191edce41b92" providerId="LiveId" clId="{1D4C6A93-5D13-4ED2-84CC-6ACC0BD619CE}" dt="2025-10-02T18:53:14.769" v="1383" actId="2696"/>
          <pc:sldLayoutMkLst>
            <pc:docMk/>
            <pc:sldMasterMk cId="0" sldId="2147483681"/>
            <pc:sldLayoutMk cId="0" sldId="2147483660"/>
          </pc:sldLayoutMkLst>
        </pc:sldLayoutChg>
        <pc:sldLayoutChg chg="del">
          <pc:chgData name="Loreadana Gavgagiu" userId="5b14191edce41b92" providerId="LiveId" clId="{1D4C6A93-5D13-4ED2-84CC-6ACC0BD619CE}" dt="2025-10-02T18:49:53.670" v="1342" actId="2696"/>
          <pc:sldLayoutMkLst>
            <pc:docMk/>
            <pc:sldMasterMk cId="0" sldId="2147483681"/>
            <pc:sldLayoutMk cId="0" sldId="2147483661"/>
          </pc:sldLayoutMkLst>
        </pc:sldLayoutChg>
        <pc:sldLayoutChg chg="del">
          <pc:chgData name="Loreadana Gavgagiu" userId="5b14191edce41b92" providerId="LiveId" clId="{1D4C6A93-5D13-4ED2-84CC-6ACC0BD619CE}" dt="2025-10-02T18:53:59.882" v="1397" actId="2696"/>
          <pc:sldLayoutMkLst>
            <pc:docMk/>
            <pc:sldMasterMk cId="0" sldId="2147483681"/>
            <pc:sldLayoutMk cId="0" sldId="2147483662"/>
          </pc:sldLayoutMkLst>
        </pc:sldLayoutChg>
        <pc:sldLayoutChg chg="del">
          <pc:chgData name="Loreadana Gavgagiu" userId="5b14191edce41b92" providerId="LiveId" clId="{1D4C6A93-5D13-4ED2-84CC-6ACC0BD619CE}" dt="2025-10-02T18:53:26.478" v="1386" actId="2696"/>
          <pc:sldLayoutMkLst>
            <pc:docMk/>
            <pc:sldMasterMk cId="0" sldId="2147483681"/>
            <pc:sldLayoutMk cId="0" sldId="2147483664"/>
          </pc:sldLayoutMkLst>
        </pc:sldLayoutChg>
        <pc:sldLayoutChg chg="del">
          <pc:chgData name="Loreadana Gavgagiu" userId="5b14191edce41b92" providerId="LiveId" clId="{1D4C6A93-5D13-4ED2-84CC-6ACC0BD619CE}" dt="2025-10-02T18:53:22.008" v="1385" actId="2696"/>
          <pc:sldLayoutMkLst>
            <pc:docMk/>
            <pc:sldMasterMk cId="0" sldId="2147483681"/>
            <pc:sldLayoutMk cId="0" sldId="2147483665"/>
          </pc:sldLayoutMkLst>
        </pc:sldLayoutChg>
        <pc:sldLayoutChg chg="del">
          <pc:chgData name="Loreadana Gavgagiu" userId="5b14191edce41b92" providerId="LiveId" clId="{1D4C6A93-5D13-4ED2-84CC-6ACC0BD619CE}" dt="2025-10-02T18:53:17.356" v="1384" actId="2696"/>
          <pc:sldLayoutMkLst>
            <pc:docMk/>
            <pc:sldMasterMk cId="0" sldId="2147483681"/>
            <pc:sldLayoutMk cId="0" sldId="2147483666"/>
          </pc:sldLayoutMkLst>
        </pc:sldLayoutChg>
        <pc:sldLayoutChg chg="del">
          <pc:chgData name="Loreadana Gavgagiu" userId="5b14191edce41b92" providerId="LiveId" clId="{1D4C6A93-5D13-4ED2-84CC-6ACC0BD619CE}" dt="2025-10-02T18:54:03.523" v="1398" actId="2696"/>
          <pc:sldLayoutMkLst>
            <pc:docMk/>
            <pc:sldMasterMk cId="0" sldId="2147483681"/>
            <pc:sldLayoutMk cId="0" sldId="2147483669"/>
          </pc:sldLayoutMkLst>
        </pc:sldLayoutChg>
        <pc:sldLayoutChg chg="del">
          <pc:chgData name="Loreadana Gavgagiu" userId="5b14191edce41b92" providerId="LiveId" clId="{1D4C6A93-5D13-4ED2-84CC-6ACC0BD619CE}" dt="2025-10-02T18:53:47.683" v="1395" actId="2696"/>
          <pc:sldLayoutMkLst>
            <pc:docMk/>
            <pc:sldMasterMk cId="0" sldId="2147483681"/>
            <pc:sldLayoutMk cId="0" sldId="2147483671"/>
          </pc:sldLayoutMkLst>
        </pc:sldLayoutChg>
        <pc:sldLayoutChg chg="del">
          <pc:chgData name="Loreadana Gavgagiu" userId="5b14191edce41b92" providerId="LiveId" clId="{1D4C6A93-5D13-4ED2-84CC-6ACC0BD619CE}" dt="2025-10-02T18:46:51.622" v="1327" actId="2696"/>
          <pc:sldLayoutMkLst>
            <pc:docMk/>
            <pc:sldMasterMk cId="0" sldId="2147483681"/>
            <pc:sldLayoutMk cId="0" sldId="2147483673"/>
          </pc:sldLayoutMkLst>
        </pc:sldLayoutChg>
        <pc:sldLayoutChg chg="del">
          <pc:chgData name="Loreadana Gavgagiu" userId="5b14191edce41b92" providerId="LiveId" clId="{1D4C6A93-5D13-4ED2-84CC-6ACC0BD619CE}" dt="2025-10-02T18:52:28.432" v="1367" actId="2696"/>
          <pc:sldLayoutMkLst>
            <pc:docMk/>
            <pc:sldMasterMk cId="0" sldId="2147483681"/>
            <pc:sldLayoutMk cId="0" sldId="2147483674"/>
          </pc:sldLayoutMkLst>
        </pc:sldLayoutChg>
        <pc:sldLayoutChg chg="del">
          <pc:chgData name="Loreadana Gavgagiu" userId="5b14191edce41b92" providerId="LiveId" clId="{1D4C6A93-5D13-4ED2-84CC-6ACC0BD619CE}" dt="2025-10-02T18:52:38.572" v="1368" actId="2696"/>
          <pc:sldLayoutMkLst>
            <pc:docMk/>
            <pc:sldMasterMk cId="0" sldId="2147483681"/>
            <pc:sldLayoutMk cId="0" sldId="2147483675"/>
          </pc:sldLayoutMkLst>
        </pc:sldLayoutChg>
        <pc:sldLayoutChg chg="del">
          <pc:chgData name="Loreadana Gavgagiu" userId="5b14191edce41b92" providerId="LiveId" clId="{1D4C6A93-5D13-4ED2-84CC-6ACC0BD619CE}" dt="2025-10-02T18:53:05.426" v="1379" actId="2696"/>
          <pc:sldLayoutMkLst>
            <pc:docMk/>
            <pc:sldMasterMk cId="0" sldId="2147483681"/>
            <pc:sldLayoutMk cId="0" sldId="2147483676"/>
          </pc:sldLayoutMkLst>
        </pc:sldLayoutChg>
        <pc:sldLayoutChg chg="del">
          <pc:chgData name="Loreadana Gavgagiu" userId="5b14191edce41b92" providerId="LiveId" clId="{1D4C6A93-5D13-4ED2-84CC-6ACC0BD619CE}" dt="2025-10-02T18:48:08.135" v="1336" actId="2696"/>
          <pc:sldLayoutMkLst>
            <pc:docMk/>
            <pc:sldMasterMk cId="0" sldId="2147483681"/>
            <pc:sldLayoutMk cId="3543532030" sldId="2147483683"/>
          </pc:sldLayoutMkLst>
        </pc:sldLayoutChg>
      </pc:sldMasterChg>
      <pc:sldMasterChg chg="del delSldLayout">
        <pc:chgData name="Loreadana Gavgagiu" userId="5b14191edce41b92" providerId="LiveId" clId="{1D4C6A93-5D13-4ED2-84CC-6ACC0BD619CE}" dt="2025-10-02T18:54:28.665" v="1408" actId="2696"/>
        <pc:sldMasterMkLst>
          <pc:docMk/>
          <pc:sldMasterMk cId="0" sldId="2147483682"/>
        </pc:sldMasterMkLst>
        <pc:sldLayoutChg chg="del">
          <pc:chgData name="Loreadana Gavgagiu" userId="5b14191edce41b92" providerId="LiveId" clId="{1D4C6A93-5D13-4ED2-84CC-6ACC0BD619CE}" dt="2025-10-02T18:54:26.216" v="1406" actId="2696"/>
          <pc:sldLayoutMkLst>
            <pc:docMk/>
            <pc:sldMasterMk cId="0" sldId="2147483682"/>
            <pc:sldLayoutMk cId="0" sldId="2147483679"/>
          </pc:sldLayoutMkLst>
        </pc:sldLayoutChg>
        <pc:sldLayoutChg chg="del">
          <pc:chgData name="Loreadana Gavgagiu" userId="5b14191edce41b92" providerId="LiveId" clId="{1D4C6A93-5D13-4ED2-84CC-6ACC0BD619CE}" dt="2025-10-02T18:54:28.665" v="1408" actId="2696"/>
          <pc:sldLayoutMkLst>
            <pc:docMk/>
            <pc:sldMasterMk cId="0" sldId="2147483682"/>
            <pc:sldLayoutMk cId="0" sldId="214748368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1b639297b8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261" name="Google Shape;261;g1b639297b8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1dd1881494a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269" name="Google Shape;269;g1dd1881494a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1dd1881494a_0_1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278" name="Google Shape;278;g1dd1881494a_0_1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1b639297b80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01" name="Google Shape;301;g1b639297b80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1dd1881494a_0_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10" name="Google Shape;310;g1dd1881494a_0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1dd2ffc945e_0_3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17" name="Google Shape;317;g1dd2ffc945e_0_3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1dd1881494a_0_2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25" name="Google Shape;325;g1dd1881494a_0_2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1dd1881494a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32" name="Google Shape;332;g1dd1881494a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1dd2ffc945e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39" name="Google Shape;339;g1dd2ffc945e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1dd2ffc945e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60" name="Google Shape;360;g1dd2ffc945e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1dd2ffc945e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393" name="Google Shape;393;g1dd2ffc945e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p:cNvGrpSpPr/>
        <p:nvPr/>
      </p:nvGrpSpPr>
      <p:grpSpPr>
        <a:xfrm>
          <a:off x="0" y="0"/>
          <a:ext cx="0" cy="0"/>
          <a:chOff x="0" y="0"/>
          <a:chExt cx="0" cy="0"/>
        </a:xfrm>
      </p:grpSpPr>
      <p:sp>
        <p:nvSpPr>
          <p:cNvPr id="543" name="Google Shape;543;g1dd2ffc945e_0_1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44" name="Google Shape;544;g1dd2ffc945e_0_1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g1dd2ffc945e_0_1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52" name="Google Shape;552;g1dd2ffc945e_0_1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g1dd2ffc945e_0_2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59" name="Google Shape;559;g1dd2ffc945e_0_2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10" name="Google Shape;10;p2"/>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11" name="Google Shape;11;p2"/>
          <p:cNvSpPr txBox="1">
            <a:spLocks noGrp="1"/>
          </p:cNvSpPr>
          <p:nvPr>
            <p:ph type="ctrTitle"/>
          </p:nvPr>
        </p:nvSpPr>
        <p:spPr>
          <a:xfrm>
            <a:off x="720000" y="1478200"/>
            <a:ext cx="3852000" cy="1460100"/>
          </a:xfrm>
          <a:prstGeom prst="rect">
            <a:avLst/>
          </a:prstGeom>
        </p:spPr>
        <p:txBody>
          <a:bodyPr spcFirstLastPara="1" wrap="square" lIns="91425" tIns="91425" rIns="91425" bIns="91425" anchor="t" anchorCtr="0">
            <a:noAutofit/>
          </a:bodyPr>
          <a:lstStyle>
            <a:lvl1pPr lvl="0" algn="ctr">
              <a:lnSpc>
                <a:spcPct val="90000"/>
              </a:lnSpc>
              <a:spcBef>
                <a:spcPts val="0"/>
              </a:spcBef>
              <a:spcAft>
                <a:spcPts val="0"/>
              </a:spcAft>
              <a:buSzPts val="5200"/>
              <a:buNone/>
              <a:defRPr sz="5200" b="1"/>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720000" y="3283025"/>
            <a:ext cx="3852000" cy="3957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4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3" name="Google Shape;13;p2"/>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a:spLocks noGrp="1"/>
          </p:cNvSpPr>
          <p:nvPr>
            <p:ph type="pic" idx="2"/>
          </p:nvPr>
        </p:nvSpPr>
        <p:spPr>
          <a:xfrm>
            <a:off x="4948575" y="1008525"/>
            <a:ext cx="3126300" cy="3126300"/>
          </a:xfrm>
          <a:prstGeom prst="rect">
            <a:avLst/>
          </a:prstGeom>
          <a:noFill/>
          <a:ln w="9525" cap="flat" cmpd="sng">
            <a:solidFill>
              <a:schemeClr val="dk1"/>
            </a:solidFill>
            <a:prstDash val="solid"/>
            <a:round/>
            <a:headEnd type="none" w="sm" len="sm"/>
            <a:tailEnd type="none" w="sm" len="sm"/>
          </a:ln>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pic>
        <p:nvPicPr>
          <p:cNvPr id="16" name="Google Shape;16;p3"/>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17" name="Google Shape;17;p3"/>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18" name="Google Shape;18;p3"/>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title"/>
          </p:nvPr>
        </p:nvSpPr>
        <p:spPr>
          <a:xfrm>
            <a:off x="3346450" y="3115775"/>
            <a:ext cx="3861900" cy="7680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4400" b="1">
                <a:solidFill>
                  <a:srgbClr val="50311C"/>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subTitle" idx="1"/>
          </p:nvPr>
        </p:nvSpPr>
        <p:spPr>
          <a:xfrm>
            <a:off x="3346450" y="3956675"/>
            <a:ext cx="3861900" cy="325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solidFill>
                  <a:srgbClr val="50311C"/>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1" name="Google Shape;21;p3"/>
          <p:cNvSpPr txBox="1">
            <a:spLocks noGrp="1"/>
          </p:cNvSpPr>
          <p:nvPr>
            <p:ph type="title" idx="2" hasCustomPrompt="1"/>
          </p:nvPr>
        </p:nvSpPr>
        <p:spPr>
          <a:xfrm>
            <a:off x="1935650" y="3295175"/>
            <a:ext cx="1275300" cy="987300"/>
          </a:xfrm>
          <a:prstGeom prst="rect">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rtl="0">
              <a:spcBef>
                <a:spcPts val="0"/>
              </a:spcBef>
              <a:spcAft>
                <a:spcPts val="0"/>
              </a:spcAft>
              <a:buSzPts val="12000"/>
              <a:buNone/>
              <a:defRPr sz="6000">
                <a:solidFill>
                  <a:schemeClr val="dk2"/>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22" name="Google Shape;22;p3"/>
          <p:cNvSpPr>
            <a:spLocks noGrp="1"/>
          </p:cNvSpPr>
          <p:nvPr>
            <p:ph type="pic" idx="3"/>
          </p:nvPr>
        </p:nvSpPr>
        <p:spPr>
          <a:xfrm>
            <a:off x="1224925" y="739000"/>
            <a:ext cx="6694200" cy="2198400"/>
          </a:xfrm>
          <a:prstGeom prst="rect">
            <a:avLst/>
          </a:prstGeom>
          <a:noFill/>
          <a:ln w="9525" cap="flat" cmpd="sng">
            <a:solidFill>
              <a:schemeClr val="dk1"/>
            </a:solidFill>
            <a:prstDash val="solid"/>
            <a:round/>
            <a:headEnd type="none" w="sm" len="sm"/>
            <a:tailEnd type="none" w="sm" len="sm"/>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pic>
        <p:nvPicPr>
          <p:cNvPr id="24" name="Google Shape;24;p4"/>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25" name="Google Shape;25;p4"/>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26" name="Google Shape;26;p4"/>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sz="3700">
                <a:latin typeface="Noto Serif Georgian SemiBold"/>
                <a:ea typeface="Noto Serif Georgian SemiBold"/>
                <a:cs typeface="Noto Serif Georgian SemiBold"/>
                <a:sym typeface="Noto Serif Georgian SemiBold"/>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8" name="Google Shape;28;p4"/>
          <p:cNvSpPr txBox="1">
            <a:spLocks noGrp="1"/>
          </p:cNvSpPr>
          <p:nvPr>
            <p:ph type="subTitle" idx="1"/>
          </p:nvPr>
        </p:nvSpPr>
        <p:spPr>
          <a:xfrm>
            <a:off x="1011900" y="1159725"/>
            <a:ext cx="7120200" cy="29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9"/>
        <p:cNvGrpSpPr/>
        <p:nvPr/>
      </p:nvGrpSpPr>
      <p:grpSpPr>
        <a:xfrm>
          <a:off x="0" y="0"/>
          <a:ext cx="0" cy="0"/>
          <a:chOff x="0" y="0"/>
          <a:chExt cx="0" cy="0"/>
        </a:xfrm>
      </p:grpSpPr>
      <p:pic>
        <p:nvPicPr>
          <p:cNvPr id="30" name="Google Shape;30;p5"/>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31" name="Google Shape;31;p5"/>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32" name="Google Shape;32;p5"/>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5"/>
          <p:cNvSpPr txBox="1">
            <a:spLocks noGrp="1"/>
          </p:cNvSpPr>
          <p:nvPr>
            <p:ph type="body" idx="1"/>
          </p:nvPr>
        </p:nvSpPr>
        <p:spPr>
          <a:xfrm>
            <a:off x="969513" y="1677127"/>
            <a:ext cx="3413700" cy="22671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5"/>
          <p:cNvSpPr txBox="1">
            <a:spLocks noGrp="1"/>
          </p:cNvSpPr>
          <p:nvPr>
            <p:ph type="body" idx="2"/>
          </p:nvPr>
        </p:nvSpPr>
        <p:spPr>
          <a:xfrm>
            <a:off x="4955184" y="1677125"/>
            <a:ext cx="3219300" cy="22671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5"/>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7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1"/>
        <p:cNvGrpSpPr/>
        <p:nvPr/>
      </p:nvGrpSpPr>
      <p:grpSpPr>
        <a:xfrm>
          <a:off x="0" y="0"/>
          <a:ext cx="0" cy="0"/>
          <a:chOff x="0" y="0"/>
          <a:chExt cx="0" cy="0"/>
        </a:xfrm>
      </p:grpSpPr>
      <p:pic>
        <p:nvPicPr>
          <p:cNvPr id="42" name="Google Shape;42;p7"/>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43" name="Google Shape;43;p7"/>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44" name="Google Shape;44;p7"/>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7"/>
          <p:cNvSpPr txBox="1">
            <a:spLocks noGrp="1"/>
          </p:cNvSpPr>
          <p:nvPr>
            <p:ph type="body" idx="1"/>
          </p:nvPr>
        </p:nvSpPr>
        <p:spPr>
          <a:xfrm>
            <a:off x="720000" y="1564625"/>
            <a:ext cx="3949800" cy="24921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6" name="Google Shape;46;p7"/>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7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7" name="Google Shape;47;p7"/>
          <p:cNvSpPr>
            <a:spLocks noGrp="1"/>
          </p:cNvSpPr>
          <p:nvPr>
            <p:ph type="pic" idx="2"/>
          </p:nvPr>
        </p:nvSpPr>
        <p:spPr>
          <a:xfrm>
            <a:off x="4948575" y="1233725"/>
            <a:ext cx="3153900" cy="3153900"/>
          </a:xfrm>
          <a:prstGeom prst="rect">
            <a:avLst/>
          </a:prstGeom>
          <a:noFill/>
          <a:ln w="9525" cap="flat" cmpd="sng">
            <a:solidFill>
              <a:schemeClr val="dk1"/>
            </a:solidFill>
            <a:prstDash val="solid"/>
            <a:round/>
            <a:headEnd type="none" w="sm" len="sm"/>
            <a:tailEnd type="none" w="sm" len="sm"/>
          </a:ln>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3"/>
        <p:cNvGrpSpPr/>
        <p:nvPr/>
      </p:nvGrpSpPr>
      <p:grpSpPr>
        <a:xfrm>
          <a:off x="0" y="0"/>
          <a:ext cx="0" cy="0"/>
          <a:chOff x="0" y="0"/>
          <a:chExt cx="0" cy="0"/>
        </a:xfrm>
      </p:grpSpPr>
      <p:pic>
        <p:nvPicPr>
          <p:cNvPr id="54" name="Google Shape;54;p9"/>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55" name="Google Shape;55;p9"/>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56" name="Google Shape;56;p9"/>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9"/>
          <p:cNvSpPr txBox="1">
            <a:spLocks noGrp="1"/>
          </p:cNvSpPr>
          <p:nvPr>
            <p:ph type="title"/>
          </p:nvPr>
        </p:nvSpPr>
        <p:spPr>
          <a:xfrm>
            <a:off x="2336100" y="1376250"/>
            <a:ext cx="4471800" cy="1482300"/>
          </a:xfrm>
          <a:prstGeom prst="rect">
            <a:avLst/>
          </a:prstGeom>
        </p:spPr>
        <p:txBody>
          <a:bodyPr spcFirstLastPara="1" wrap="square" lIns="91425" tIns="91425" rIns="91425" bIns="91425" anchor="t" anchorCtr="0">
            <a:noAutofit/>
          </a:bodyPr>
          <a:lstStyle>
            <a:lvl1pPr lvl="0" algn="ctr">
              <a:spcBef>
                <a:spcPts val="0"/>
              </a:spcBef>
              <a:spcAft>
                <a:spcPts val="0"/>
              </a:spcAft>
              <a:buSzPts val="4200"/>
              <a:buNone/>
              <a:defRPr sz="10000" b="1"/>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8" name="Google Shape;58;p9"/>
          <p:cNvSpPr txBox="1">
            <a:spLocks noGrp="1"/>
          </p:cNvSpPr>
          <p:nvPr>
            <p:ph type="subTitle" idx="1"/>
          </p:nvPr>
        </p:nvSpPr>
        <p:spPr>
          <a:xfrm>
            <a:off x="2336100" y="3163350"/>
            <a:ext cx="4471800" cy="6039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15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9"/>
        <p:cNvGrpSpPr/>
        <p:nvPr/>
      </p:nvGrpSpPr>
      <p:grpSpPr>
        <a:xfrm>
          <a:off x="0" y="0"/>
          <a:ext cx="0" cy="0"/>
          <a:chOff x="0" y="0"/>
          <a:chExt cx="0" cy="0"/>
        </a:xfrm>
      </p:grpSpPr>
      <p:sp>
        <p:nvSpPr>
          <p:cNvPr id="60" name="Google Shape;60;p10"/>
          <p:cNvSpPr>
            <a:spLocks noGrp="1"/>
          </p:cNvSpPr>
          <p:nvPr>
            <p:ph type="pic" idx="2"/>
          </p:nvPr>
        </p:nvSpPr>
        <p:spPr>
          <a:xfrm>
            <a:off x="-6100" y="12175"/>
            <a:ext cx="9144300" cy="5143500"/>
          </a:xfrm>
          <a:prstGeom prst="rect">
            <a:avLst/>
          </a:prstGeom>
          <a:noFill/>
          <a:ln>
            <a:noFill/>
          </a:ln>
        </p:spPr>
        <p:txBody>
          <a:bodyPr/>
          <a:lstStyle/>
          <a:p>
            <a:endParaRPr lang="en-GB"/>
          </a:p>
        </p:txBody>
      </p:sp>
      <p:sp>
        <p:nvSpPr>
          <p:cNvPr id="61" name="Google Shape;61;p10"/>
          <p:cNvSpPr txBox="1">
            <a:spLocks noGrp="1"/>
          </p:cNvSpPr>
          <p:nvPr>
            <p:ph type="body" idx="1"/>
          </p:nvPr>
        </p:nvSpPr>
        <p:spPr>
          <a:xfrm>
            <a:off x="706800" y="540000"/>
            <a:ext cx="7730400" cy="504600"/>
          </a:xfrm>
          <a:prstGeom prst="rect">
            <a:avLst/>
          </a:prstGeom>
          <a:solidFill>
            <a:schemeClr val="lt1"/>
          </a:solidFill>
        </p:spPr>
        <p:txBody>
          <a:bodyPr spcFirstLastPara="1" wrap="square" lIns="91425" tIns="91425" rIns="91425" bIns="91425" anchor="ctr" anchorCtr="0">
            <a:noAutofit/>
          </a:bodyPr>
          <a:lstStyle>
            <a:lvl1pPr marL="457200" lvl="0" indent="-228600" algn="ctr">
              <a:lnSpc>
                <a:spcPct val="100000"/>
              </a:lnSpc>
              <a:spcBef>
                <a:spcPts val="0"/>
              </a:spcBef>
              <a:spcAft>
                <a:spcPts val="0"/>
              </a:spcAft>
              <a:buSzPts val="1800"/>
              <a:buNone/>
              <a:defRPr sz="3000" b="1">
                <a:latin typeface="Noto Serif Georgian"/>
                <a:ea typeface="Noto Serif Georgian"/>
                <a:cs typeface="Noto Serif Georgian"/>
                <a:sym typeface="Noto Serif Georgian"/>
              </a:defRPr>
            </a:lvl1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2"/>
        <p:cNvGrpSpPr/>
        <p:nvPr/>
      </p:nvGrpSpPr>
      <p:grpSpPr>
        <a:xfrm>
          <a:off x="0" y="0"/>
          <a:ext cx="0" cy="0"/>
          <a:chOff x="0" y="0"/>
          <a:chExt cx="0" cy="0"/>
        </a:xfrm>
      </p:grpSpPr>
      <p:pic>
        <p:nvPicPr>
          <p:cNvPr id="63" name="Google Shape;63;p11"/>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64" name="Google Shape;64;p11"/>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65" name="Google Shape;65;p11"/>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11"/>
          <p:cNvSpPr txBox="1">
            <a:spLocks noGrp="1"/>
          </p:cNvSpPr>
          <p:nvPr>
            <p:ph type="title" hasCustomPrompt="1"/>
          </p:nvPr>
        </p:nvSpPr>
        <p:spPr>
          <a:xfrm>
            <a:off x="1622250" y="1556250"/>
            <a:ext cx="5899500" cy="1460100"/>
          </a:xfrm>
          <a:prstGeom prst="rect">
            <a:avLst/>
          </a:prstGeom>
        </p:spPr>
        <p:txBody>
          <a:bodyPr spcFirstLastPara="1" wrap="square" lIns="91425" tIns="91425" rIns="91425" bIns="91425" anchor="t" anchorCtr="0">
            <a:noAutofit/>
          </a:bodyPr>
          <a:lstStyle>
            <a:lvl1pPr lvl="0" algn="ctr">
              <a:spcBef>
                <a:spcPts val="0"/>
              </a:spcBef>
              <a:spcAft>
                <a:spcPts val="0"/>
              </a:spcAft>
              <a:buSzPts val="12000"/>
              <a:buNone/>
              <a:defRPr sz="9600" b="1"/>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67" name="Google Shape;67;p11"/>
          <p:cNvSpPr txBox="1">
            <a:spLocks noGrp="1"/>
          </p:cNvSpPr>
          <p:nvPr>
            <p:ph type="body" idx="1"/>
          </p:nvPr>
        </p:nvSpPr>
        <p:spPr>
          <a:xfrm>
            <a:off x="1610100" y="3092550"/>
            <a:ext cx="5923800" cy="4947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sz="1500"/>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2"/>
        </a:solidFill>
        <a:effectLst/>
      </p:bgPr>
    </p:bg>
    <p:spTree>
      <p:nvGrpSpPr>
        <p:cNvPr id="1" name="Shape 68"/>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69"/>
        <p:cNvGrpSpPr/>
        <p:nvPr/>
      </p:nvGrpSpPr>
      <p:grpSpPr>
        <a:xfrm>
          <a:off x="0" y="0"/>
          <a:ext cx="0" cy="0"/>
          <a:chOff x="0" y="0"/>
          <a:chExt cx="0" cy="0"/>
        </a:xfrm>
      </p:grpSpPr>
      <p:pic>
        <p:nvPicPr>
          <p:cNvPr id="70" name="Google Shape;70;p13"/>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71" name="Google Shape;71;p13"/>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72" name="Google Shape;72;p13"/>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3"/>
          <p:cNvSpPr txBox="1">
            <a:spLocks noGrp="1"/>
          </p:cNvSpPr>
          <p:nvPr>
            <p:ph type="title" hasCustomPrompt="1"/>
          </p:nvPr>
        </p:nvSpPr>
        <p:spPr>
          <a:xfrm>
            <a:off x="946525" y="1447875"/>
            <a:ext cx="462000" cy="711900"/>
          </a:xfrm>
          <a:prstGeom prst="rect">
            <a:avLst/>
          </a:prstGeom>
          <a:solidFill>
            <a:schemeClr val="dk1"/>
          </a:solidFill>
        </p:spPr>
        <p:txBody>
          <a:bodyPr spcFirstLastPara="1" wrap="square" lIns="91425" tIns="91425" rIns="91425" bIns="91425" anchor="ctr" anchorCtr="0">
            <a:noAutofit/>
          </a:bodyPr>
          <a:lstStyle>
            <a:lvl1pPr lvl="0" algn="ctr" rtl="0">
              <a:spcBef>
                <a:spcPts val="0"/>
              </a:spcBef>
              <a:spcAft>
                <a:spcPts val="0"/>
              </a:spcAft>
              <a:buSzPts val="3000"/>
              <a:buNone/>
              <a:defRPr sz="27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4" name="Google Shape;74;p13"/>
          <p:cNvSpPr txBox="1">
            <a:spLocks noGrp="1"/>
          </p:cNvSpPr>
          <p:nvPr>
            <p:ph type="subTitle" idx="1"/>
          </p:nvPr>
        </p:nvSpPr>
        <p:spPr>
          <a:xfrm>
            <a:off x="1405629" y="1675086"/>
            <a:ext cx="28869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5" name="Google Shape;75;p13"/>
          <p:cNvSpPr txBox="1">
            <a:spLocks noGrp="1"/>
          </p:cNvSpPr>
          <p:nvPr>
            <p:ph type="title" idx="2" hasCustomPrompt="1"/>
          </p:nvPr>
        </p:nvSpPr>
        <p:spPr>
          <a:xfrm>
            <a:off x="4836550" y="2452225"/>
            <a:ext cx="462000" cy="7119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7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6" name="Google Shape;76;p13"/>
          <p:cNvSpPr txBox="1">
            <a:spLocks noGrp="1"/>
          </p:cNvSpPr>
          <p:nvPr>
            <p:ph type="subTitle" idx="3"/>
          </p:nvPr>
        </p:nvSpPr>
        <p:spPr>
          <a:xfrm>
            <a:off x="1405629" y="2681137"/>
            <a:ext cx="28869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7" name="Google Shape;77;p13"/>
          <p:cNvSpPr txBox="1">
            <a:spLocks noGrp="1"/>
          </p:cNvSpPr>
          <p:nvPr>
            <p:ph type="title" idx="4" hasCustomPrompt="1"/>
          </p:nvPr>
        </p:nvSpPr>
        <p:spPr>
          <a:xfrm>
            <a:off x="946525" y="2461925"/>
            <a:ext cx="462000" cy="7119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7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8" name="Google Shape;78;p13"/>
          <p:cNvSpPr txBox="1">
            <a:spLocks noGrp="1"/>
          </p:cNvSpPr>
          <p:nvPr>
            <p:ph type="subTitle" idx="5"/>
          </p:nvPr>
        </p:nvSpPr>
        <p:spPr>
          <a:xfrm>
            <a:off x="1402602" y="3688675"/>
            <a:ext cx="28869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79" name="Google Shape;79;p13"/>
          <p:cNvSpPr txBox="1">
            <a:spLocks noGrp="1"/>
          </p:cNvSpPr>
          <p:nvPr>
            <p:ph type="title" idx="6" hasCustomPrompt="1"/>
          </p:nvPr>
        </p:nvSpPr>
        <p:spPr>
          <a:xfrm>
            <a:off x="946525" y="3461575"/>
            <a:ext cx="462000" cy="7119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7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3"/>
          <p:cNvSpPr txBox="1">
            <a:spLocks noGrp="1"/>
          </p:cNvSpPr>
          <p:nvPr>
            <p:ph type="subTitle" idx="7"/>
          </p:nvPr>
        </p:nvSpPr>
        <p:spPr>
          <a:xfrm>
            <a:off x="5301585" y="1676778"/>
            <a:ext cx="28959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1" name="Google Shape;81;p13"/>
          <p:cNvSpPr txBox="1">
            <a:spLocks noGrp="1"/>
          </p:cNvSpPr>
          <p:nvPr>
            <p:ph type="title" idx="8" hasCustomPrompt="1"/>
          </p:nvPr>
        </p:nvSpPr>
        <p:spPr>
          <a:xfrm>
            <a:off x="4836550" y="1448950"/>
            <a:ext cx="462000" cy="7119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7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 name="Google Shape;82;p13"/>
          <p:cNvSpPr txBox="1">
            <a:spLocks noGrp="1"/>
          </p:cNvSpPr>
          <p:nvPr>
            <p:ph type="subTitle" idx="9"/>
          </p:nvPr>
        </p:nvSpPr>
        <p:spPr>
          <a:xfrm>
            <a:off x="5295512" y="2681126"/>
            <a:ext cx="28959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3" name="Google Shape;83;p13"/>
          <p:cNvSpPr txBox="1">
            <a:spLocks noGrp="1"/>
          </p:cNvSpPr>
          <p:nvPr>
            <p:ph type="title" idx="13" hasCustomPrompt="1"/>
          </p:nvPr>
        </p:nvSpPr>
        <p:spPr>
          <a:xfrm>
            <a:off x="4836550" y="3458700"/>
            <a:ext cx="462000" cy="7119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600">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4" name="Google Shape;84;p13"/>
          <p:cNvSpPr txBox="1">
            <a:spLocks noGrp="1"/>
          </p:cNvSpPr>
          <p:nvPr>
            <p:ph type="subTitle" idx="14"/>
          </p:nvPr>
        </p:nvSpPr>
        <p:spPr>
          <a:xfrm>
            <a:off x="5292475" y="3688675"/>
            <a:ext cx="2895900" cy="4848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85" name="Google Shape;85;p13"/>
          <p:cNvSpPr txBox="1">
            <a:spLocks noGrp="1"/>
          </p:cNvSpPr>
          <p:nvPr>
            <p:ph type="subTitle" idx="15"/>
          </p:nvPr>
        </p:nvSpPr>
        <p:spPr>
          <a:xfrm>
            <a:off x="1399575" y="1452575"/>
            <a:ext cx="2886900" cy="379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86" name="Google Shape;86;p13"/>
          <p:cNvSpPr txBox="1">
            <a:spLocks noGrp="1"/>
          </p:cNvSpPr>
          <p:nvPr>
            <p:ph type="subTitle" idx="16"/>
          </p:nvPr>
        </p:nvSpPr>
        <p:spPr>
          <a:xfrm>
            <a:off x="1405625" y="2456925"/>
            <a:ext cx="2886900" cy="379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87" name="Google Shape;87;p13"/>
          <p:cNvSpPr txBox="1">
            <a:spLocks noGrp="1"/>
          </p:cNvSpPr>
          <p:nvPr>
            <p:ph type="subTitle" idx="17"/>
          </p:nvPr>
        </p:nvSpPr>
        <p:spPr>
          <a:xfrm>
            <a:off x="1408650" y="3464476"/>
            <a:ext cx="2886900" cy="379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88" name="Google Shape;88;p13"/>
          <p:cNvSpPr txBox="1">
            <a:spLocks noGrp="1"/>
          </p:cNvSpPr>
          <p:nvPr>
            <p:ph type="subTitle" idx="18"/>
          </p:nvPr>
        </p:nvSpPr>
        <p:spPr>
          <a:xfrm>
            <a:off x="5295512" y="1447875"/>
            <a:ext cx="2895900" cy="379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89" name="Google Shape;89;p13"/>
          <p:cNvSpPr txBox="1">
            <a:spLocks noGrp="1"/>
          </p:cNvSpPr>
          <p:nvPr>
            <p:ph type="subTitle" idx="19"/>
          </p:nvPr>
        </p:nvSpPr>
        <p:spPr>
          <a:xfrm>
            <a:off x="5295512" y="2452224"/>
            <a:ext cx="2895900" cy="379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90" name="Google Shape;90;p13"/>
          <p:cNvSpPr txBox="1">
            <a:spLocks noGrp="1"/>
          </p:cNvSpPr>
          <p:nvPr>
            <p:ph type="subTitle" idx="20"/>
          </p:nvPr>
        </p:nvSpPr>
        <p:spPr>
          <a:xfrm>
            <a:off x="5298549" y="3459772"/>
            <a:ext cx="2895900" cy="379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91" name="Google Shape;91;p13"/>
          <p:cNvSpPr txBox="1">
            <a:spLocks noGrp="1"/>
          </p:cNvSpPr>
          <p:nvPr>
            <p:ph type="title" idx="21"/>
          </p:nvPr>
        </p:nvSpPr>
        <p:spPr>
          <a:xfrm>
            <a:off x="720000" y="3688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700">
                <a:latin typeface="Noto Serif Georgian SemiBold"/>
                <a:ea typeface="Noto Serif Georgian SemiBold"/>
                <a:cs typeface="Noto Serif Georgian SemiBold"/>
                <a:sym typeface="Noto Serif Georgian SemiBold"/>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
  <p:cSld name="CUSTOM_1">
    <p:spTree>
      <p:nvGrpSpPr>
        <p:cNvPr id="1" name="Shape 113"/>
        <p:cNvGrpSpPr/>
        <p:nvPr/>
      </p:nvGrpSpPr>
      <p:grpSpPr>
        <a:xfrm>
          <a:off x="0" y="0"/>
          <a:ext cx="0" cy="0"/>
          <a:chOff x="0" y="0"/>
          <a:chExt cx="0" cy="0"/>
        </a:xfrm>
      </p:grpSpPr>
      <p:pic>
        <p:nvPicPr>
          <p:cNvPr id="114" name="Google Shape;114;p17"/>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115" name="Google Shape;115;p17"/>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116" name="Google Shape;116;p17"/>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7"/>
          <p:cNvSpPr txBox="1">
            <a:spLocks noGrp="1"/>
          </p:cNvSpPr>
          <p:nvPr>
            <p:ph type="title"/>
          </p:nvPr>
        </p:nvSpPr>
        <p:spPr>
          <a:xfrm>
            <a:off x="719988" y="1299600"/>
            <a:ext cx="4185000" cy="18063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37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8" name="Google Shape;118;p17"/>
          <p:cNvSpPr txBox="1">
            <a:spLocks noGrp="1"/>
          </p:cNvSpPr>
          <p:nvPr>
            <p:ph type="subTitle" idx="1"/>
          </p:nvPr>
        </p:nvSpPr>
        <p:spPr>
          <a:xfrm>
            <a:off x="719988" y="3105900"/>
            <a:ext cx="4185000" cy="7380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19" name="Google Shape;119;p17"/>
          <p:cNvSpPr>
            <a:spLocks noGrp="1"/>
          </p:cNvSpPr>
          <p:nvPr>
            <p:ph type="pic" idx="2"/>
          </p:nvPr>
        </p:nvSpPr>
        <p:spPr>
          <a:xfrm>
            <a:off x="5100963" y="986100"/>
            <a:ext cx="3126300" cy="3171300"/>
          </a:xfrm>
          <a:prstGeom prst="rect">
            <a:avLst/>
          </a:prstGeom>
          <a:noFill/>
          <a:ln w="9525" cap="flat" cmpd="sng">
            <a:solidFill>
              <a:schemeClr val="dk1"/>
            </a:solidFill>
            <a:prstDash val="solid"/>
            <a:round/>
            <a:headEnd type="none" w="sm" len="sm"/>
            <a:tailEnd type="none" w="sm" len="sm"/>
          </a:ln>
        </p:spPr>
        <p:txBody>
          <a:bodyPr/>
          <a:lstStyle/>
          <a:p>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5">
  <p:cSld name="CUSTOM_1_1_1_1_1">
    <p:spTree>
      <p:nvGrpSpPr>
        <p:cNvPr id="1" name="Shape 138"/>
        <p:cNvGrpSpPr/>
        <p:nvPr/>
      </p:nvGrpSpPr>
      <p:grpSpPr>
        <a:xfrm>
          <a:off x="0" y="0"/>
          <a:ext cx="0" cy="0"/>
          <a:chOff x="0" y="0"/>
          <a:chExt cx="0" cy="0"/>
        </a:xfrm>
      </p:grpSpPr>
      <p:pic>
        <p:nvPicPr>
          <p:cNvPr id="139" name="Google Shape;139;p21"/>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140" name="Google Shape;140;p21"/>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141" name="Google Shape;141;p21"/>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1"/>
          <p:cNvSpPr txBox="1">
            <a:spLocks noGrp="1"/>
          </p:cNvSpPr>
          <p:nvPr>
            <p:ph type="title"/>
          </p:nvPr>
        </p:nvSpPr>
        <p:spPr>
          <a:xfrm>
            <a:off x="3470425" y="1548375"/>
            <a:ext cx="4573200" cy="746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5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43" name="Google Shape;143;p21"/>
          <p:cNvSpPr txBox="1">
            <a:spLocks noGrp="1"/>
          </p:cNvSpPr>
          <p:nvPr>
            <p:ph type="subTitle" idx="1"/>
          </p:nvPr>
        </p:nvSpPr>
        <p:spPr>
          <a:xfrm>
            <a:off x="3470425" y="2459625"/>
            <a:ext cx="4573200" cy="11355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44" name="Google Shape;144;p21"/>
          <p:cNvSpPr>
            <a:spLocks noGrp="1"/>
          </p:cNvSpPr>
          <p:nvPr>
            <p:ph type="pic" idx="2"/>
          </p:nvPr>
        </p:nvSpPr>
        <p:spPr>
          <a:xfrm>
            <a:off x="852375" y="920275"/>
            <a:ext cx="1956900" cy="3303000"/>
          </a:xfrm>
          <a:prstGeom prst="rect">
            <a:avLst/>
          </a:prstGeom>
          <a:noFill/>
          <a:ln>
            <a:noFill/>
          </a:ln>
        </p:spPr>
        <p:txBody>
          <a:bodyPr/>
          <a:lstStyle/>
          <a:p>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45"/>
        <p:cNvGrpSpPr/>
        <p:nvPr/>
      </p:nvGrpSpPr>
      <p:grpSpPr>
        <a:xfrm>
          <a:off x="0" y="0"/>
          <a:ext cx="0" cy="0"/>
          <a:chOff x="0" y="0"/>
          <a:chExt cx="0" cy="0"/>
        </a:xfrm>
      </p:grpSpPr>
      <p:pic>
        <p:nvPicPr>
          <p:cNvPr id="146" name="Google Shape;146;p22"/>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147" name="Google Shape;147;p22"/>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148" name="Google Shape;148;p22"/>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2"/>
          <p:cNvSpPr txBox="1">
            <a:spLocks noGrp="1"/>
          </p:cNvSpPr>
          <p:nvPr>
            <p:ph type="subTitle" idx="1"/>
          </p:nvPr>
        </p:nvSpPr>
        <p:spPr>
          <a:xfrm>
            <a:off x="1290763" y="2554625"/>
            <a:ext cx="2907600" cy="379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50" name="Google Shape;150;p22"/>
          <p:cNvSpPr txBox="1">
            <a:spLocks noGrp="1"/>
          </p:cNvSpPr>
          <p:nvPr>
            <p:ph type="subTitle" idx="2"/>
          </p:nvPr>
        </p:nvSpPr>
        <p:spPr>
          <a:xfrm>
            <a:off x="4945638" y="2554625"/>
            <a:ext cx="2907600" cy="379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51" name="Google Shape;151;p22"/>
          <p:cNvSpPr txBox="1">
            <a:spLocks noGrp="1"/>
          </p:cNvSpPr>
          <p:nvPr>
            <p:ph type="subTitle" idx="3"/>
          </p:nvPr>
        </p:nvSpPr>
        <p:spPr>
          <a:xfrm>
            <a:off x="1290763" y="2781425"/>
            <a:ext cx="2907600" cy="934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2" name="Google Shape;152;p22"/>
          <p:cNvSpPr txBox="1">
            <a:spLocks noGrp="1"/>
          </p:cNvSpPr>
          <p:nvPr>
            <p:ph type="subTitle" idx="4"/>
          </p:nvPr>
        </p:nvSpPr>
        <p:spPr>
          <a:xfrm>
            <a:off x="4945638" y="2781425"/>
            <a:ext cx="2907600" cy="934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3" name="Google Shape;153;p22"/>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7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61"/>
        <p:cNvGrpSpPr/>
        <p:nvPr/>
      </p:nvGrpSpPr>
      <p:grpSpPr>
        <a:xfrm>
          <a:off x="0" y="0"/>
          <a:ext cx="0" cy="0"/>
          <a:chOff x="0" y="0"/>
          <a:chExt cx="0" cy="0"/>
        </a:xfrm>
      </p:grpSpPr>
      <p:pic>
        <p:nvPicPr>
          <p:cNvPr id="162" name="Google Shape;162;p24"/>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163" name="Google Shape;163;p24"/>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164" name="Google Shape;164;p24"/>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4"/>
          <p:cNvSpPr txBox="1">
            <a:spLocks noGrp="1"/>
          </p:cNvSpPr>
          <p:nvPr>
            <p:ph type="subTitle" idx="1"/>
          </p:nvPr>
        </p:nvSpPr>
        <p:spPr>
          <a:xfrm>
            <a:off x="720000" y="2657225"/>
            <a:ext cx="2336400" cy="3792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66" name="Google Shape;166;p24"/>
          <p:cNvSpPr txBox="1">
            <a:spLocks noGrp="1"/>
          </p:cNvSpPr>
          <p:nvPr>
            <p:ph type="subTitle" idx="2"/>
          </p:nvPr>
        </p:nvSpPr>
        <p:spPr>
          <a:xfrm>
            <a:off x="720000" y="2884031"/>
            <a:ext cx="2336400" cy="729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7" name="Google Shape;167;p24"/>
          <p:cNvSpPr txBox="1">
            <a:spLocks noGrp="1"/>
          </p:cNvSpPr>
          <p:nvPr>
            <p:ph type="subTitle" idx="3"/>
          </p:nvPr>
        </p:nvSpPr>
        <p:spPr>
          <a:xfrm>
            <a:off x="3403800" y="2884031"/>
            <a:ext cx="2336400" cy="729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8" name="Google Shape;168;p24"/>
          <p:cNvSpPr txBox="1">
            <a:spLocks noGrp="1"/>
          </p:cNvSpPr>
          <p:nvPr>
            <p:ph type="subTitle" idx="4"/>
          </p:nvPr>
        </p:nvSpPr>
        <p:spPr>
          <a:xfrm>
            <a:off x="6087600" y="2884031"/>
            <a:ext cx="2336400" cy="729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9" name="Google Shape;169;p24"/>
          <p:cNvSpPr txBox="1">
            <a:spLocks noGrp="1"/>
          </p:cNvSpPr>
          <p:nvPr>
            <p:ph type="subTitle" idx="5"/>
          </p:nvPr>
        </p:nvSpPr>
        <p:spPr>
          <a:xfrm>
            <a:off x="3403800" y="2657225"/>
            <a:ext cx="2336400" cy="3792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70" name="Google Shape;170;p24"/>
          <p:cNvSpPr txBox="1">
            <a:spLocks noGrp="1"/>
          </p:cNvSpPr>
          <p:nvPr>
            <p:ph type="subTitle" idx="6"/>
          </p:nvPr>
        </p:nvSpPr>
        <p:spPr>
          <a:xfrm>
            <a:off x="6087600" y="2657225"/>
            <a:ext cx="2336400" cy="3792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71" name="Google Shape;171;p24"/>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7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183"/>
        <p:cNvGrpSpPr/>
        <p:nvPr/>
      </p:nvGrpSpPr>
      <p:grpSpPr>
        <a:xfrm>
          <a:off x="0" y="0"/>
          <a:ext cx="0" cy="0"/>
          <a:chOff x="0" y="0"/>
          <a:chExt cx="0" cy="0"/>
        </a:xfrm>
      </p:grpSpPr>
      <p:pic>
        <p:nvPicPr>
          <p:cNvPr id="184" name="Google Shape;184;p26"/>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185" name="Google Shape;185;p26"/>
          <p:cNvPicPr preferRelativeResize="0"/>
          <p:nvPr/>
        </p:nvPicPr>
        <p:blipFill>
          <a:blip r:embed="rId3">
            <a:alphaModFix amt="40000"/>
          </a:blip>
          <a:stretch>
            <a:fillRect/>
          </a:stretch>
        </p:blipFill>
        <p:spPr>
          <a:xfrm>
            <a:off x="-7" y="0"/>
            <a:ext cx="9041966" cy="5143501"/>
          </a:xfrm>
          <a:prstGeom prst="rect">
            <a:avLst/>
          </a:prstGeom>
          <a:noFill/>
          <a:ln>
            <a:noFill/>
          </a:ln>
        </p:spPr>
      </p:pic>
      <p:sp>
        <p:nvSpPr>
          <p:cNvPr id="186" name="Google Shape;186;p26"/>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6"/>
          <p:cNvSpPr txBox="1">
            <a:spLocks noGrp="1"/>
          </p:cNvSpPr>
          <p:nvPr>
            <p:ph type="subTitle" idx="1"/>
          </p:nvPr>
        </p:nvSpPr>
        <p:spPr>
          <a:xfrm>
            <a:off x="1683038" y="1658363"/>
            <a:ext cx="2505000" cy="379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88" name="Google Shape;188;p26"/>
          <p:cNvSpPr txBox="1">
            <a:spLocks noGrp="1"/>
          </p:cNvSpPr>
          <p:nvPr>
            <p:ph type="subTitle" idx="2"/>
          </p:nvPr>
        </p:nvSpPr>
        <p:spPr>
          <a:xfrm>
            <a:off x="1683038" y="1885163"/>
            <a:ext cx="2505000" cy="6879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9" name="Google Shape;189;p26"/>
          <p:cNvSpPr txBox="1">
            <a:spLocks noGrp="1"/>
          </p:cNvSpPr>
          <p:nvPr>
            <p:ph type="subTitle" idx="3"/>
          </p:nvPr>
        </p:nvSpPr>
        <p:spPr>
          <a:xfrm>
            <a:off x="4955963" y="1885163"/>
            <a:ext cx="2505000" cy="687900"/>
          </a:xfrm>
          <a:prstGeom prst="rect">
            <a:avLst/>
          </a:prstGeom>
          <a:ln>
            <a:noFill/>
          </a:ln>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0" name="Google Shape;190;p26"/>
          <p:cNvSpPr txBox="1">
            <a:spLocks noGrp="1"/>
          </p:cNvSpPr>
          <p:nvPr>
            <p:ph type="subTitle" idx="4"/>
          </p:nvPr>
        </p:nvSpPr>
        <p:spPr>
          <a:xfrm>
            <a:off x="1683038" y="3275088"/>
            <a:ext cx="2505000" cy="6879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1" name="Google Shape;191;p26"/>
          <p:cNvSpPr txBox="1">
            <a:spLocks noGrp="1"/>
          </p:cNvSpPr>
          <p:nvPr>
            <p:ph type="subTitle" idx="5"/>
          </p:nvPr>
        </p:nvSpPr>
        <p:spPr>
          <a:xfrm>
            <a:off x="4955963" y="3275088"/>
            <a:ext cx="2505000" cy="687900"/>
          </a:xfrm>
          <a:prstGeom prst="rect">
            <a:avLst/>
          </a:prstGeom>
          <a:ln>
            <a:noFill/>
          </a:ln>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2" name="Google Shape;192;p26"/>
          <p:cNvSpPr txBox="1">
            <a:spLocks noGrp="1"/>
          </p:cNvSpPr>
          <p:nvPr>
            <p:ph type="subTitle" idx="6"/>
          </p:nvPr>
        </p:nvSpPr>
        <p:spPr>
          <a:xfrm>
            <a:off x="1683038" y="3048288"/>
            <a:ext cx="2505000" cy="379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93" name="Google Shape;193;p26"/>
          <p:cNvSpPr txBox="1">
            <a:spLocks noGrp="1"/>
          </p:cNvSpPr>
          <p:nvPr>
            <p:ph type="subTitle" idx="7"/>
          </p:nvPr>
        </p:nvSpPr>
        <p:spPr>
          <a:xfrm>
            <a:off x="4955963" y="1658363"/>
            <a:ext cx="2505000" cy="379200"/>
          </a:xfrm>
          <a:prstGeom prst="rect">
            <a:avLst/>
          </a:prstGeom>
          <a:ln>
            <a:noFill/>
          </a:ln>
        </p:spPr>
        <p:txBody>
          <a:bodyPr spcFirstLastPara="1" wrap="square" lIns="91425" tIns="91425" rIns="91425" bIns="91425" anchor="b" anchorCtr="0">
            <a:noAutofit/>
          </a:bodyPr>
          <a:lstStyle>
            <a:lvl1pPr lvl="0" algn="r"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94" name="Google Shape;194;p26"/>
          <p:cNvSpPr txBox="1">
            <a:spLocks noGrp="1"/>
          </p:cNvSpPr>
          <p:nvPr>
            <p:ph type="subTitle" idx="8"/>
          </p:nvPr>
        </p:nvSpPr>
        <p:spPr>
          <a:xfrm>
            <a:off x="4955963" y="3048288"/>
            <a:ext cx="2505000" cy="379200"/>
          </a:xfrm>
          <a:prstGeom prst="rect">
            <a:avLst/>
          </a:prstGeom>
          <a:ln>
            <a:noFill/>
          </a:ln>
        </p:spPr>
        <p:txBody>
          <a:bodyPr spcFirstLastPara="1" wrap="square" lIns="91425" tIns="91425" rIns="91425" bIns="91425" anchor="b" anchorCtr="0">
            <a:noAutofit/>
          </a:bodyPr>
          <a:lstStyle>
            <a:lvl1pPr lvl="0" algn="r" rtl="0">
              <a:lnSpc>
                <a:spcPct val="100000"/>
              </a:lnSpc>
              <a:spcBef>
                <a:spcPts val="0"/>
              </a:spcBef>
              <a:spcAft>
                <a:spcPts val="0"/>
              </a:spcAft>
              <a:buClr>
                <a:schemeClr val="dk1"/>
              </a:buClr>
              <a:buSzPts val="2400"/>
              <a:buFont typeface="Bebas Neue"/>
              <a:buNone/>
              <a:defRPr sz="2100" b="1">
                <a:solidFill>
                  <a:schemeClr val="dk1"/>
                </a:solidFill>
                <a:latin typeface="Noto Serif Georgian"/>
                <a:ea typeface="Noto Serif Georgian"/>
                <a:cs typeface="Noto Serif Georgian"/>
                <a:sym typeface="Noto Serif Georgian"/>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95" name="Google Shape;195;p26"/>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7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46"/>
        <p:cNvGrpSpPr/>
        <p:nvPr/>
      </p:nvGrpSpPr>
      <p:grpSpPr>
        <a:xfrm>
          <a:off x="0" y="0"/>
          <a:ext cx="0" cy="0"/>
          <a:chOff x="0" y="0"/>
          <a:chExt cx="0" cy="0"/>
        </a:xfrm>
      </p:grpSpPr>
      <p:pic>
        <p:nvPicPr>
          <p:cNvPr id="247" name="Google Shape;247;p31"/>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pic>
        <p:nvPicPr>
          <p:cNvPr id="248" name="Google Shape;248;p31"/>
          <p:cNvPicPr preferRelativeResize="0"/>
          <p:nvPr/>
        </p:nvPicPr>
        <p:blipFill>
          <a:blip r:embed="rId3">
            <a:alphaModFix amt="83000"/>
          </a:blip>
          <a:stretch>
            <a:fillRect/>
          </a:stretch>
        </p:blipFill>
        <p:spPr>
          <a:xfrm>
            <a:off x="-7" y="0"/>
            <a:ext cx="9041966" cy="5143501"/>
          </a:xfrm>
          <a:prstGeom prst="rect">
            <a:avLst/>
          </a:prstGeom>
          <a:noFill/>
          <a:ln>
            <a:noFill/>
          </a:ln>
        </p:spPr>
      </p:pic>
      <p:sp>
        <p:nvSpPr>
          <p:cNvPr id="249" name="Google Shape;249;p31"/>
          <p:cNvSpPr/>
          <p:nvPr/>
        </p:nvSpPr>
        <p:spPr>
          <a:xfrm>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1">
  <p:cSld name="BLANK_1_1_1_1_1_1_1_1">
    <p:bg>
      <p:bgPr>
        <a:solidFill>
          <a:schemeClr val="dk2"/>
        </a:solidFill>
        <a:effectLst/>
      </p:bgPr>
    </p:bg>
    <p:spTree>
      <p:nvGrpSpPr>
        <p:cNvPr id="1" name="Shape 250"/>
        <p:cNvGrpSpPr/>
        <p:nvPr/>
      </p:nvGrpSpPr>
      <p:grpSpPr>
        <a:xfrm>
          <a:off x="0" y="0"/>
          <a:ext cx="0" cy="0"/>
          <a:chOff x="0" y="0"/>
          <a:chExt cx="0" cy="0"/>
        </a:xfrm>
      </p:grpSpPr>
      <p:pic>
        <p:nvPicPr>
          <p:cNvPr id="251" name="Google Shape;251;p32"/>
          <p:cNvPicPr preferRelativeResize="0"/>
          <p:nvPr/>
        </p:nvPicPr>
        <p:blipFill rotWithShape="1">
          <a:blip r:embed="rId2">
            <a:alphaModFix amt="51000"/>
          </a:blip>
          <a:srcRect t="7813" b="7813"/>
          <a:stretch/>
        </p:blipFill>
        <p:spPr>
          <a:xfrm>
            <a:off x="0" y="0"/>
            <a:ext cx="9144000" cy="5143501"/>
          </a:xfrm>
          <a:prstGeom prst="rect">
            <a:avLst/>
          </a:prstGeom>
          <a:noFill/>
          <a:ln>
            <a:noFill/>
          </a:ln>
        </p:spPr>
      </p:pic>
      <p:sp>
        <p:nvSpPr>
          <p:cNvPr id="252" name="Google Shape;252;p32"/>
          <p:cNvSpPr/>
          <p:nvPr/>
        </p:nvSpPr>
        <p:spPr>
          <a:xfrm rot="10800000" flipH="1">
            <a:off x="175" y="-63"/>
            <a:ext cx="9144339" cy="5143621"/>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2800"/>
              <a:buFont typeface="Noto Serif Georgian"/>
              <a:buNone/>
              <a:defRPr sz="2800">
                <a:solidFill>
                  <a:schemeClr val="dk1"/>
                </a:solidFill>
                <a:latin typeface="Noto Serif Georgian"/>
                <a:ea typeface="Noto Serif Georgian"/>
                <a:cs typeface="Noto Serif Georgian"/>
                <a:sym typeface="Noto Serif Georgian"/>
              </a:defRPr>
            </a:lvl1pPr>
            <a:lvl2pPr lvl="1">
              <a:lnSpc>
                <a:spcPct val="100000"/>
              </a:lnSpc>
              <a:spcBef>
                <a:spcPts val="0"/>
              </a:spcBef>
              <a:spcAft>
                <a:spcPts val="0"/>
              </a:spcAft>
              <a:buClr>
                <a:schemeClr val="dk1"/>
              </a:buClr>
              <a:buSzPts val="2800"/>
              <a:buFont typeface="Noto Serif Georgian"/>
              <a:buNone/>
              <a:defRPr sz="2800">
                <a:solidFill>
                  <a:schemeClr val="dk1"/>
                </a:solidFill>
                <a:latin typeface="Noto Serif Georgian"/>
                <a:ea typeface="Noto Serif Georgian"/>
                <a:cs typeface="Noto Serif Georgian"/>
                <a:sym typeface="Noto Serif Georgian"/>
              </a:defRPr>
            </a:lvl2pPr>
            <a:lvl3pPr lvl="2">
              <a:lnSpc>
                <a:spcPct val="100000"/>
              </a:lnSpc>
              <a:spcBef>
                <a:spcPts val="0"/>
              </a:spcBef>
              <a:spcAft>
                <a:spcPts val="0"/>
              </a:spcAft>
              <a:buClr>
                <a:schemeClr val="dk1"/>
              </a:buClr>
              <a:buSzPts val="2800"/>
              <a:buFont typeface="Noto Serif Georgian"/>
              <a:buNone/>
              <a:defRPr sz="2800">
                <a:solidFill>
                  <a:schemeClr val="dk1"/>
                </a:solidFill>
                <a:latin typeface="Noto Serif Georgian"/>
                <a:ea typeface="Noto Serif Georgian"/>
                <a:cs typeface="Noto Serif Georgian"/>
                <a:sym typeface="Noto Serif Georgian"/>
              </a:defRPr>
            </a:lvl3pPr>
            <a:lvl4pPr lvl="3">
              <a:lnSpc>
                <a:spcPct val="100000"/>
              </a:lnSpc>
              <a:spcBef>
                <a:spcPts val="0"/>
              </a:spcBef>
              <a:spcAft>
                <a:spcPts val="0"/>
              </a:spcAft>
              <a:buClr>
                <a:schemeClr val="dk1"/>
              </a:buClr>
              <a:buSzPts val="2800"/>
              <a:buFont typeface="Noto Serif Georgian"/>
              <a:buNone/>
              <a:defRPr sz="2800">
                <a:solidFill>
                  <a:schemeClr val="dk1"/>
                </a:solidFill>
                <a:latin typeface="Noto Serif Georgian"/>
                <a:ea typeface="Noto Serif Georgian"/>
                <a:cs typeface="Noto Serif Georgian"/>
                <a:sym typeface="Noto Serif Georgian"/>
              </a:defRPr>
            </a:lvl4pPr>
            <a:lvl5pPr lvl="4">
              <a:lnSpc>
                <a:spcPct val="100000"/>
              </a:lnSpc>
              <a:spcBef>
                <a:spcPts val="0"/>
              </a:spcBef>
              <a:spcAft>
                <a:spcPts val="0"/>
              </a:spcAft>
              <a:buClr>
                <a:schemeClr val="dk1"/>
              </a:buClr>
              <a:buSzPts val="2800"/>
              <a:buFont typeface="Noto Serif Georgian"/>
              <a:buNone/>
              <a:defRPr sz="2800">
                <a:solidFill>
                  <a:schemeClr val="dk1"/>
                </a:solidFill>
                <a:latin typeface="Noto Serif Georgian"/>
                <a:ea typeface="Noto Serif Georgian"/>
                <a:cs typeface="Noto Serif Georgian"/>
                <a:sym typeface="Noto Serif Georgian"/>
              </a:defRPr>
            </a:lvl5pPr>
            <a:lvl6pPr lvl="5">
              <a:lnSpc>
                <a:spcPct val="100000"/>
              </a:lnSpc>
              <a:spcBef>
                <a:spcPts val="0"/>
              </a:spcBef>
              <a:spcAft>
                <a:spcPts val="0"/>
              </a:spcAft>
              <a:buClr>
                <a:schemeClr val="dk1"/>
              </a:buClr>
              <a:buSzPts val="2800"/>
              <a:buFont typeface="Noto Serif Georgian"/>
              <a:buNone/>
              <a:defRPr sz="2800">
                <a:solidFill>
                  <a:schemeClr val="dk1"/>
                </a:solidFill>
                <a:latin typeface="Noto Serif Georgian"/>
                <a:ea typeface="Noto Serif Georgian"/>
                <a:cs typeface="Noto Serif Georgian"/>
                <a:sym typeface="Noto Serif Georgian"/>
              </a:defRPr>
            </a:lvl6pPr>
            <a:lvl7pPr lvl="6">
              <a:lnSpc>
                <a:spcPct val="100000"/>
              </a:lnSpc>
              <a:spcBef>
                <a:spcPts val="0"/>
              </a:spcBef>
              <a:spcAft>
                <a:spcPts val="0"/>
              </a:spcAft>
              <a:buClr>
                <a:schemeClr val="dk1"/>
              </a:buClr>
              <a:buSzPts val="2800"/>
              <a:buFont typeface="Noto Serif Georgian"/>
              <a:buNone/>
              <a:defRPr sz="2800">
                <a:solidFill>
                  <a:schemeClr val="dk1"/>
                </a:solidFill>
                <a:latin typeface="Noto Serif Georgian"/>
                <a:ea typeface="Noto Serif Georgian"/>
                <a:cs typeface="Noto Serif Georgian"/>
                <a:sym typeface="Noto Serif Georgian"/>
              </a:defRPr>
            </a:lvl7pPr>
            <a:lvl8pPr lvl="7">
              <a:lnSpc>
                <a:spcPct val="100000"/>
              </a:lnSpc>
              <a:spcBef>
                <a:spcPts val="0"/>
              </a:spcBef>
              <a:spcAft>
                <a:spcPts val="0"/>
              </a:spcAft>
              <a:buClr>
                <a:schemeClr val="dk1"/>
              </a:buClr>
              <a:buSzPts val="2800"/>
              <a:buFont typeface="Noto Serif Georgian"/>
              <a:buNone/>
              <a:defRPr sz="2800">
                <a:solidFill>
                  <a:schemeClr val="dk1"/>
                </a:solidFill>
                <a:latin typeface="Noto Serif Georgian"/>
                <a:ea typeface="Noto Serif Georgian"/>
                <a:cs typeface="Noto Serif Georgian"/>
                <a:sym typeface="Noto Serif Georgian"/>
              </a:defRPr>
            </a:lvl8pPr>
            <a:lvl9pPr lvl="8">
              <a:lnSpc>
                <a:spcPct val="100000"/>
              </a:lnSpc>
              <a:spcBef>
                <a:spcPts val="0"/>
              </a:spcBef>
              <a:spcAft>
                <a:spcPts val="0"/>
              </a:spcAft>
              <a:buClr>
                <a:schemeClr val="dk1"/>
              </a:buClr>
              <a:buSzPts val="2800"/>
              <a:buFont typeface="Noto Serif Georgian"/>
              <a:buNone/>
              <a:defRPr sz="2800">
                <a:solidFill>
                  <a:schemeClr val="dk1"/>
                </a:solidFill>
                <a:latin typeface="Noto Serif Georgian"/>
                <a:ea typeface="Noto Serif Georgian"/>
                <a:cs typeface="Noto Serif Georgian"/>
                <a:sym typeface="Noto Serif Georgian"/>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Be Vietnam Pro"/>
              <a:buChar char="●"/>
              <a:defRPr sz="1800">
                <a:solidFill>
                  <a:schemeClr val="dk1"/>
                </a:solidFill>
                <a:latin typeface="Be Vietnam Pro"/>
                <a:ea typeface="Be Vietnam Pro"/>
                <a:cs typeface="Be Vietnam Pro"/>
                <a:sym typeface="Be Vietnam Pro"/>
              </a:defRPr>
            </a:lvl1pPr>
            <a:lvl2pPr marL="914400" lvl="1" indent="-317500">
              <a:lnSpc>
                <a:spcPct val="100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2pPr>
            <a:lvl3pPr marL="1371600" lvl="2" indent="-317500">
              <a:lnSpc>
                <a:spcPct val="100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3pPr>
            <a:lvl4pPr marL="1828800" lvl="3" indent="-317500">
              <a:lnSpc>
                <a:spcPct val="100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4pPr>
            <a:lvl5pPr marL="2286000" lvl="4" indent="-317500">
              <a:lnSpc>
                <a:spcPct val="100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5pPr>
            <a:lvl6pPr marL="2743200" lvl="5" indent="-317500">
              <a:lnSpc>
                <a:spcPct val="100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6pPr>
            <a:lvl7pPr marL="3200400" lvl="6" indent="-317500">
              <a:lnSpc>
                <a:spcPct val="100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7pPr>
            <a:lvl8pPr marL="3657600" lvl="7" indent="-317500">
              <a:lnSpc>
                <a:spcPct val="100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8pPr>
            <a:lvl9pPr marL="4114800" lvl="8" indent="-317500">
              <a:lnSpc>
                <a:spcPct val="100000"/>
              </a:lnSpc>
              <a:spcBef>
                <a:spcPts val="0"/>
              </a:spcBef>
              <a:spcAft>
                <a:spcPts val="0"/>
              </a:spcAft>
              <a:buClr>
                <a:schemeClr val="dk1"/>
              </a:buClr>
              <a:buSzPts val="1400"/>
              <a:buFont typeface="Be Vietnam Pro"/>
              <a:buChar char="■"/>
              <a:defRPr>
                <a:solidFill>
                  <a:schemeClr val="dk1"/>
                </a:solidFill>
                <a:latin typeface="Be Vietnam Pro"/>
                <a:ea typeface="Be Vietnam Pro"/>
                <a:cs typeface="Be Vietnam Pro"/>
                <a:sym typeface="Be Vietnam Pr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3" r:id="rId5"/>
    <p:sldLayoutId id="2147483655" r:id="rId6"/>
    <p:sldLayoutId id="2147483656" r:id="rId7"/>
    <p:sldLayoutId id="2147483657" r:id="rId8"/>
    <p:sldLayoutId id="2147483658" r:id="rId9"/>
    <p:sldLayoutId id="2147483659" r:id="rId10"/>
    <p:sldLayoutId id="2147483663" r:id="rId11"/>
    <p:sldLayoutId id="2147483667" r:id="rId12"/>
    <p:sldLayoutId id="2147483668" r:id="rId13"/>
    <p:sldLayoutId id="2147483670" r:id="rId14"/>
    <p:sldLayoutId id="2147483672" r:id="rId15"/>
    <p:sldLayoutId id="2147483677" r:id="rId16"/>
    <p:sldLayoutId id="2147483678"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hyperlink" Target="https://blog.the-british-shop.at/page/view/2024/11/das-mabinogion-die-zauberhafte-welt-des-keltischen-wal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5e.tools/items/cauldron-of-rebirth-tce.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hyperlink" Target="https://www.greatbritishbucketlist.com/castles-in-north-wales/"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5.xml"/><Relationship Id="rId5" Type="http://schemas.openxmlformats.org/officeDocument/2006/relationships/hyperlink" Target="https://creativecommons.org/licenses/by/3.0/" TargetMode="External"/><Relationship Id="rId4" Type="http://schemas.openxmlformats.org/officeDocument/2006/relationships/hyperlink" Target="https://ecampusontario.pressbooks.pub/mediainnovationandentrepreneurship/chapter/ideation-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hyperlink" Target="https://blog.i2mf.in/what-is-a-go-to-market-strategy/"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hyperlink" Target="https://welshhat.wordpress.com/chronological-survey/1940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apmobley.com/blog/welsh-cauldron-of-rebirth" TargetMode="External"/><Relationship Id="rId7" Type="http://schemas.openxmlformats.org/officeDocument/2006/relationships/hyperlink" Target="https://journals.sagepub.com/doi/10.1177/13548166241234099?"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 Id="rId6" Type="http://schemas.openxmlformats.org/officeDocument/2006/relationships/hyperlink" Target="https://museum.wales/" TargetMode="External"/><Relationship Id="rId5" Type="http://schemas.openxmlformats.org/officeDocument/2006/relationships/hyperlink" Target="https://www.mdpi.com/2071-1050/16/15/6424?" TargetMode="External"/><Relationship Id="rId4" Type="http://schemas.openxmlformats.org/officeDocument/2006/relationships/hyperlink" Target="https://bronasbooks.com/2023/03/19/the-mabinogion-the-second-branch-of-the-mabinogi-sioned-davies-dewithon23/"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travelandleisure.com/attractions/beautiful-castles-in-wales" TargetMode="External"/><Relationship Id="rId7" Type="http://schemas.openxmlformats.org/officeDocument/2006/relationships/hyperlink" Target="https://www.worldhistory.org/image/10812/scene-of-rebirth-on-the-gundestrup-cauldron/" TargetMode="External"/><Relationship Id="rId2" Type="http://schemas.openxmlformats.org/officeDocument/2006/relationships/hyperlink" Target="https://talesofbritainandireland.com/episodes-28-19-second-branch-of-the-mabinogion/?" TargetMode="External"/><Relationship Id="rId1" Type="http://schemas.openxmlformats.org/officeDocument/2006/relationships/slideLayout" Target="../slideLayouts/slideLayout3.xml"/><Relationship Id="rId6" Type="http://schemas.openxmlformats.org/officeDocument/2006/relationships/hyperlink" Target="https://www.walesonline.co.uk/" TargetMode="External"/><Relationship Id="rId5" Type="http://schemas.openxmlformats.org/officeDocument/2006/relationships/hyperlink" Target="https://www.visitwales.com/" TargetMode="External"/><Relationship Id="rId4" Type="http://schemas.openxmlformats.org/officeDocument/2006/relationships/hyperlink" Target="https://ich.unesco.org/"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36"/>
          <p:cNvSpPr txBox="1">
            <a:spLocks noGrp="1"/>
          </p:cNvSpPr>
          <p:nvPr>
            <p:ph type="ctrTitle"/>
          </p:nvPr>
        </p:nvSpPr>
        <p:spPr>
          <a:xfrm>
            <a:off x="720000" y="399244"/>
            <a:ext cx="7052400" cy="753413"/>
          </a:xfrm>
          <a:prstGeom prst="rect">
            <a:avLst/>
          </a:prstGeom>
        </p:spPr>
        <p:txBody>
          <a:bodyPr spcFirstLastPara="1" wrap="square" lIns="91425" tIns="91425" rIns="91425" bIns="91425" anchor="t" anchorCtr="0">
            <a:noAutofit/>
          </a:bodyPr>
          <a:lstStyle/>
          <a:p>
            <a:pPr lvl="0"/>
            <a:r>
              <a:rPr lang="en-GB" sz="2400" dirty="0"/>
              <a:t>The Cauldron of Rebirth Experience</a:t>
            </a:r>
            <a:endParaRPr sz="2400" dirty="0"/>
          </a:p>
        </p:txBody>
      </p:sp>
      <p:sp>
        <p:nvSpPr>
          <p:cNvPr id="264" name="Google Shape;264;p36"/>
          <p:cNvSpPr txBox="1">
            <a:spLocks noGrp="1"/>
          </p:cNvSpPr>
          <p:nvPr>
            <p:ph type="subTitle" idx="1"/>
          </p:nvPr>
        </p:nvSpPr>
        <p:spPr>
          <a:xfrm>
            <a:off x="1191296" y="3676651"/>
            <a:ext cx="6781129" cy="1323974"/>
          </a:xfrm>
          <a:prstGeom prst="rect">
            <a:avLst/>
          </a:prstGeom>
        </p:spPr>
        <p:txBody>
          <a:bodyPr spcFirstLastPara="1" wrap="square" lIns="91425" tIns="91425" rIns="91425" bIns="91425" anchor="t" anchorCtr="0">
            <a:noAutofit/>
          </a:bodyPr>
          <a:lstStyle/>
          <a:p>
            <a:pPr marL="0" lvl="0" indent="0"/>
            <a:r>
              <a:rPr lang="en-GB" sz="1100" dirty="0">
                <a:latin typeface="+mn-lt"/>
              </a:rPr>
              <a:t>Assignment 1 – Feasibility Study Presentation</a:t>
            </a:r>
          </a:p>
          <a:p>
            <a:pPr marL="0" indent="0"/>
            <a:r>
              <a:rPr lang="en-GB" sz="1100" dirty="0">
                <a:latin typeface="+mn-lt"/>
              </a:rPr>
              <a:t>Student Name:  Georgiana Camelia Otesanu                                                                                                   Student Nr:2239363                                                                                                                                            </a:t>
            </a:r>
            <a:r>
              <a:rPr lang="en-GB" sz="1100" dirty="0">
                <a:effectLst>
                  <a:outerShdw blurRad="38100" dist="38100" dir="2700000" algn="tl">
                    <a:srgbClr val="000000">
                      <a:alpha val="43137"/>
                    </a:srgbClr>
                  </a:outerShdw>
                </a:effectLst>
                <a:latin typeface="+mn-lt"/>
              </a:rPr>
              <a:t>International Meetings Management for the Hotel Industry</a:t>
            </a:r>
          </a:p>
          <a:p>
            <a:pPr marL="0" lvl="0" indent="0"/>
            <a:r>
              <a:rPr lang="en-GB" sz="1100" dirty="0">
                <a:latin typeface="+mn-lt"/>
              </a:rPr>
              <a:t>Module BMIH6007 | Lecturer: Kathryn Roberts</a:t>
            </a:r>
            <a:endParaRPr sz="1100" dirty="0">
              <a:latin typeface="+mn-lt"/>
            </a:endParaRPr>
          </a:p>
        </p:txBody>
      </p:sp>
      <p:pic>
        <p:nvPicPr>
          <p:cNvPr id="19" name="Picture Placeholder 18" descr="A stone carving of people on horses and warriors&#10;&#10;AI-generated content may be incorrect.">
            <a:extLst>
              <a:ext uri="{FF2B5EF4-FFF2-40B4-BE49-F238E27FC236}">
                <a16:creationId xmlns:a16="http://schemas.microsoft.com/office/drawing/2014/main" id="{59E7829B-A5E2-7C62-35F9-ABC9CD235458}"/>
              </a:ext>
            </a:extLst>
          </p:cNvPr>
          <p:cNvPicPr>
            <a:picLocks noGrp="1" noChangeAspect="1"/>
          </p:cNvPicPr>
          <p:nvPr>
            <p:ph type="pic" idx="2"/>
          </p:nvPr>
        </p:nvPicPr>
        <p:blipFill>
          <a:blip r:embed="rId3"/>
          <a:srcRect t="6525" b="6525"/>
          <a:stretch>
            <a:fillRect/>
          </a:stretch>
        </p:blipFill>
        <p:spPr>
          <a:xfrm>
            <a:off x="1525772" y="1191257"/>
            <a:ext cx="5752214" cy="2351635"/>
          </a:xfrm>
        </p:spPr>
      </p:pic>
      <p:cxnSp>
        <p:nvCxnSpPr>
          <p:cNvPr id="2" name="Google Shape;321;p41">
            <a:extLst>
              <a:ext uri="{FF2B5EF4-FFF2-40B4-BE49-F238E27FC236}">
                <a16:creationId xmlns:a16="http://schemas.microsoft.com/office/drawing/2014/main" id="{65A0AD71-2230-1D2D-27DB-EFB87793279D}"/>
              </a:ext>
            </a:extLst>
          </p:cNvPr>
          <p:cNvCxnSpPr>
            <a:cxnSpLocks/>
          </p:cNvCxnSpPr>
          <p:nvPr/>
        </p:nvCxnSpPr>
        <p:spPr>
          <a:xfrm>
            <a:off x="1191296" y="850605"/>
            <a:ext cx="6157673" cy="0"/>
          </a:xfrm>
          <a:prstGeom prst="straightConnector1">
            <a:avLst/>
          </a:prstGeom>
          <a:noFill/>
          <a:ln w="9525" cap="flat" cmpd="sng">
            <a:solidFill>
              <a:schemeClr val="dk1"/>
            </a:solidFill>
            <a:prstDash val="solid"/>
            <a:round/>
            <a:headEnd type="none" w="med" len="med"/>
            <a:tailEnd type="none" w="med" len="med"/>
          </a:ln>
        </p:spPr>
      </p:cxnSp>
      <p:pic>
        <p:nvPicPr>
          <p:cNvPr id="3" name="Image 2" descr="UWTSD new Logo">
            <a:extLst>
              <a:ext uri="{FF2B5EF4-FFF2-40B4-BE49-F238E27FC236}">
                <a16:creationId xmlns:a16="http://schemas.microsoft.com/office/drawing/2014/main" id="{BC407BC1-75CB-A98C-15C2-F5BB645AF993}"/>
              </a:ext>
            </a:extLst>
          </p:cNvPr>
          <p:cNvPicPr/>
          <p:nvPr/>
        </p:nvPicPr>
        <p:blipFill>
          <a:blip r:embed="rId4">
            <a:lum/>
            <a:alphaModFix/>
          </a:blip>
          <a:srcRect/>
          <a:stretch>
            <a:fillRect/>
          </a:stretch>
        </p:blipFill>
        <p:spPr>
          <a:xfrm>
            <a:off x="55972" y="56773"/>
            <a:ext cx="1185000" cy="515647"/>
          </a:xfrm>
          <a:prstGeom prst="rect">
            <a:avLst/>
          </a:prstGeom>
          <a:noFill/>
          <a:ln>
            <a:noFill/>
            <a:prstDash/>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7"/>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Table of contents</a:t>
            </a:r>
            <a:endParaRPr dirty="0"/>
          </a:p>
        </p:txBody>
      </p:sp>
      <p:sp>
        <p:nvSpPr>
          <p:cNvPr id="2" name="Subtitle 1">
            <a:extLst>
              <a:ext uri="{FF2B5EF4-FFF2-40B4-BE49-F238E27FC236}">
                <a16:creationId xmlns:a16="http://schemas.microsoft.com/office/drawing/2014/main" id="{694ED7A0-F2F9-3E0F-8E24-AA8964C2A7C9}"/>
              </a:ext>
            </a:extLst>
          </p:cNvPr>
          <p:cNvSpPr>
            <a:spLocks noGrp="1" noChangeArrowheads="1"/>
          </p:cNvSpPr>
          <p:nvPr>
            <p:ph type="subTitle" idx="1"/>
          </p:nvPr>
        </p:nvSpPr>
        <p:spPr bwMode="auto">
          <a:xfrm>
            <a:off x="2485869" y="1458182"/>
            <a:ext cx="4015843" cy="2062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Introduction &amp; Background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The Cauldron of Rebirth (story context)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Event Concept &amp; Sense of Place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Market and Operational Factors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Financial Feasibility &amp; Marketing Strategy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SWOT Analysis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Sustainability &amp; Impact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Conclusion</a:t>
            </a:r>
          </a:p>
        </p:txBody>
      </p:sp>
      <p:cxnSp>
        <p:nvCxnSpPr>
          <p:cNvPr id="3" name="Google Shape;321;p41">
            <a:extLst>
              <a:ext uri="{FF2B5EF4-FFF2-40B4-BE49-F238E27FC236}">
                <a16:creationId xmlns:a16="http://schemas.microsoft.com/office/drawing/2014/main" id="{99847980-BD29-BF8C-6D11-2FB25A411FCE}"/>
              </a:ext>
            </a:extLst>
          </p:cNvPr>
          <p:cNvCxnSpPr/>
          <p:nvPr/>
        </p:nvCxnSpPr>
        <p:spPr>
          <a:xfrm>
            <a:off x="2069550" y="1105786"/>
            <a:ext cx="50049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92" name="Google Shape;292;p38"/>
          <p:cNvSpPr txBox="1">
            <a:spLocks noGrp="1"/>
          </p:cNvSpPr>
          <p:nvPr>
            <p:ph type="title" idx="21"/>
          </p:nvPr>
        </p:nvSpPr>
        <p:spPr>
          <a:xfrm>
            <a:off x="720000" y="368825"/>
            <a:ext cx="7704000" cy="572700"/>
          </a:xfrm>
          <a:prstGeom prst="rect">
            <a:avLst/>
          </a:prstGeom>
        </p:spPr>
        <p:txBody>
          <a:bodyPr spcFirstLastPara="1" wrap="square" lIns="91425" tIns="91425" rIns="91425" bIns="91425" anchor="t" anchorCtr="0">
            <a:noAutofit/>
          </a:bodyPr>
          <a:lstStyle/>
          <a:p>
            <a:pPr lvl="0"/>
            <a:r>
              <a:rPr lang="en-GB" dirty="0"/>
              <a:t>Introduction</a:t>
            </a:r>
            <a:endParaRPr dirty="0"/>
          </a:p>
        </p:txBody>
      </p:sp>
      <p:sp>
        <p:nvSpPr>
          <p:cNvPr id="293" name="Google Shape;293;p38"/>
          <p:cNvSpPr txBox="1">
            <a:spLocks noGrp="1"/>
          </p:cNvSpPr>
          <p:nvPr>
            <p:ph type="subTitle" idx="7"/>
          </p:nvPr>
        </p:nvSpPr>
        <p:spPr>
          <a:xfrm>
            <a:off x="779172" y="1133341"/>
            <a:ext cx="6980349" cy="3277673"/>
          </a:xfrm>
          <a:prstGeom prst="rect">
            <a:avLst/>
          </a:prstGeom>
        </p:spPr>
        <p:txBody>
          <a:bodyPr spcFirstLastPara="1" wrap="square" lIns="91425" tIns="91425" rIns="91425" bIns="91425" anchor="t" anchorCtr="0">
            <a:noAutofit/>
          </a:bodyPr>
          <a:lstStyle/>
          <a:p>
            <a:r>
              <a:rPr lang="en-GB" dirty="0"/>
              <a:t>This event is designed as a </a:t>
            </a:r>
            <a:r>
              <a:rPr lang="en-GB" b="1" dirty="0"/>
              <a:t>MICE cultural heritage project</a:t>
            </a:r>
            <a:r>
              <a:rPr lang="en-GB" dirty="0"/>
              <a:t> linked to</a:t>
            </a:r>
          </a:p>
          <a:p>
            <a:r>
              <a:rPr lang="en-GB" i="1" dirty="0"/>
              <a:t>Visit Wales – Year of Legends</a:t>
            </a:r>
            <a:r>
              <a:rPr lang="en-GB" dirty="0"/>
              <a:t>. It focuses on the </a:t>
            </a:r>
            <a:r>
              <a:rPr lang="en-GB" i="1" dirty="0"/>
              <a:t>Cauldron of Rebirth</a:t>
            </a:r>
          </a:p>
          <a:p>
            <a:r>
              <a:rPr lang="en-GB" dirty="0"/>
              <a:t>story from </a:t>
            </a:r>
            <a:r>
              <a:rPr lang="en-GB" i="1" dirty="0"/>
              <a:t>The Mabinogion</a:t>
            </a:r>
            <a:r>
              <a:rPr lang="en-GB" dirty="0"/>
              <a:t>, aiming to share Welsh myths with an</a:t>
            </a:r>
          </a:p>
          <a:p>
            <a:r>
              <a:rPr lang="en-GB" dirty="0"/>
              <a:t>international audience.</a:t>
            </a:r>
          </a:p>
          <a:p>
            <a:endParaRPr lang="en-GB" dirty="0"/>
          </a:p>
          <a:p>
            <a:endParaRPr lang="en-GB" dirty="0"/>
          </a:p>
          <a:p>
            <a:endParaRPr lang="en-GB" dirty="0"/>
          </a:p>
          <a:p>
            <a:r>
              <a:rPr lang="en-GB" b="1" dirty="0"/>
              <a:t>Key points:</a:t>
            </a:r>
            <a:endParaRPr lang="en-GB" dirty="0"/>
          </a:p>
          <a:p>
            <a:r>
              <a:rPr lang="en-GB" dirty="0"/>
              <a:t>Event planner role – MICE focus</a:t>
            </a:r>
          </a:p>
          <a:p>
            <a:r>
              <a:rPr lang="en-GB" dirty="0"/>
              <a:t>Theme: Visit Wales – Year of Legends</a:t>
            </a:r>
          </a:p>
          <a:p>
            <a:r>
              <a:rPr lang="en-GB" dirty="0"/>
              <a:t>Story: Cauldron of Rebirth (</a:t>
            </a:r>
            <a:r>
              <a:rPr lang="en-GB" i="1" dirty="0"/>
              <a:t>The Mabinogion</a:t>
            </a:r>
            <a:r>
              <a:rPr lang="en-GB" dirty="0"/>
              <a:t>)</a:t>
            </a:r>
          </a:p>
          <a:p>
            <a:r>
              <a:rPr lang="en-GB" dirty="0"/>
              <a:t>Goal: promote Welsh culture globally</a:t>
            </a:r>
          </a:p>
          <a:p>
            <a:pPr marL="0" lvl="0" indent="0" algn="l" rtl="0">
              <a:spcBef>
                <a:spcPts val="0"/>
              </a:spcBef>
              <a:spcAft>
                <a:spcPts val="0"/>
              </a:spcAft>
              <a:buNone/>
            </a:pPr>
            <a:endParaRPr dirty="0"/>
          </a:p>
        </p:txBody>
      </p:sp>
      <p:pic>
        <p:nvPicPr>
          <p:cNvPr id="37" name="Picture 36" descr="A painting of people on horses&#10;&#10;AI-generated content may be incorrect.">
            <a:extLst>
              <a:ext uri="{FF2B5EF4-FFF2-40B4-BE49-F238E27FC236}">
                <a16:creationId xmlns:a16="http://schemas.microsoft.com/office/drawing/2014/main" id="{D393D89E-B53D-5723-C076-74C276933D5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80716" y="2451086"/>
            <a:ext cx="3555785" cy="2151744"/>
          </a:xfrm>
          <a:prstGeom prst="rect">
            <a:avLst/>
          </a:prstGeom>
        </p:spPr>
      </p:pic>
      <p:cxnSp>
        <p:nvCxnSpPr>
          <p:cNvPr id="2" name="Google Shape;321;p41">
            <a:extLst>
              <a:ext uri="{FF2B5EF4-FFF2-40B4-BE49-F238E27FC236}">
                <a16:creationId xmlns:a16="http://schemas.microsoft.com/office/drawing/2014/main" id="{AABC111E-3B34-AF97-E3CB-FC9E8562DBFE}"/>
              </a:ext>
            </a:extLst>
          </p:cNvPr>
          <p:cNvCxnSpPr>
            <a:cxnSpLocks/>
          </p:cNvCxnSpPr>
          <p:nvPr/>
        </p:nvCxnSpPr>
        <p:spPr>
          <a:xfrm>
            <a:off x="2472070" y="999461"/>
            <a:ext cx="4322135"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4" name="Google Shape;304;p39"/>
          <p:cNvSpPr txBox="1">
            <a:spLocks noGrp="1"/>
          </p:cNvSpPr>
          <p:nvPr>
            <p:ph type="subTitle" idx="1"/>
          </p:nvPr>
        </p:nvSpPr>
        <p:spPr>
          <a:xfrm>
            <a:off x="676141" y="1031105"/>
            <a:ext cx="7991341" cy="3251346"/>
          </a:xfrm>
          <a:prstGeom prst="rect">
            <a:avLst/>
          </a:prstGeom>
        </p:spPr>
        <p:txBody>
          <a:bodyPr spcFirstLastPara="1" wrap="square" lIns="91425" tIns="91425" rIns="91425" bIns="91425" anchor="t" anchorCtr="0">
            <a:noAutofit/>
          </a:bodyPr>
          <a:lstStyle/>
          <a:p>
            <a:pPr algn="l"/>
            <a:r>
              <a:rPr lang="en-GB" dirty="0"/>
              <a:t>The legend tells of </a:t>
            </a:r>
            <a:r>
              <a:rPr lang="en-GB" b="1" dirty="0"/>
              <a:t>Bran the Blessed</a:t>
            </a:r>
            <a:r>
              <a:rPr lang="en-GB" dirty="0"/>
              <a:t>, a Welsh king, and his </a:t>
            </a:r>
            <a:r>
              <a:rPr lang="en-GB" b="1" dirty="0"/>
              <a:t>magical cauldron</a:t>
            </a:r>
            <a:r>
              <a:rPr lang="en-GB" dirty="0"/>
              <a:t> that could</a:t>
            </a:r>
          </a:p>
          <a:p>
            <a:pPr algn="l"/>
            <a:r>
              <a:rPr lang="en-GB" dirty="0"/>
              <a:t>bring dead warriors back to life. It symbolises sacrifice, life and rebirth, and remains one</a:t>
            </a:r>
          </a:p>
          <a:p>
            <a:pPr algn="l"/>
            <a:r>
              <a:rPr lang="en-GB" dirty="0"/>
              <a:t>of the most powerful Welsh myths.</a:t>
            </a:r>
          </a:p>
          <a:p>
            <a:pPr algn="l"/>
            <a:endParaRPr lang="en-GB" dirty="0"/>
          </a:p>
          <a:p>
            <a:pPr algn="l"/>
            <a:r>
              <a:rPr lang="en-GB" b="1" dirty="0"/>
              <a:t>                                                                                                                                Key points:</a:t>
            </a:r>
          </a:p>
          <a:p>
            <a:pPr algn="l"/>
            <a:endParaRPr lang="en-GB" dirty="0"/>
          </a:p>
          <a:p>
            <a:pPr algn="l"/>
            <a:r>
              <a:rPr lang="en-GB" dirty="0"/>
              <a:t>                                                                                                 Welsh legend from </a:t>
            </a:r>
            <a:r>
              <a:rPr lang="en-GB" i="1" dirty="0"/>
              <a:t>The Mabinogion</a:t>
            </a:r>
            <a:endParaRPr lang="en-GB" dirty="0"/>
          </a:p>
          <a:p>
            <a:pPr algn="l"/>
            <a:r>
              <a:rPr lang="en-GB" dirty="0"/>
              <a:t>                                                                                                 Bran the Blessed and his magical cauldron</a:t>
            </a:r>
          </a:p>
          <a:p>
            <a:pPr algn="l"/>
            <a:r>
              <a:rPr lang="en-GB" dirty="0"/>
              <a:t>                                                                                                 Symbol of rebirth and sacrifice</a:t>
            </a:r>
          </a:p>
          <a:p>
            <a:pPr algn="l"/>
            <a:r>
              <a:rPr lang="en-GB" dirty="0"/>
              <a:t>                                                                                                 Strong cultural and historical value</a:t>
            </a:r>
          </a:p>
          <a:p>
            <a:pPr marL="0" lvl="0" indent="0" algn="l" rtl="0">
              <a:spcBef>
                <a:spcPts val="0"/>
              </a:spcBef>
              <a:spcAft>
                <a:spcPts val="0"/>
              </a:spcAft>
              <a:buNone/>
            </a:pPr>
            <a:endParaRPr dirty="0">
              <a:solidFill>
                <a:schemeClr val="dk1"/>
              </a:solidFill>
            </a:endParaRPr>
          </a:p>
        </p:txBody>
      </p:sp>
      <p:cxnSp>
        <p:nvCxnSpPr>
          <p:cNvPr id="306" name="Google Shape;306;p39"/>
          <p:cNvCxnSpPr>
            <a:cxnSpLocks/>
          </p:cNvCxnSpPr>
          <p:nvPr/>
        </p:nvCxnSpPr>
        <p:spPr>
          <a:xfrm>
            <a:off x="2369713" y="1031105"/>
            <a:ext cx="4838637" cy="0"/>
          </a:xfrm>
          <a:prstGeom prst="straightConnector1">
            <a:avLst/>
          </a:prstGeom>
          <a:noFill/>
          <a:ln w="9525" cap="flat" cmpd="sng">
            <a:solidFill>
              <a:schemeClr val="dk1"/>
            </a:solidFill>
            <a:prstDash val="solid"/>
            <a:round/>
            <a:headEnd type="none" w="med" len="med"/>
            <a:tailEnd type="none" w="med" len="med"/>
          </a:ln>
        </p:spPr>
      </p:cxnSp>
      <p:sp>
        <p:nvSpPr>
          <p:cNvPr id="4" name="Picture Placeholder 2">
            <a:extLst>
              <a:ext uri="{FF2B5EF4-FFF2-40B4-BE49-F238E27FC236}">
                <a16:creationId xmlns:a16="http://schemas.microsoft.com/office/drawing/2014/main" id="{C5B64D7B-00A9-9D6A-2CD4-AD932DD3EC83}"/>
              </a:ext>
            </a:extLst>
          </p:cNvPr>
          <p:cNvSpPr>
            <a:spLocks noGrp="1"/>
          </p:cNvSpPr>
          <p:nvPr>
            <p:ph type="title"/>
          </p:nvPr>
        </p:nvSpPr>
        <p:spPr>
          <a:xfrm>
            <a:off x="1700213" y="366713"/>
            <a:ext cx="6097945" cy="844550"/>
          </a:xfrm>
        </p:spPr>
        <p:txBody>
          <a:bodyPr/>
          <a:lstStyle/>
          <a:p>
            <a:r>
              <a:rPr lang="en-GB" sz="2400" dirty="0"/>
              <a:t>About The Cauldron of Rebirth</a:t>
            </a:r>
          </a:p>
        </p:txBody>
      </p:sp>
      <p:pic>
        <p:nvPicPr>
          <p:cNvPr id="12" name="Picture 11" descr="A close-up of a pot&#10;&#10;AI-generated content may be incorrect.">
            <a:extLst>
              <a:ext uri="{FF2B5EF4-FFF2-40B4-BE49-F238E27FC236}">
                <a16:creationId xmlns:a16="http://schemas.microsoft.com/office/drawing/2014/main" id="{C3E0B2C9-5DAC-F329-0E31-06DC3686F9C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76518" y="1836917"/>
            <a:ext cx="2260243" cy="333861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40"/>
          <p:cNvSpPr txBox="1">
            <a:spLocks noGrp="1"/>
          </p:cNvSpPr>
          <p:nvPr>
            <p:ph type="subTitle" idx="1"/>
          </p:nvPr>
        </p:nvSpPr>
        <p:spPr>
          <a:xfrm>
            <a:off x="1152658" y="1307206"/>
            <a:ext cx="6600423" cy="2215165"/>
          </a:xfrm>
          <a:prstGeom prst="rect">
            <a:avLst/>
          </a:prstGeom>
        </p:spPr>
        <p:txBody>
          <a:bodyPr spcFirstLastPara="1" wrap="square" lIns="91425" tIns="91425" rIns="91425" bIns="91425" anchor="t" anchorCtr="0">
            <a:noAutofit/>
          </a:bodyPr>
          <a:lstStyle/>
          <a:p>
            <a:pPr algn="l"/>
            <a:r>
              <a:rPr lang="en-GB" dirty="0"/>
              <a:t>The Cauldron of Rebirth Experience will be a </a:t>
            </a:r>
            <a:r>
              <a:rPr lang="en-GB" b="1" dirty="0"/>
              <a:t>MICE heritage event</a:t>
            </a:r>
          </a:p>
          <a:p>
            <a:pPr algn="l"/>
            <a:r>
              <a:rPr lang="en-GB" dirty="0"/>
              <a:t>combining academic knowledge, culture, and hospitality. It will</a:t>
            </a:r>
          </a:p>
          <a:p>
            <a:pPr algn="l"/>
            <a:r>
              <a:rPr lang="en-GB" dirty="0"/>
              <a:t>include a </a:t>
            </a:r>
            <a:r>
              <a:rPr lang="en-GB" b="1" dirty="0"/>
              <a:t>conference, theatre, exhibition and workshops</a:t>
            </a:r>
            <a:r>
              <a:rPr lang="en-GB" dirty="0"/>
              <a:t>.</a:t>
            </a:r>
          </a:p>
          <a:p>
            <a:pPr algn="l"/>
            <a:endParaRPr lang="en-GB" dirty="0"/>
          </a:p>
          <a:p>
            <a:pPr algn="l"/>
            <a:endParaRPr lang="en-GB" dirty="0"/>
          </a:p>
          <a:p>
            <a:pPr algn="l"/>
            <a:r>
              <a:rPr lang="en-GB" b="1" dirty="0"/>
              <a:t>                                                         Key points:</a:t>
            </a:r>
          </a:p>
          <a:p>
            <a:pPr algn="l"/>
            <a:endParaRPr lang="en-GB" dirty="0"/>
          </a:p>
          <a:p>
            <a:pPr algn="l"/>
            <a:r>
              <a:rPr lang="en-GB" dirty="0"/>
              <a:t>                         International MICE heritage event</a:t>
            </a:r>
          </a:p>
          <a:p>
            <a:pPr algn="l"/>
            <a:r>
              <a:rPr lang="en-GB" dirty="0"/>
              <a:t>                         Conference + cultural performance + exhibition</a:t>
            </a:r>
          </a:p>
          <a:p>
            <a:pPr algn="l"/>
            <a:r>
              <a:rPr lang="en-GB" dirty="0"/>
              <a:t>                         Mix of history, storytelling, hospitality</a:t>
            </a:r>
          </a:p>
          <a:p>
            <a:pPr algn="l"/>
            <a:r>
              <a:rPr lang="en-GB" dirty="0"/>
              <a:t>                         For academics, professionals, and tourists</a:t>
            </a:r>
            <a:br>
              <a:rPr lang="en-GB" dirty="0"/>
            </a:br>
            <a:r>
              <a:rPr lang="en-GB" sz="1100" dirty="0"/>
              <a:t>                                                                                     </a:t>
            </a:r>
            <a:r>
              <a:rPr lang="en-GB" sz="1100" i="1" dirty="0"/>
              <a:t>(Getz, 2019)</a:t>
            </a:r>
            <a:endParaRPr lang="en-GB" sz="1100" dirty="0"/>
          </a:p>
          <a:p>
            <a:pPr marL="0" lvl="0" indent="0" algn="l" rtl="0">
              <a:spcBef>
                <a:spcPts val="0"/>
              </a:spcBef>
              <a:spcAft>
                <a:spcPts val="0"/>
              </a:spcAft>
              <a:buNone/>
            </a:pPr>
            <a:endParaRPr dirty="0"/>
          </a:p>
        </p:txBody>
      </p:sp>
      <p:sp>
        <p:nvSpPr>
          <p:cNvPr id="313" name="Google Shape;313;p40"/>
          <p:cNvSpPr txBox="1">
            <a:spLocks noGrp="1"/>
          </p:cNvSpPr>
          <p:nvPr>
            <p:ph type="title"/>
          </p:nvPr>
        </p:nvSpPr>
        <p:spPr>
          <a:xfrm>
            <a:off x="2336100" y="379928"/>
            <a:ext cx="4471800" cy="734093"/>
          </a:xfrm>
          <a:prstGeom prst="rect">
            <a:avLst/>
          </a:prstGeom>
        </p:spPr>
        <p:txBody>
          <a:bodyPr spcFirstLastPara="1" wrap="square" lIns="91425" tIns="91425" rIns="91425" bIns="91425" anchor="t" anchorCtr="0">
            <a:noAutofit/>
          </a:bodyPr>
          <a:lstStyle/>
          <a:p>
            <a:pPr lvl="0"/>
            <a:r>
              <a:rPr lang="en-GB" sz="2800" dirty="0"/>
              <a:t>Event Concept</a:t>
            </a:r>
            <a:endParaRPr sz="2800" dirty="0"/>
          </a:p>
        </p:txBody>
      </p:sp>
      <p:cxnSp>
        <p:nvCxnSpPr>
          <p:cNvPr id="314" name="Google Shape;314;p40"/>
          <p:cNvCxnSpPr>
            <a:cxnSpLocks/>
          </p:cNvCxnSpPr>
          <p:nvPr/>
        </p:nvCxnSpPr>
        <p:spPr>
          <a:xfrm>
            <a:off x="2759149" y="933718"/>
            <a:ext cx="3455581"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41"/>
          <p:cNvSpPr txBox="1">
            <a:spLocks noGrp="1"/>
          </p:cNvSpPr>
          <p:nvPr>
            <p:ph type="title"/>
          </p:nvPr>
        </p:nvSpPr>
        <p:spPr>
          <a:xfrm>
            <a:off x="1809482" y="409353"/>
            <a:ext cx="6234143" cy="441252"/>
          </a:xfrm>
          <a:prstGeom prst="rect">
            <a:avLst/>
          </a:prstGeom>
        </p:spPr>
        <p:txBody>
          <a:bodyPr spcFirstLastPara="1" wrap="square" lIns="91425" tIns="91425" rIns="91425" bIns="91425" anchor="t" anchorCtr="0">
            <a:noAutofit/>
          </a:bodyPr>
          <a:lstStyle/>
          <a:p>
            <a:pPr lvl="0"/>
            <a:r>
              <a:rPr lang="en-GB" sz="2000" dirty="0"/>
              <a:t>Sense of Place </a:t>
            </a:r>
            <a:endParaRPr sz="2000" dirty="0"/>
          </a:p>
        </p:txBody>
      </p:sp>
      <p:sp>
        <p:nvSpPr>
          <p:cNvPr id="320" name="Google Shape;320;p41"/>
          <p:cNvSpPr txBox="1">
            <a:spLocks noGrp="1"/>
          </p:cNvSpPr>
          <p:nvPr>
            <p:ph type="subTitle" idx="1"/>
          </p:nvPr>
        </p:nvSpPr>
        <p:spPr>
          <a:xfrm>
            <a:off x="361508" y="999461"/>
            <a:ext cx="7682117" cy="2195624"/>
          </a:xfrm>
          <a:prstGeom prst="rect">
            <a:avLst/>
          </a:prstGeom>
        </p:spPr>
        <p:txBody>
          <a:bodyPr spcFirstLastPara="1" wrap="square" lIns="91425" tIns="91425" rIns="91425" bIns="91425" anchor="t" anchorCtr="0">
            <a:noAutofit/>
          </a:bodyPr>
          <a:lstStyle/>
          <a:p>
            <a:pPr algn="l"/>
            <a:endParaRPr lang="en-GB" sz="1200" dirty="0"/>
          </a:p>
          <a:p>
            <a:pPr algn="l"/>
            <a:r>
              <a:rPr lang="en-GB" dirty="0"/>
              <a:t>The event will be hosted in a </a:t>
            </a:r>
            <a:r>
              <a:rPr lang="en-GB" b="1" dirty="0"/>
              <a:t>Welsh castle or museum</a:t>
            </a:r>
            <a:r>
              <a:rPr lang="en-GB" dirty="0"/>
              <a:t> to connect the Cauldron of</a:t>
            </a:r>
          </a:p>
          <a:p>
            <a:pPr algn="l"/>
            <a:r>
              <a:rPr lang="en-GB" dirty="0"/>
              <a:t>Rebirth legend to land and history. Authentic venues strengthen cultural identity and</a:t>
            </a:r>
          </a:p>
          <a:p>
            <a:pPr algn="l"/>
            <a:r>
              <a:rPr lang="en-GB" dirty="0"/>
              <a:t>enhance visitor experience.</a:t>
            </a:r>
          </a:p>
          <a:p>
            <a:pPr algn="l"/>
            <a:endParaRPr lang="en-GB" b="1" dirty="0"/>
          </a:p>
          <a:p>
            <a:pPr algn="l"/>
            <a:endParaRPr lang="en-GB" b="1" dirty="0"/>
          </a:p>
          <a:p>
            <a:pPr algn="l"/>
            <a:endParaRPr lang="en-GB" b="1" dirty="0"/>
          </a:p>
          <a:p>
            <a:pPr algn="l"/>
            <a:endParaRPr lang="en-GB" b="1" dirty="0"/>
          </a:p>
          <a:p>
            <a:pPr algn="l"/>
            <a:r>
              <a:rPr lang="en-GB" b="1" dirty="0"/>
              <a:t>Key points:</a:t>
            </a:r>
            <a:endParaRPr lang="en-GB" dirty="0"/>
          </a:p>
          <a:p>
            <a:pPr algn="l"/>
            <a:r>
              <a:rPr lang="en-GB" dirty="0"/>
              <a:t>Venue: Cardiff Castle / Caernarfon Castle / St Fagans</a:t>
            </a:r>
          </a:p>
          <a:p>
            <a:pPr algn="l"/>
            <a:r>
              <a:rPr lang="en-GB" dirty="0"/>
              <a:t>Historic and authentic setting</a:t>
            </a:r>
          </a:p>
          <a:p>
            <a:pPr algn="l"/>
            <a:r>
              <a:rPr lang="en-GB" dirty="0"/>
              <a:t>Connects myth with land and heritage</a:t>
            </a:r>
          </a:p>
          <a:p>
            <a:pPr algn="l"/>
            <a:r>
              <a:rPr lang="en-GB" dirty="0"/>
              <a:t>Creates stronger sense of place</a:t>
            </a:r>
          </a:p>
          <a:p>
            <a:pPr marL="0" lvl="0" indent="0" algn="ctr" rtl="0">
              <a:spcBef>
                <a:spcPts val="0"/>
              </a:spcBef>
              <a:spcAft>
                <a:spcPts val="0"/>
              </a:spcAft>
              <a:buNone/>
            </a:pPr>
            <a:endParaRPr dirty="0"/>
          </a:p>
        </p:txBody>
      </p:sp>
      <p:cxnSp>
        <p:nvCxnSpPr>
          <p:cNvPr id="321" name="Google Shape;321;p41"/>
          <p:cNvCxnSpPr/>
          <p:nvPr/>
        </p:nvCxnSpPr>
        <p:spPr>
          <a:xfrm>
            <a:off x="2344069" y="850605"/>
            <a:ext cx="5004900" cy="0"/>
          </a:xfrm>
          <a:prstGeom prst="straightConnector1">
            <a:avLst/>
          </a:prstGeom>
          <a:noFill/>
          <a:ln w="9525" cap="flat" cmpd="sng">
            <a:solidFill>
              <a:schemeClr val="dk1"/>
            </a:solidFill>
            <a:prstDash val="solid"/>
            <a:round/>
            <a:headEnd type="none" w="med" len="med"/>
            <a:tailEnd type="none" w="med" len="med"/>
          </a:ln>
        </p:spPr>
      </p:cxnSp>
      <p:pic>
        <p:nvPicPr>
          <p:cNvPr id="19" name="Picture Placeholder 18" descr="A castle on a hill&#10;&#10;AI-generated content may be incorrect.">
            <a:extLst>
              <a:ext uri="{FF2B5EF4-FFF2-40B4-BE49-F238E27FC236}">
                <a16:creationId xmlns:a16="http://schemas.microsoft.com/office/drawing/2014/main" id="{0B8A4418-8419-3096-0C83-31198C5BD1FE}"/>
              </a:ext>
            </a:extLst>
          </p:cNvPr>
          <p:cNvPicPr>
            <a:picLocks noGrp="1" noChangeAspect="1"/>
          </p:cNvPicPr>
          <p:nvPr>
            <p:ph type="pic" idx="2"/>
          </p:nvPr>
        </p:nvPicPr>
        <p:blipFill>
          <a:blip r:embed="rId3">
            <a:extLst>
              <a:ext uri="{837473B0-CC2E-450A-ABE3-18F120FF3D39}">
                <a1611:picAttrSrcUrl xmlns:a1611="http://schemas.microsoft.com/office/drawing/2016/11/main" r:id="rId4"/>
              </a:ext>
            </a:extLst>
          </a:blip>
          <a:srcRect l="30983" t="34530" r="5894" b="11827"/>
          <a:stretch>
            <a:fillRect/>
          </a:stretch>
        </p:blipFill>
        <p:spPr>
          <a:xfrm>
            <a:off x="5345258" y="1940916"/>
            <a:ext cx="3335627" cy="2093188"/>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42"/>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p>
            <a:pPr lvl="0"/>
            <a:r>
              <a:rPr lang="en-GB" dirty="0"/>
              <a:t>Market &amp; Operational Factors</a:t>
            </a:r>
            <a:endParaRPr dirty="0"/>
          </a:p>
        </p:txBody>
      </p:sp>
      <p:sp>
        <p:nvSpPr>
          <p:cNvPr id="328" name="Google Shape;328;p42"/>
          <p:cNvSpPr txBox="1">
            <a:spLocks noGrp="1"/>
          </p:cNvSpPr>
          <p:nvPr>
            <p:ph type="body" idx="1"/>
          </p:nvPr>
        </p:nvSpPr>
        <p:spPr>
          <a:xfrm>
            <a:off x="831289" y="1438199"/>
            <a:ext cx="3942729" cy="2761659"/>
          </a:xfrm>
          <a:prstGeom prst="rect">
            <a:avLst/>
          </a:prstGeom>
        </p:spPr>
        <p:txBody>
          <a:bodyPr spcFirstLastPara="1" wrap="square" lIns="91425" tIns="91425" rIns="91425" bIns="91425" anchor="t" anchorCtr="0">
            <a:noAutofit/>
          </a:bodyPr>
          <a:lstStyle/>
          <a:p>
            <a:pPr marL="0" lvl="0" indent="0">
              <a:spcAft>
                <a:spcPts val="1200"/>
              </a:spcAft>
              <a:buNone/>
            </a:pPr>
            <a:r>
              <a:rPr lang="en-GB" dirty="0"/>
              <a:t>Cultural tourism is </a:t>
            </a:r>
            <a:r>
              <a:rPr lang="en-GB" b="1" dirty="0"/>
              <a:t>growing worldwide</a:t>
            </a:r>
            <a:r>
              <a:rPr lang="en-GB" dirty="0"/>
              <a:t>, and this event targets international tourists, academics, and MICE delegates. While Ireland and Scotland have mythology events, the Cauldron is </a:t>
            </a:r>
            <a:r>
              <a:rPr lang="en-GB" b="1" dirty="0"/>
              <a:t>unique to Wales</a:t>
            </a:r>
            <a:r>
              <a:rPr lang="en-GB" dirty="0"/>
              <a:t>.</a:t>
            </a:r>
          </a:p>
          <a:p>
            <a:pPr marL="0" lvl="0" indent="0">
              <a:spcAft>
                <a:spcPts val="1200"/>
              </a:spcAft>
              <a:buNone/>
            </a:pPr>
            <a:r>
              <a:rPr lang="en-GB" dirty="0"/>
              <a:t> Success also depends on strong operations: suitable venues, skilled staff, and professional logistics (catering, lighting, transport, hotels).</a:t>
            </a:r>
            <a:endParaRPr dirty="0"/>
          </a:p>
        </p:txBody>
      </p:sp>
      <p:sp>
        <p:nvSpPr>
          <p:cNvPr id="329" name="Google Shape;329;p42"/>
          <p:cNvSpPr txBox="1">
            <a:spLocks noGrp="1"/>
          </p:cNvSpPr>
          <p:nvPr>
            <p:ph type="body" idx="2"/>
          </p:nvPr>
        </p:nvSpPr>
        <p:spPr>
          <a:xfrm>
            <a:off x="4955187" y="1347515"/>
            <a:ext cx="3219300" cy="2267100"/>
          </a:xfrm>
          <a:prstGeom prst="rect">
            <a:avLst/>
          </a:prstGeom>
        </p:spPr>
        <p:txBody>
          <a:bodyPr spcFirstLastPara="1" wrap="square" lIns="91425" tIns="91425" rIns="91425" bIns="91425" anchor="t" anchorCtr="0">
            <a:noAutofit/>
          </a:bodyPr>
          <a:lstStyle/>
          <a:p>
            <a:pPr marL="139700" indent="0">
              <a:buNone/>
            </a:pPr>
            <a:r>
              <a:rPr lang="en-GB" b="1" dirty="0"/>
              <a:t>Key points:</a:t>
            </a:r>
          </a:p>
          <a:p>
            <a:pPr marL="139700" indent="0">
              <a:buNone/>
            </a:pPr>
            <a:endParaRPr lang="en-GB" dirty="0"/>
          </a:p>
          <a:p>
            <a:r>
              <a:rPr lang="en-GB" dirty="0"/>
              <a:t>Demand: cultural tourism growth </a:t>
            </a:r>
            <a:r>
              <a:rPr lang="en-GB" i="1" dirty="0"/>
              <a:t>(Richards, 2018)</a:t>
            </a:r>
            <a:endParaRPr lang="en-GB" dirty="0"/>
          </a:p>
          <a:p>
            <a:r>
              <a:rPr lang="en-GB" dirty="0"/>
              <a:t>Target: tourists, academics, MICE delegates</a:t>
            </a:r>
          </a:p>
          <a:p>
            <a:r>
              <a:rPr lang="en-GB" dirty="0"/>
              <a:t>Competition: Ireland &amp; Scotland mythology events</a:t>
            </a:r>
          </a:p>
          <a:p>
            <a:r>
              <a:rPr lang="en-GB" dirty="0"/>
              <a:t>Venue: castles or museums with facilities</a:t>
            </a:r>
          </a:p>
          <a:p>
            <a:r>
              <a:rPr lang="en-GB" dirty="0"/>
              <a:t>Staff: planners, historians, performers, guides</a:t>
            </a:r>
          </a:p>
          <a:p>
            <a:r>
              <a:rPr lang="en-GB" dirty="0"/>
              <a:t>Logistics: catering, seating, hotels, transport</a:t>
            </a:r>
          </a:p>
          <a:p>
            <a:pPr marL="0" lvl="0" indent="0">
              <a:spcAft>
                <a:spcPts val="1200"/>
              </a:spcAft>
              <a:buNone/>
            </a:pPr>
            <a:endParaRPr dirty="0"/>
          </a:p>
        </p:txBody>
      </p:sp>
      <p:cxnSp>
        <p:nvCxnSpPr>
          <p:cNvPr id="2" name="Google Shape;321;p41">
            <a:extLst>
              <a:ext uri="{FF2B5EF4-FFF2-40B4-BE49-F238E27FC236}">
                <a16:creationId xmlns:a16="http://schemas.microsoft.com/office/drawing/2014/main" id="{9BBEA474-5F2B-587C-9C40-F58E0F6C0B56}"/>
              </a:ext>
            </a:extLst>
          </p:cNvPr>
          <p:cNvCxnSpPr>
            <a:cxnSpLocks/>
          </p:cNvCxnSpPr>
          <p:nvPr/>
        </p:nvCxnSpPr>
        <p:spPr>
          <a:xfrm>
            <a:off x="720000" y="1100470"/>
            <a:ext cx="7584028"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43"/>
          <p:cNvSpPr txBox="1">
            <a:spLocks noGrp="1"/>
          </p:cNvSpPr>
          <p:nvPr>
            <p:ph type="body" idx="1"/>
          </p:nvPr>
        </p:nvSpPr>
        <p:spPr>
          <a:xfrm>
            <a:off x="720000" y="1564625"/>
            <a:ext cx="3949800" cy="2492100"/>
          </a:xfrm>
          <a:prstGeom prst="rect">
            <a:avLst/>
          </a:prstGeom>
        </p:spPr>
        <p:txBody>
          <a:bodyPr spcFirstLastPara="1" wrap="square" lIns="91425" tIns="91425" rIns="91425" bIns="91425" anchor="t" anchorCtr="0">
            <a:noAutofit/>
          </a:bodyPr>
          <a:lstStyle/>
          <a:p>
            <a:pPr marL="152400" indent="0">
              <a:buNone/>
            </a:pPr>
            <a:r>
              <a:rPr lang="en-GB" dirty="0"/>
              <a:t>Main costs include </a:t>
            </a:r>
            <a:r>
              <a:rPr lang="en-GB" b="1" dirty="0"/>
              <a:t>venue, staff, performers, and marketing</a:t>
            </a:r>
            <a:r>
              <a:rPr lang="en-GB" dirty="0"/>
              <a:t>. Revenue will come from tickets, sponsorships, and merchandise. Aim: </a:t>
            </a:r>
            <a:r>
              <a:rPr lang="en-GB" b="1" dirty="0"/>
              <a:t>break even or small surplus</a:t>
            </a:r>
            <a:r>
              <a:rPr lang="en-GB" dirty="0"/>
              <a:t>.</a:t>
            </a:r>
          </a:p>
          <a:p>
            <a:pPr marL="152400" indent="0">
              <a:buNone/>
            </a:pPr>
            <a:endParaRPr lang="en-GB" dirty="0"/>
          </a:p>
          <a:p>
            <a:pPr marL="152400" indent="0">
              <a:buNone/>
            </a:pPr>
            <a:r>
              <a:rPr lang="en-GB" b="1" dirty="0"/>
              <a:t>Key points:</a:t>
            </a:r>
            <a:endParaRPr lang="en-GB" dirty="0"/>
          </a:p>
          <a:p>
            <a:r>
              <a:rPr lang="en-GB" dirty="0"/>
              <a:t>Costs: venue, staff, logistics, marketing</a:t>
            </a:r>
          </a:p>
          <a:p>
            <a:r>
              <a:rPr lang="en-GB" dirty="0"/>
              <a:t>Income: tickets, sponsorships, merchandise</a:t>
            </a:r>
          </a:p>
          <a:p>
            <a:r>
              <a:rPr lang="en-GB" dirty="0"/>
              <a:t>Partners: Visit Wales, councils, universities</a:t>
            </a:r>
          </a:p>
          <a:p>
            <a:r>
              <a:rPr lang="en-GB" dirty="0"/>
              <a:t>Goal: no loss, balanced budget</a:t>
            </a:r>
          </a:p>
          <a:p>
            <a:pPr marL="0" lvl="0" indent="0" algn="l" rtl="0">
              <a:spcBef>
                <a:spcPts val="0"/>
              </a:spcBef>
              <a:spcAft>
                <a:spcPts val="0"/>
              </a:spcAft>
              <a:buNone/>
            </a:pPr>
            <a:endParaRPr dirty="0"/>
          </a:p>
        </p:txBody>
      </p:sp>
      <p:sp>
        <p:nvSpPr>
          <p:cNvPr id="335" name="Google Shape;335;p43"/>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p>
            <a:pPr lvl="0"/>
            <a:r>
              <a:rPr lang="en-GB" dirty="0"/>
              <a:t>Financial Feasibility</a:t>
            </a:r>
            <a:endParaRPr dirty="0"/>
          </a:p>
        </p:txBody>
      </p:sp>
      <p:cxnSp>
        <p:nvCxnSpPr>
          <p:cNvPr id="2" name="Google Shape;321;p41">
            <a:extLst>
              <a:ext uri="{FF2B5EF4-FFF2-40B4-BE49-F238E27FC236}">
                <a16:creationId xmlns:a16="http://schemas.microsoft.com/office/drawing/2014/main" id="{154D8DB8-89BC-A1FB-9D00-09D1A04AD080}"/>
              </a:ext>
            </a:extLst>
          </p:cNvPr>
          <p:cNvCxnSpPr>
            <a:cxnSpLocks/>
          </p:cNvCxnSpPr>
          <p:nvPr/>
        </p:nvCxnSpPr>
        <p:spPr>
          <a:xfrm>
            <a:off x="1993605" y="1057940"/>
            <a:ext cx="5172739" cy="0"/>
          </a:xfrm>
          <a:prstGeom prst="straightConnector1">
            <a:avLst/>
          </a:prstGeom>
          <a:noFill/>
          <a:ln w="9525" cap="flat" cmpd="sng">
            <a:solidFill>
              <a:schemeClr val="dk1"/>
            </a:solidFill>
            <a:prstDash val="solid"/>
            <a:round/>
            <a:headEnd type="none" w="med" len="med"/>
            <a:tailEnd type="none" w="med" len="med"/>
          </a:ln>
        </p:spPr>
      </p:cxnSp>
      <p:pic>
        <p:nvPicPr>
          <p:cNvPr id="9" name="Picture 8" descr="A diagram of different colors&#10;&#10;AI-generated content may be incorrect.">
            <a:extLst>
              <a:ext uri="{FF2B5EF4-FFF2-40B4-BE49-F238E27FC236}">
                <a16:creationId xmlns:a16="http://schemas.microsoft.com/office/drawing/2014/main" id="{CAFAA3D6-A353-16EF-09F0-E97E56EDAF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70451" y="1638409"/>
            <a:ext cx="3031692" cy="2808113"/>
          </a:xfrm>
          <a:prstGeom prst="rect">
            <a:avLst/>
          </a:prstGeom>
          <a:ln>
            <a:noFill/>
          </a:ln>
          <a:effectLst>
            <a:softEdge rad="112500"/>
          </a:effectLst>
        </p:spPr>
      </p:pic>
      <p:sp>
        <p:nvSpPr>
          <p:cNvPr id="10" name="TextBox 9">
            <a:extLst>
              <a:ext uri="{FF2B5EF4-FFF2-40B4-BE49-F238E27FC236}">
                <a16:creationId xmlns:a16="http://schemas.microsoft.com/office/drawing/2014/main" id="{61DB2927-3E25-95F4-1A98-DA03003BBB2E}"/>
              </a:ext>
            </a:extLst>
          </p:cNvPr>
          <p:cNvSpPr txBox="1"/>
          <p:nvPr/>
        </p:nvSpPr>
        <p:spPr>
          <a:xfrm>
            <a:off x="5934919" y="4446522"/>
            <a:ext cx="2462850" cy="369332"/>
          </a:xfrm>
          <a:prstGeom prst="rect">
            <a:avLst/>
          </a:prstGeom>
          <a:noFill/>
        </p:spPr>
        <p:txBody>
          <a:bodyPr wrap="square" rtlCol="0">
            <a:spAutoFit/>
          </a:bodyPr>
          <a:lstStyle/>
          <a:p>
            <a:r>
              <a:rPr lang="en-GB" sz="900" dirty="0">
                <a:hlinkClick r:id="rId4" tooltip="https://ecampusontario.pressbooks.pub/mediainnovationandentrepreneurship/chapter/ideation-2/"/>
              </a:rPr>
              <a:t>This Photo</a:t>
            </a:r>
            <a:r>
              <a:rPr lang="en-GB" sz="900" dirty="0"/>
              <a:t> by Unknown Author is licensed under </a:t>
            </a:r>
            <a:r>
              <a:rPr lang="en-GB" sz="900" dirty="0">
                <a:hlinkClick r:id="rId5" tooltip="https://creativecommons.org/licenses/by/3.0/"/>
              </a:rPr>
              <a:t>CC BY</a:t>
            </a:r>
            <a:endParaRPr lang="en-GB"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2" name="Google Shape;342;p44"/>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p>
            <a:pPr lvl="0"/>
            <a:r>
              <a:rPr lang="en-GB" dirty="0"/>
              <a:t>Marketing Strategy</a:t>
            </a:r>
            <a:endParaRPr dirty="0"/>
          </a:p>
        </p:txBody>
      </p:sp>
      <p:sp>
        <p:nvSpPr>
          <p:cNvPr id="344" name="Google Shape;344;p44"/>
          <p:cNvSpPr txBox="1">
            <a:spLocks noGrp="1"/>
          </p:cNvSpPr>
          <p:nvPr>
            <p:ph type="subTitle" idx="3"/>
          </p:nvPr>
        </p:nvSpPr>
        <p:spPr>
          <a:xfrm>
            <a:off x="1290762" y="1316736"/>
            <a:ext cx="6920549" cy="2398889"/>
          </a:xfrm>
          <a:prstGeom prst="rect">
            <a:avLst/>
          </a:prstGeom>
        </p:spPr>
        <p:txBody>
          <a:bodyPr spcFirstLastPara="1" wrap="square" lIns="91425" tIns="91425" rIns="91425" bIns="91425" anchor="t" anchorCtr="0">
            <a:noAutofit/>
          </a:bodyPr>
          <a:lstStyle/>
          <a:p>
            <a:pPr algn="l"/>
            <a:r>
              <a:rPr lang="en-GB" dirty="0"/>
              <a:t>Promotion will combine </a:t>
            </a:r>
            <a:r>
              <a:rPr lang="en-GB" b="1" dirty="0"/>
              <a:t>Visit Wales campaigns, social media and partnerships</a:t>
            </a:r>
            <a:r>
              <a:rPr lang="en-GB" dirty="0"/>
              <a:t>. Branding: </a:t>
            </a:r>
            <a:r>
              <a:rPr lang="en-GB" i="1" dirty="0"/>
              <a:t>“Welsh Legends Come Alive”</a:t>
            </a:r>
            <a:r>
              <a:rPr lang="en-GB" dirty="0"/>
              <a:t>.</a:t>
            </a:r>
          </a:p>
          <a:p>
            <a:pPr algn="l"/>
            <a:endParaRPr lang="en-GB" dirty="0"/>
          </a:p>
          <a:p>
            <a:pPr algn="l"/>
            <a:endParaRPr lang="en-GB" dirty="0"/>
          </a:p>
          <a:p>
            <a:pPr algn="l"/>
            <a:endParaRPr lang="en-GB" dirty="0"/>
          </a:p>
          <a:p>
            <a:pPr algn="l"/>
            <a:r>
              <a:rPr lang="en-GB" b="1" dirty="0"/>
              <a:t>                                                                                 Key points:</a:t>
            </a:r>
            <a:endParaRPr lang="en-GB" dirty="0"/>
          </a:p>
          <a:p>
            <a:pPr marL="114300" indent="0" algn="l"/>
            <a:r>
              <a:rPr lang="en-GB" dirty="0"/>
              <a:t>                                                         Channels: Visit Wales, digital, agencies</a:t>
            </a:r>
          </a:p>
          <a:p>
            <a:pPr marL="114300" indent="0" algn="l"/>
            <a:r>
              <a:rPr lang="en-GB" dirty="0"/>
              <a:t>                                                         Partnerships: hotels, airlines, universities</a:t>
            </a:r>
          </a:p>
          <a:p>
            <a:pPr marL="114300" indent="0" algn="l"/>
            <a:r>
              <a:rPr lang="en-GB" dirty="0"/>
              <a:t>                                                         International focus</a:t>
            </a:r>
          </a:p>
          <a:p>
            <a:pPr marL="114300" indent="0" algn="l"/>
            <a:r>
              <a:rPr lang="en-GB" dirty="0"/>
              <a:t>                                                         Clear branding</a:t>
            </a:r>
          </a:p>
          <a:p>
            <a:pPr marL="0" lvl="0" indent="0" algn="ctr" rtl="0">
              <a:spcBef>
                <a:spcPts val="0"/>
              </a:spcBef>
              <a:spcAft>
                <a:spcPts val="0"/>
              </a:spcAft>
              <a:buNone/>
            </a:pPr>
            <a:endParaRPr dirty="0"/>
          </a:p>
        </p:txBody>
      </p:sp>
      <p:cxnSp>
        <p:nvCxnSpPr>
          <p:cNvPr id="8" name="Google Shape;321;p41">
            <a:extLst>
              <a:ext uri="{FF2B5EF4-FFF2-40B4-BE49-F238E27FC236}">
                <a16:creationId xmlns:a16="http://schemas.microsoft.com/office/drawing/2014/main" id="{54EC9CC6-443C-D739-AA4F-37307D3CB921}"/>
              </a:ext>
            </a:extLst>
          </p:cNvPr>
          <p:cNvCxnSpPr/>
          <p:nvPr/>
        </p:nvCxnSpPr>
        <p:spPr>
          <a:xfrm>
            <a:off x="2317487" y="1111103"/>
            <a:ext cx="5004900" cy="0"/>
          </a:xfrm>
          <a:prstGeom prst="straightConnector1">
            <a:avLst/>
          </a:prstGeom>
          <a:noFill/>
          <a:ln w="9525" cap="flat" cmpd="sng">
            <a:solidFill>
              <a:schemeClr val="dk1"/>
            </a:solidFill>
            <a:prstDash val="solid"/>
            <a:round/>
            <a:headEnd type="none" w="med" len="med"/>
            <a:tailEnd type="none" w="med" len="med"/>
          </a:ln>
        </p:spPr>
      </p:cxnSp>
      <p:pic>
        <p:nvPicPr>
          <p:cNvPr id="10" name="Picture 9" descr="A circular diagram of a strategy&#10;&#10;AI-generated content may be incorrect.">
            <a:extLst>
              <a:ext uri="{FF2B5EF4-FFF2-40B4-BE49-F238E27FC236}">
                <a16:creationId xmlns:a16="http://schemas.microsoft.com/office/drawing/2014/main" id="{F1F81B8A-78A2-707B-DDAB-B52C7969562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6412" y="2310424"/>
            <a:ext cx="2209310" cy="221423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graphicFrame>
        <p:nvGraphicFramePr>
          <p:cNvPr id="14" name="Table 13">
            <a:extLst>
              <a:ext uri="{FF2B5EF4-FFF2-40B4-BE49-F238E27FC236}">
                <a16:creationId xmlns:a16="http://schemas.microsoft.com/office/drawing/2014/main" id="{4DE8A4F6-42BB-3D27-D4CC-1137DC5FCDB5}"/>
              </a:ext>
            </a:extLst>
          </p:cNvPr>
          <p:cNvGraphicFramePr>
            <a:graphicFrameLocks noGrp="1"/>
          </p:cNvGraphicFramePr>
          <p:nvPr>
            <p:extLst>
              <p:ext uri="{D42A27DB-BD31-4B8C-83A1-F6EECF244321}">
                <p14:modId xmlns:p14="http://schemas.microsoft.com/office/powerpoint/2010/main" val="2746362706"/>
              </p:ext>
            </p:extLst>
          </p:nvPr>
        </p:nvGraphicFramePr>
        <p:xfrm>
          <a:off x="852907" y="2481373"/>
          <a:ext cx="7222521" cy="1952402"/>
        </p:xfrm>
        <a:graphic>
          <a:graphicData uri="http://schemas.openxmlformats.org/drawingml/2006/table">
            <a:tbl>
              <a:tblPr firstRow="1" bandRow="1">
                <a:tableStyleId>{AD0771A2-74B7-450B-8A33-23859A338B23}</a:tableStyleId>
              </a:tblPr>
              <a:tblGrid>
                <a:gridCol w="3628716">
                  <a:extLst>
                    <a:ext uri="{9D8B030D-6E8A-4147-A177-3AD203B41FA5}">
                      <a16:colId xmlns:a16="http://schemas.microsoft.com/office/drawing/2014/main" val="3956740749"/>
                    </a:ext>
                  </a:extLst>
                </a:gridCol>
                <a:gridCol w="3593805">
                  <a:extLst>
                    <a:ext uri="{9D8B030D-6E8A-4147-A177-3AD203B41FA5}">
                      <a16:colId xmlns:a16="http://schemas.microsoft.com/office/drawing/2014/main" val="1984860287"/>
                    </a:ext>
                  </a:extLst>
                </a:gridCol>
              </a:tblGrid>
              <a:tr h="976201">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b="1" dirty="0">
                          <a:solidFill>
                            <a:schemeClr val="bg2">
                              <a:lumMod val="25000"/>
                            </a:schemeClr>
                          </a:solidFill>
                          <a:latin typeface="Be Vietnam Pro" panose="020B0604020202020204" charset="0"/>
                        </a:rPr>
                        <a:t>Strengths: </a:t>
                      </a:r>
                      <a:r>
                        <a:rPr lang="en-GB" dirty="0">
                          <a:solidFill>
                            <a:schemeClr val="bg2">
                              <a:lumMod val="25000"/>
                            </a:schemeClr>
                          </a:solidFill>
                          <a:latin typeface="Be Vietnam Pro" panose="020B0604020202020204" charset="0"/>
                        </a:rPr>
                        <a:t>unique Welsh legend, iconic venues</a:t>
                      </a:r>
                    </a:p>
                    <a:p>
                      <a:endParaRPr lang="en-GB" dirty="0"/>
                    </a:p>
                  </a:txBody>
                  <a:tcPr>
                    <a:blipFill dpi="0" rotWithShape="1">
                      <a:blip r:embed="rId3">
                        <a:alphaModFix amt="0"/>
                      </a:blip>
                      <a:srcRect/>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b="1" dirty="0">
                          <a:solidFill>
                            <a:schemeClr val="bg2">
                              <a:lumMod val="25000"/>
                            </a:schemeClr>
                          </a:solidFill>
                          <a:latin typeface="Be Vietnam Pro" panose="020B0604020202020204" charset="0"/>
                        </a:rPr>
                        <a:t>Weaknesses: </a:t>
                      </a:r>
                      <a:r>
                        <a:rPr lang="en-GB" dirty="0">
                          <a:solidFill>
                            <a:schemeClr val="bg2">
                              <a:lumMod val="25000"/>
                            </a:schemeClr>
                          </a:solidFill>
                          <a:latin typeface="Be Vietnam Pro" panose="020B0604020202020204" charset="0"/>
                        </a:rPr>
                        <a:t>costs, seasonal tourism, awareness</a:t>
                      </a:r>
                    </a:p>
                    <a:p>
                      <a:endParaRPr lang="en-GB" dirty="0"/>
                    </a:p>
                  </a:txBody>
                  <a:tcPr>
                    <a:blipFill dpi="0" rotWithShape="1">
                      <a:blip r:embed="rId3">
                        <a:alphaModFix amt="0"/>
                      </a:blip>
                      <a:srcRect/>
                      <a:tile tx="0" ty="0" sx="100000" sy="100000" flip="none" algn="tl"/>
                    </a:blipFill>
                  </a:tcPr>
                </a:tc>
                <a:extLst>
                  <a:ext uri="{0D108BD9-81ED-4DB2-BD59-A6C34878D82A}">
                    <a16:rowId xmlns:a16="http://schemas.microsoft.com/office/drawing/2014/main" val="2273034501"/>
                  </a:ext>
                </a:extLst>
              </a:tr>
              <a:tr h="976201">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b="1" dirty="0">
                          <a:solidFill>
                            <a:schemeClr val="bg2">
                              <a:lumMod val="25000"/>
                            </a:schemeClr>
                          </a:solidFill>
                          <a:latin typeface="Be Vietnam Pro" panose="020B0604020202020204" charset="0"/>
                        </a:rPr>
                        <a:t>Opportunities: </a:t>
                      </a:r>
                      <a:r>
                        <a:rPr lang="en-GB" dirty="0">
                          <a:solidFill>
                            <a:schemeClr val="bg2">
                              <a:lumMod val="25000"/>
                            </a:schemeClr>
                          </a:solidFill>
                          <a:latin typeface="Be Vietnam Pro" panose="020B0604020202020204" charset="0"/>
                        </a:rPr>
                        <a:t>tourism growth, partnerships</a:t>
                      </a:r>
                    </a:p>
                    <a:p>
                      <a:endParaRPr lang="en-GB" dirty="0"/>
                    </a:p>
                  </a:txBody>
                  <a:tcPr>
                    <a:blipFill dpi="0" rotWithShape="1">
                      <a:blip r:embed="rId3">
                        <a:alphaModFix amt="0"/>
                      </a:blip>
                      <a:srcRect/>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b="1" dirty="0">
                          <a:solidFill>
                            <a:schemeClr val="bg2">
                              <a:lumMod val="25000"/>
                            </a:schemeClr>
                          </a:solidFill>
                          <a:latin typeface="Be Vietnam Pro" panose="020B0604020202020204" charset="0"/>
                        </a:rPr>
                        <a:t>Threats: </a:t>
                      </a:r>
                      <a:r>
                        <a:rPr lang="en-GB" dirty="0">
                          <a:solidFill>
                            <a:schemeClr val="bg2">
                              <a:lumMod val="25000"/>
                            </a:schemeClr>
                          </a:solidFill>
                          <a:latin typeface="Be Vietnam Pro" panose="020B0604020202020204" charset="0"/>
                        </a:rPr>
                        <a:t>competition, weather, economy</a:t>
                      </a:r>
                    </a:p>
                    <a:p>
                      <a:endParaRPr lang="en-GB" dirty="0"/>
                    </a:p>
                  </a:txBody>
                  <a:tcPr>
                    <a:blipFill dpi="0" rotWithShape="1">
                      <a:blip r:embed="rId3">
                        <a:alphaModFix amt="0"/>
                      </a:blip>
                      <a:srcRect/>
                      <a:tile tx="0" ty="0" sx="100000" sy="100000" flip="none" algn="tl"/>
                    </a:blipFill>
                  </a:tcPr>
                </a:tc>
                <a:extLst>
                  <a:ext uri="{0D108BD9-81ED-4DB2-BD59-A6C34878D82A}">
                    <a16:rowId xmlns:a16="http://schemas.microsoft.com/office/drawing/2014/main" val="3387976561"/>
                  </a:ext>
                </a:extLst>
              </a:tr>
            </a:tbl>
          </a:graphicData>
        </a:graphic>
      </p:graphicFrame>
      <p:sp>
        <p:nvSpPr>
          <p:cNvPr id="365" name="Google Shape;365;p45"/>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p>
            <a:pPr lvl="0"/>
            <a:r>
              <a:rPr lang="en-GB" dirty="0"/>
              <a:t>SWOT Analysis</a:t>
            </a:r>
            <a:endParaRPr dirty="0"/>
          </a:p>
        </p:txBody>
      </p:sp>
      <p:sp>
        <p:nvSpPr>
          <p:cNvPr id="366" name="Google Shape;366;p45"/>
          <p:cNvSpPr txBox="1">
            <a:spLocks noGrp="1"/>
          </p:cNvSpPr>
          <p:nvPr>
            <p:ph type="subTitle" idx="2"/>
          </p:nvPr>
        </p:nvSpPr>
        <p:spPr>
          <a:xfrm>
            <a:off x="720000" y="1097281"/>
            <a:ext cx="7399872" cy="1474470"/>
          </a:xfrm>
          <a:prstGeom prst="rect">
            <a:avLst/>
          </a:prstGeom>
          <a:ln>
            <a:noFill/>
          </a:ln>
        </p:spPr>
        <p:txBody>
          <a:bodyPr spcFirstLastPara="1" wrap="square" lIns="91425" tIns="91425" rIns="91425" bIns="91425" anchor="t" anchorCtr="0">
            <a:noAutofit/>
          </a:bodyPr>
          <a:lstStyle/>
          <a:p>
            <a:pPr algn="l"/>
            <a:endParaRPr lang="en-GB" dirty="0"/>
          </a:p>
          <a:p>
            <a:pPr algn="l"/>
            <a:endParaRPr lang="en-GB" dirty="0"/>
          </a:p>
          <a:p>
            <a:pPr algn="l"/>
            <a:r>
              <a:rPr lang="en-GB" dirty="0"/>
              <a:t>Strengths include the unique story and venues. Weaknesses: high costs and low</a:t>
            </a:r>
          </a:p>
          <a:p>
            <a:pPr algn="l"/>
            <a:r>
              <a:rPr lang="en-GB" dirty="0"/>
              <a:t>awareness abroad. Opportunities: cultural tourism growth. Threats: competition</a:t>
            </a:r>
          </a:p>
          <a:p>
            <a:pPr algn="l"/>
            <a:r>
              <a:rPr lang="en-GB" dirty="0"/>
              <a:t>and economy.</a:t>
            </a:r>
          </a:p>
          <a:p>
            <a:pPr algn="l"/>
            <a:endParaRPr lang="en-GB" dirty="0"/>
          </a:p>
          <a:p>
            <a:pPr algn="l"/>
            <a:endParaRPr lang="en-GB" dirty="0"/>
          </a:p>
          <a:p>
            <a:pPr algn="l"/>
            <a:endParaRPr lang="en-GB" dirty="0"/>
          </a:p>
          <a:p>
            <a:pPr algn="l"/>
            <a:endParaRPr lang="en-GB" dirty="0"/>
          </a:p>
          <a:p>
            <a:pPr marL="0" lvl="0" indent="0" algn="ctr" rtl="0">
              <a:spcBef>
                <a:spcPts val="0"/>
              </a:spcBef>
              <a:spcAft>
                <a:spcPts val="0"/>
              </a:spcAft>
              <a:buNone/>
            </a:pPr>
            <a:endParaRPr dirty="0"/>
          </a:p>
        </p:txBody>
      </p:sp>
      <p:cxnSp>
        <p:nvCxnSpPr>
          <p:cNvPr id="12" name="Google Shape;321;p41">
            <a:extLst>
              <a:ext uri="{FF2B5EF4-FFF2-40B4-BE49-F238E27FC236}">
                <a16:creationId xmlns:a16="http://schemas.microsoft.com/office/drawing/2014/main" id="{B2F6D166-DACE-D28C-8F9E-BD72A01328B3}"/>
              </a:ext>
            </a:extLst>
          </p:cNvPr>
          <p:cNvCxnSpPr/>
          <p:nvPr/>
        </p:nvCxnSpPr>
        <p:spPr>
          <a:xfrm>
            <a:off x="2349385" y="1010093"/>
            <a:ext cx="50049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6" name="Google Shape;396;p46"/>
          <p:cNvSpPr txBox="1">
            <a:spLocks noGrp="1"/>
          </p:cNvSpPr>
          <p:nvPr>
            <p:ph type="subTitle" idx="2"/>
          </p:nvPr>
        </p:nvSpPr>
        <p:spPr>
          <a:xfrm>
            <a:off x="1105786" y="1217438"/>
            <a:ext cx="6977510" cy="3061954"/>
          </a:xfrm>
          <a:prstGeom prst="rect">
            <a:avLst/>
          </a:prstGeom>
        </p:spPr>
        <p:txBody>
          <a:bodyPr spcFirstLastPara="1" wrap="square" lIns="91425" tIns="91425" rIns="91425" bIns="91425" anchor="t" anchorCtr="0">
            <a:noAutofit/>
          </a:bodyPr>
          <a:lstStyle/>
          <a:p>
            <a:endParaRPr lang="en-GB" dirty="0"/>
          </a:p>
          <a:p>
            <a:r>
              <a:rPr lang="en-GB" dirty="0"/>
              <a:t>The event will use </a:t>
            </a:r>
            <a:r>
              <a:rPr lang="en-GB" b="1" dirty="0"/>
              <a:t>local suppliers, eco-friendly practices, and promote</a:t>
            </a:r>
          </a:p>
          <a:p>
            <a:r>
              <a:rPr lang="en-GB" b="1" dirty="0"/>
              <a:t>Welsh language</a:t>
            </a:r>
            <a:r>
              <a:rPr lang="en-GB" dirty="0"/>
              <a:t>. It will create jobs and long-term visibility for Wales.</a:t>
            </a:r>
          </a:p>
          <a:p>
            <a:endParaRPr lang="en-GB" dirty="0"/>
          </a:p>
          <a:p>
            <a:endParaRPr lang="en-GB" dirty="0"/>
          </a:p>
          <a:p>
            <a:endParaRPr lang="en-GB" dirty="0"/>
          </a:p>
          <a:p>
            <a:endParaRPr lang="en-GB" dirty="0"/>
          </a:p>
          <a:p>
            <a:r>
              <a:rPr lang="en-GB" b="1" dirty="0"/>
              <a:t>Key points:</a:t>
            </a:r>
            <a:endParaRPr lang="en-GB" dirty="0"/>
          </a:p>
          <a:p>
            <a:r>
              <a:rPr lang="en-GB" dirty="0"/>
              <a:t>Local suppliers, eco logistics</a:t>
            </a:r>
          </a:p>
          <a:p>
            <a:r>
              <a:rPr lang="en-GB" dirty="0"/>
              <a:t>Promote Welsh traditions &amp; language</a:t>
            </a:r>
          </a:p>
          <a:p>
            <a:r>
              <a:rPr lang="en-GB" dirty="0"/>
              <a:t>Benefits: jobs, community pride</a:t>
            </a:r>
          </a:p>
          <a:p>
            <a:r>
              <a:rPr lang="en-GB" dirty="0"/>
              <a:t>Wales as a cultural MICE hub</a:t>
            </a:r>
          </a:p>
          <a:p>
            <a:pPr marL="0" lvl="0" indent="0" algn="l" rtl="0">
              <a:spcBef>
                <a:spcPts val="0"/>
              </a:spcBef>
              <a:spcAft>
                <a:spcPts val="0"/>
              </a:spcAft>
              <a:buClr>
                <a:srgbClr val="F5EFDF"/>
              </a:buClr>
              <a:buSzPts val="1100"/>
              <a:buFont typeface="Arial"/>
              <a:buNone/>
            </a:pPr>
            <a:endParaRPr dirty="0"/>
          </a:p>
        </p:txBody>
      </p:sp>
      <p:sp>
        <p:nvSpPr>
          <p:cNvPr id="400" name="Google Shape;400;p46"/>
          <p:cNvSpPr txBox="1">
            <a:spLocks noGrp="1"/>
          </p:cNvSpPr>
          <p:nvPr>
            <p:ph type="title"/>
          </p:nvPr>
        </p:nvSpPr>
        <p:spPr>
          <a:xfrm>
            <a:off x="720000" y="368825"/>
            <a:ext cx="7704000" cy="572700"/>
          </a:xfrm>
          <a:prstGeom prst="rect">
            <a:avLst/>
          </a:prstGeom>
        </p:spPr>
        <p:txBody>
          <a:bodyPr spcFirstLastPara="1" wrap="square" lIns="91425" tIns="91425" rIns="91425" bIns="91425" anchor="t" anchorCtr="0">
            <a:noAutofit/>
          </a:bodyPr>
          <a:lstStyle/>
          <a:p>
            <a:pPr lvl="0"/>
            <a:r>
              <a:rPr lang="en-GB" dirty="0"/>
              <a:t>Sustainability &amp; Impact</a:t>
            </a:r>
            <a:endParaRPr dirty="0"/>
          </a:p>
        </p:txBody>
      </p:sp>
      <p:cxnSp>
        <p:nvCxnSpPr>
          <p:cNvPr id="16" name="Google Shape;321;p41">
            <a:extLst>
              <a:ext uri="{FF2B5EF4-FFF2-40B4-BE49-F238E27FC236}">
                <a16:creationId xmlns:a16="http://schemas.microsoft.com/office/drawing/2014/main" id="{092281FC-BF0E-AD1F-DF68-1CBAB408E6E5}"/>
              </a:ext>
            </a:extLst>
          </p:cNvPr>
          <p:cNvCxnSpPr/>
          <p:nvPr/>
        </p:nvCxnSpPr>
        <p:spPr>
          <a:xfrm>
            <a:off x="2069550" y="1100470"/>
            <a:ext cx="5004900" cy="0"/>
          </a:xfrm>
          <a:prstGeom prst="straightConnector1">
            <a:avLst/>
          </a:prstGeom>
          <a:noFill/>
          <a:ln w="9525" cap="flat" cmpd="sng">
            <a:solidFill>
              <a:schemeClr val="dk1"/>
            </a:solidFill>
            <a:prstDash val="solid"/>
            <a:round/>
            <a:headEnd type="none" w="med" len="med"/>
            <a:tailEnd type="none" w="med" len="med"/>
          </a:ln>
        </p:spPr>
      </p:cxnSp>
      <p:pic>
        <p:nvPicPr>
          <p:cNvPr id="24" name="Picture 23" descr="A group of women in traditional clothing&#10;&#10;AI-generated content may be incorrect.">
            <a:extLst>
              <a:ext uri="{FF2B5EF4-FFF2-40B4-BE49-F238E27FC236}">
                <a16:creationId xmlns:a16="http://schemas.microsoft.com/office/drawing/2014/main" id="{06467327-12F8-E9C7-9699-BCED55E4A3E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98330" y="1989678"/>
            <a:ext cx="1798644" cy="278499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pic>
        <p:nvPicPr>
          <p:cNvPr id="546" name="Google Shape;546;p50"/>
          <p:cNvPicPr preferRelativeResize="0">
            <a:picLocks noGrp="1"/>
          </p:cNvPicPr>
          <p:nvPr>
            <p:ph type="pic" idx="2"/>
          </p:nvPr>
        </p:nvPicPr>
        <p:blipFill rotWithShape="1">
          <a:blip r:embed="rId3">
            <a:alphaModFix/>
          </a:blip>
          <a:srcRect t="21875" b="21875"/>
          <a:stretch/>
        </p:blipFill>
        <p:spPr>
          <a:xfrm>
            <a:off x="-6100" y="12175"/>
            <a:ext cx="9144300" cy="5143501"/>
          </a:xfrm>
          <a:prstGeom prst="rect">
            <a:avLst/>
          </a:prstGeom>
        </p:spPr>
      </p:pic>
      <p:sp>
        <p:nvSpPr>
          <p:cNvPr id="547" name="Google Shape;547;p50"/>
          <p:cNvSpPr txBox="1">
            <a:spLocks noGrp="1"/>
          </p:cNvSpPr>
          <p:nvPr>
            <p:ph type="body" idx="1"/>
          </p:nvPr>
        </p:nvSpPr>
        <p:spPr>
          <a:xfrm>
            <a:off x="706800" y="540000"/>
            <a:ext cx="7730400" cy="504600"/>
          </a:xfrm>
          <a:prstGeom prst="rect">
            <a:avLst/>
          </a:prstGeom>
        </p:spPr>
        <p:txBody>
          <a:bodyPr spcFirstLastPara="1" wrap="square" lIns="91425" tIns="91425" rIns="91425" bIns="91425" anchor="ctr" anchorCtr="0">
            <a:noAutofit/>
          </a:bodyPr>
          <a:lstStyle/>
          <a:p>
            <a:pPr marL="0" lvl="0" indent="0"/>
            <a:r>
              <a:rPr lang="en-GB" dirty="0"/>
              <a:t>Conclusion</a:t>
            </a:r>
            <a:endParaRPr dirty="0"/>
          </a:p>
        </p:txBody>
      </p:sp>
      <p:sp>
        <p:nvSpPr>
          <p:cNvPr id="548" name="Google Shape;548;p50"/>
          <p:cNvSpPr/>
          <p:nvPr/>
        </p:nvSpPr>
        <p:spPr>
          <a:xfrm>
            <a:off x="-31525" y="-12150"/>
            <a:ext cx="9207181" cy="5167994"/>
          </a:xfrm>
          <a:custGeom>
            <a:avLst/>
            <a:gdLst/>
            <a:ahLst/>
            <a:cxnLst/>
            <a:rect l="l" t="t" r="r" b="b"/>
            <a:pathLst>
              <a:path w="285649" h="162490" extrusionOk="0">
                <a:moveTo>
                  <a:pt x="271460" y="2428"/>
                </a:moveTo>
                <a:cubicBezTo>
                  <a:pt x="272065" y="2428"/>
                  <a:pt x="272363" y="2795"/>
                  <a:pt x="272520" y="3626"/>
                </a:cubicBezTo>
                <a:cubicBezTo>
                  <a:pt x="272659" y="4358"/>
                  <a:pt x="272696" y="5096"/>
                  <a:pt x="272691" y="5845"/>
                </a:cubicBezTo>
                <a:cubicBezTo>
                  <a:pt x="272691" y="6273"/>
                  <a:pt x="272557" y="6567"/>
                  <a:pt x="272108" y="6695"/>
                </a:cubicBezTo>
                <a:cubicBezTo>
                  <a:pt x="271669" y="6824"/>
                  <a:pt x="271573" y="7096"/>
                  <a:pt x="271771" y="7524"/>
                </a:cubicBezTo>
                <a:cubicBezTo>
                  <a:pt x="272097" y="8235"/>
                  <a:pt x="272718" y="9064"/>
                  <a:pt x="273359" y="9572"/>
                </a:cubicBezTo>
                <a:cubicBezTo>
                  <a:pt x="273504" y="9685"/>
                  <a:pt x="273632" y="9829"/>
                  <a:pt x="273755" y="9973"/>
                </a:cubicBezTo>
                <a:cubicBezTo>
                  <a:pt x="273846" y="10075"/>
                  <a:pt x="273926" y="10214"/>
                  <a:pt x="273809" y="10326"/>
                </a:cubicBezTo>
                <a:cubicBezTo>
                  <a:pt x="273777" y="10357"/>
                  <a:pt x="273751" y="10368"/>
                  <a:pt x="273728" y="10368"/>
                </a:cubicBezTo>
                <a:cubicBezTo>
                  <a:pt x="273652" y="10368"/>
                  <a:pt x="273611" y="10243"/>
                  <a:pt x="273541" y="10214"/>
                </a:cubicBezTo>
                <a:cubicBezTo>
                  <a:pt x="273467" y="10184"/>
                  <a:pt x="273394" y="10167"/>
                  <a:pt x="273326" y="10167"/>
                </a:cubicBezTo>
                <a:cubicBezTo>
                  <a:pt x="273213" y="10167"/>
                  <a:pt x="273111" y="10212"/>
                  <a:pt x="273028" y="10316"/>
                </a:cubicBezTo>
                <a:cubicBezTo>
                  <a:pt x="272964" y="10401"/>
                  <a:pt x="272899" y="10524"/>
                  <a:pt x="272910" y="10621"/>
                </a:cubicBezTo>
                <a:cubicBezTo>
                  <a:pt x="272924" y="10715"/>
                  <a:pt x="272998" y="10729"/>
                  <a:pt x="273078" y="10729"/>
                </a:cubicBezTo>
                <a:cubicBezTo>
                  <a:pt x="273111" y="10729"/>
                  <a:pt x="273146" y="10727"/>
                  <a:pt x="273177" y="10727"/>
                </a:cubicBezTo>
                <a:cubicBezTo>
                  <a:pt x="273185" y="10727"/>
                  <a:pt x="273192" y="10727"/>
                  <a:pt x="273199" y="10727"/>
                </a:cubicBezTo>
                <a:cubicBezTo>
                  <a:pt x="273327" y="10733"/>
                  <a:pt x="273461" y="10733"/>
                  <a:pt x="273595" y="10733"/>
                </a:cubicBezTo>
                <a:cubicBezTo>
                  <a:pt x="274870" y="10733"/>
                  <a:pt x="276147" y="10735"/>
                  <a:pt x="277424" y="10735"/>
                </a:cubicBezTo>
                <a:cubicBezTo>
                  <a:pt x="278700" y="10735"/>
                  <a:pt x="279977" y="10733"/>
                  <a:pt x="281253" y="10722"/>
                </a:cubicBezTo>
                <a:cubicBezTo>
                  <a:pt x="281262" y="10722"/>
                  <a:pt x="281271" y="10722"/>
                  <a:pt x="281280" y="10722"/>
                </a:cubicBezTo>
                <a:cubicBezTo>
                  <a:pt x="281696" y="10722"/>
                  <a:pt x="281802" y="10844"/>
                  <a:pt x="281745" y="11268"/>
                </a:cubicBezTo>
                <a:cubicBezTo>
                  <a:pt x="281541" y="12840"/>
                  <a:pt x="281269" y="14380"/>
                  <a:pt x="280509" y="15802"/>
                </a:cubicBezTo>
                <a:cubicBezTo>
                  <a:pt x="280076" y="16621"/>
                  <a:pt x="280028" y="17551"/>
                  <a:pt x="279846" y="18444"/>
                </a:cubicBezTo>
                <a:cubicBezTo>
                  <a:pt x="279611" y="19573"/>
                  <a:pt x="279151" y="20567"/>
                  <a:pt x="278306" y="21369"/>
                </a:cubicBezTo>
                <a:cubicBezTo>
                  <a:pt x="277798" y="21851"/>
                  <a:pt x="277643" y="22444"/>
                  <a:pt x="277916" y="23086"/>
                </a:cubicBezTo>
                <a:cubicBezTo>
                  <a:pt x="278236" y="23824"/>
                  <a:pt x="278108" y="24487"/>
                  <a:pt x="277589" y="25043"/>
                </a:cubicBezTo>
                <a:cubicBezTo>
                  <a:pt x="276525" y="26193"/>
                  <a:pt x="276103" y="27535"/>
                  <a:pt x="276108" y="29091"/>
                </a:cubicBezTo>
                <a:cubicBezTo>
                  <a:pt x="276113" y="30150"/>
                  <a:pt x="276033" y="31220"/>
                  <a:pt x="275723" y="32252"/>
                </a:cubicBezTo>
                <a:cubicBezTo>
                  <a:pt x="275504" y="32979"/>
                  <a:pt x="275167" y="33626"/>
                  <a:pt x="274632" y="34166"/>
                </a:cubicBezTo>
                <a:cubicBezTo>
                  <a:pt x="274162" y="34637"/>
                  <a:pt x="273942" y="35156"/>
                  <a:pt x="274290" y="35803"/>
                </a:cubicBezTo>
                <a:cubicBezTo>
                  <a:pt x="274466" y="36129"/>
                  <a:pt x="274381" y="36434"/>
                  <a:pt x="274145" y="36696"/>
                </a:cubicBezTo>
                <a:cubicBezTo>
                  <a:pt x="273113" y="37846"/>
                  <a:pt x="272948" y="39289"/>
                  <a:pt x="272851" y="40733"/>
                </a:cubicBezTo>
                <a:cubicBezTo>
                  <a:pt x="272782" y="41733"/>
                  <a:pt x="272841" y="42749"/>
                  <a:pt x="272841" y="43760"/>
                </a:cubicBezTo>
                <a:cubicBezTo>
                  <a:pt x="272835" y="44648"/>
                  <a:pt x="272825" y="45525"/>
                  <a:pt x="273183" y="46386"/>
                </a:cubicBezTo>
                <a:cubicBezTo>
                  <a:pt x="273488" y="47129"/>
                  <a:pt x="273349" y="47856"/>
                  <a:pt x="272980" y="48627"/>
                </a:cubicBezTo>
                <a:cubicBezTo>
                  <a:pt x="272611" y="49402"/>
                  <a:pt x="272841" y="50306"/>
                  <a:pt x="272899" y="51290"/>
                </a:cubicBezTo>
                <a:cubicBezTo>
                  <a:pt x="273208" y="50873"/>
                  <a:pt x="273423" y="50672"/>
                  <a:pt x="273633" y="50672"/>
                </a:cubicBezTo>
                <a:cubicBezTo>
                  <a:pt x="273828" y="50672"/>
                  <a:pt x="274020" y="50843"/>
                  <a:pt x="274279" y="51172"/>
                </a:cubicBezTo>
                <a:cubicBezTo>
                  <a:pt x="274793" y="51819"/>
                  <a:pt x="275119" y="52568"/>
                  <a:pt x="275338" y="53365"/>
                </a:cubicBezTo>
                <a:cubicBezTo>
                  <a:pt x="275397" y="53578"/>
                  <a:pt x="275536" y="53894"/>
                  <a:pt x="275268" y="54033"/>
                </a:cubicBezTo>
                <a:cubicBezTo>
                  <a:pt x="275226" y="54055"/>
                  <a:pt x="275186" y="54065"/>
                  <a:pt x="275148" y="54065"/>
                </a:cubicBezTo>
                <a:cubicBezTo>
                  <a:pt x="274970" y="54065"/>
                  <a:pt x="274847" y="53846"/>
                  <a:pt x="274723" y="53718"/>
                </a:cubicBezTo>
                <a:cubicBezTo>
                  <a:pt x="274252" y="53247"/>
                  <a:pt x="273889" y="52680"/>
                  <a:pt x="273509" y="52135"/>
                </a:cubicBezTo>
                <a:cubicBezTo>
                  <a:pt x="273391" y="51969"/>
                  <a:pt x="273274" y="51798"/>
                  <a:pt x="273151" y="51616"/>
                </a:cubicBezTo>
                <a:lnTo>
                  <a:pt x="273151" y="51616"/>
                </a:lnTo>
                <a:cubicBezTo>
                  <a:pt x="272803" y="52268"/>
                  <a:pt x="272889" y="53231"/>
                  <a:pt x="273327" y="53734"/>
                </a:cubicBezTo>
                <a:cubicBezTo>
                  <a:pt x="273744" y="54209"/>
                  <a:pt x="274236" y="54616"/>
                  <a:pt x="274760" y="54953"/>
                </a:cubicBezTo>
                <a:cubicBezTo>
                  <a:pt x="276413" y="56012"/>
                  <a:pt x="276803" y="57520"/>
                  <a:pt x="276349" y="59317"/>
                </a:cubicBezTo>
                <a:cubicBezTo>
                  <a:pt x="276172" y="60022"/>
                  <a:pt x="276119" y="60675"/>
                  <a:pt x="276392" y="61370"/>
                </a:cubicBezTo>
                <a:cubicBezTo>
                  <a:pt x="276744" y="62258"/>
                  <a:pt x="276584" y="63162"/>
                  <a:pt x="276359" y="64055"/>
                </a:cubicBezTo>
                <a:cubicBezTo>
                  <a:pt x="276183" y="64760"/>
                  <a:pt x="276076" y="65472"/>
                  <a:pt x="276285" y="66194"/>
                </a:cubicBezTo>
                <a:cubicBezTo>
                  <a:pt x="276365" y="66456"/>
                  <a:pt x="276456" y="66728"/>
                  <a:pt x="276670" y="66878"/>
                </a:cubicBezTo>
                <a:cubicBezTo>
                  <a:pt x="277236" y="67274"/>
                  <a:pt x="277285" y="67846"/>
                  <a:pt x="277301" y="68445"/>
                </a:cubicBezTo>
                <a:cubicBezTo>
                  <a:pt x="277317" y="69541"/>
                  <a:pt x="277162" y="70670"/>
                  <a:pt x="277600" y="71718"/>
                </a:cubicBezTo>
                <a:cubicBezTo>
                  <a:pt x="277798" y="72183"/>
                  <a:pt x="277680" y="72509"/>
                  <a:pt x="277269" y="72627"/>
                </a:cubicBezTo>
                <a:cubicBezTo>
                  <a:pt x="275424" y="73151"/>
                  <a:pt x="275231" y="74686"/>
                  <a:pt x="275033" y="76205"/>
                </a:cubicBezTo>
                <a:cubicBezTo>
                  <a:pt x="274798" y="78039"/>
                  <a:pt x="274846" y="79889"/>
                  <a:pt x="274776" y="81734"/>
                </a:cubicBezTo>
                <a:cubicBezTo>
                  <a:pt x="274766" y="82098"/>
                  <a:pt x="274728" y="82456"/>
                  <a:pt x="274670" y="82814"/>
                </a:cubicBezTo>
                <a:cubicBezTo>
                  <a:pt x="274611" y="83157"/>
                  <a:pt x="274498" y="83520"/>
                  <a:pt x="274145" y="83649"/>
                </a:cubicBezTo>
                <a:cubicBezTo>
                  <a:pt x="273653" y="83830"/>
                  <a:pt x="273648" y="84162"/>
                  <a:pt x="273776" y="84558"/>
                </a:cubicBezTo>
                <a:cubicBezTo>
                  <a:pt x="274285" y="86183"/>
                  <a:pt x="274285" y="87772"/>
                  <a:pt x="273514" y="89328"/>
                </a:cubicBezTo>
                <a:cubicBezTo>
                  <a:pt x="273295" y="89777"/>
                  <a:pt x="273365" y="90264"/>
                  <a:pt x="273600" y="90702"/>
                </a:cubicBezTo>
                <a:cubicBezTo>
                  <a:pt x="273942" y="91355"/>
                  <a:pt x="273974" y="92018"/>
                  <a:pt x="273680" y="92681"/>
                </a:cubicBezTo>
                <a:cubicBezTo>
                  <a:pt x="273504" y="93082"/>
                  <a:pt x="273573" y="93419"/>
                  <a:pt x="273830" y="93740"/>
                </a:cubicBezTo>
                <a:cubicBezTo>
                  <a:pt x="273969" y="93916"/>
                  <a:pt x="274103" y="94114"/>
                  <a:pt x="274279" y="94248"/>
                </a:cubicBezTo>
                <a:cubicBezTo>
                  <a:pt x="275712" y="95349"/>
                  <a:pt x="275787" y="96809"/>
                  <a:pt x="275472" y="98419"/>
                </a:cubicBezTo>
                <a:cubicBezTo>
                  <a:pt x="275317" y="99189"/>
                  <a:pt x="274948" y="99692"/>
                  <a:pt x="274252" y="100077"/>
                </a:cubicBezTo>
                <a:cubicBezTo>
                  <a:pt x="272899" y="100815"/>
                  <a:pt x="272755" y="100633"/>
                  <a:pt x="273220" y="102606"/>
                </a:cubicBezTo>
                <a:cubicBezTo>
                  <a:pt x="273477" y="103681"/>
                  <a:pt x="274039" y="104644"/>
                  <a:pt x="274525" y="105633"/>
                </a:cubicBezTo>
                <a:cubicBezTo>
                  <a:pt x="275001" y="106601"/>
                  <a:pt x="275504" y="107563"/>
                  <a:pt x="275728" y="108638"/>
                </a:cubicBezTo>
                <a:cubicBezTo>
                  <a:pt x="275867" y="109280"/>
                  <a:pt x="275873" y="109916"/>
                  <a:pt x="275760" y="110563"/>
                </a:cubicBezTo>
                <a:cubicBezTo>
                  <a:pt x="275616" y="111371"/>
                  <a:pt x="275686" y="112157"/>
                  <a:pt x="276049" y="112900"/>
                </a:cubicBezTo>
                <a:cubicBezTo>
                  <a:pt x="276178" y="113157"/>
                  <a:pt x="276333" y="113419"/>
                  <a:pt x="276638" y="113483"/>
                </a:cubicBezTo>
                <a:cubicBezTo>
                  <a:pt x="277188" y="113606"/>
                  <a:pt x="277290" y="113997"/>
                  <a:pt x="277295" y="114467"/>
                </a:cubicBezTo>
                <a:cubicBezTo>
                  <a:pt x="277306" y="115612"/>
                  <a:pt x="277311" y="116751"/>
                  <a:pt x="277541" y="117879"/>
                </a:cubicBezTo>
                <a:cubicBezTo>
                  <a:pt x="277659" y="118462"/>
                  <a:pt x="277803" y="119045"/>
                  <a:pt x="278183" y="119505"/>
                </a:cubicBezTo>
                <a:cubicBezTo>
                  <a:pt x="278696" y="120125"/>
                  <a:pt x="278702" y="120777"/>
                  <a:pt x="278493" y="121489"/>
                </a:cubicBezTo>
                <a:cubicBezTo>
                  <a:pt x="278386" y="121852"/>
                  <a:pt x="278285" y="122221"/>
                  <a:pt x="278226" y="122596"/>
                </a:cubicBezTo>
                <a:cubicBezTo>
                  <a:pt x="278130" y="123152"/>
                  <a:pt x="278226" y="123655"/>
                  <a:pt x="278712" y="124024"/>
                </a:cubicBezTo>
                <a:cubicBezTo>
                  <a:pt x="278958" y="124211"/>
                  <a:pt x="279065" y="124478"/>
                  <a:pt x="279055" y="124778"/>
                </a:cubicBezTo>
                <a:cubicBezTo>
                  <a:pt x="278964" y="126510"/>
                  <a:pt x="279429" y="128168"/>
                  <a:pt x="279761" y="129847"/>
                </a:cubicBezTo>
                <a:cubicBezTo>
                  <a:pt x="279916" y="130649"/>
                  <a:pt x="279916" y="131393"/>
                  <a:pt x="279285" y="132024"/>
                </a:cubicBezTo>
                <a:cubicBezTo>
                  <a:pt x="279140" y="132168"/>
                  <a:pt x="279049" y="132371"/>
                  <a:pt x="279033" y="132585"/>
                </a:cubicBezTo>
                <a:cubicBezTo>
                  <a:pt x="278974" y="133457"/>
                  <a:pt x="278509" y="134125"/>
                  <a:pt x="277937" y="134724"/>
                </a:cubicBezTo>
                <a:cubicBezTo>
                  <a:pt x="277317" y="135366"/>
                  <a:pt x="276670" y="135986"/>
                  <a:pt x="276039" y="136623"/>
                </a:cubicBezTo>
                <a:cubicBezTo>
                  <a:pt x="275359" y="137302"/>
                  <a:pt x="274916" y="138061"/>
                  <a:pt x="274857" y="139072"/>
                </a:cubicBezTo>
                <a:cubicBezTo>
                  <a:pt x="274782" y="140510"/>
                  <a:pt x="274611" y="141949"/>
                  <a:pt x="274450" y="143388"/>
                </a:cubicBezTo>
                <a:cubicBezTo>
                  <a:pt x="274391" y="143938"/>
                  <a:pt x="274547" y="144398"/>
                  <a:pt x="274873" y="144821"/>
                </a:cubicBezTo>
                <a:cubicBezTo>
                  <a:pt x="275664" y="145863"/>
                  <a:pt x="276445" y="146917"/>
                  <a:pt x="277258" y="147949"/>
                </a:cubicBezTo>
                <a:cubicBezTo>
                  <a:pt x="277771" y="148596"/>
                  <a:pt x="278119" y="149265"/>
                  <a:pt x="277990" y="150136"/>
                </a:cubicBezTo>
                <a:cubicBezTo>
                  <a:pt x="277921" y="150623"/>
                  <a:pt x="277926" y="151131"/>
                  <a:pt x="277985" y="151618"/>
                </a:cubicBezTo>
                <a:cubicBezTo>
                  <a:pt x="278124" y="152741"/>
                  <a:pt x="277488" y="153746"/>
                  <a:pt x="277552" y="154858"/>
                </a:cubicBezTo>
                <a:cubicBezTo>
                  <a:pt x="277569" y="155195"/>
                  <a:pt x="277264" y="155242"/>
                  <a:pt x="277003" y="155242"/>
                </a:cubicBezTo>
                <a:cubicBezTo>
                  <a:pt x="276946" y="155242"/>
                  <a:pt x="276890" y="155240"/>
                  <a:pt x="276841" y="155238"/>
                </a:cubicBezTo>
                <a:cubicBezTo>
                  <a:pt x="276001" y="155201"/>
                  <a:pt x="275172" y="155104"/>
                  <a:pt x="274338" y="155035"/>
                </a:cubicBezTo>
                <a:cubicBezTo>
                  <a:pt x="274003" y="155006"/>
                  <a:pt x="273664" y="154935"/>
                  <a:pt x="273329" y="154935"/>
                </a:cubicBezTo>
                <a:cubicBezTo>
                  <a:pt x="273050" y="154935"/>
                  <a:pt x="272774" y="154984"/>
                  <a:pt x="272504" y="155147"/>
                </a:cubicBezTo>
                <a:cubicBezTo>
                  <a:pt x="272467" y="155170"/>
                  <a:pt x="272437" y="155180"/>
                  <a:pt x="272411" y="155180"/>
                </a:cubicBezTo>
                <a:cubicBezTo>
                  <a:pt x="272312" y="155180"/>
                  <a:pt x="272279" y="155038"/>
                  <a:pt x="272215" y="154971"/>
                </a:cubicBezTo>
                <a:cubicBezTo>
                  <a:pt x="271788" y="154495"/>
                  <a:pt x="271582" y="154296"/>
                  <a:pt x="271270" y="154296"/>
                </a:cubicBezTo>
                <a:cubicBezTo>
                  <a:pt x="271062" y="154296"/>
                  <a:pt x="270807" y="154384"/>
                  <a:pt x="270407" y="154537"/>
                </a:cubicBezTo>
                <a:cubicBezTo>
                  <a:pt x="269846" y="154751"/>
                  <a:pt x="269210" y="154682"/>
                  <a:pt x="268680" y="155045"/>
                </a:cubicBezTo>
                <a:cubicBezTo>
                  <a:pt x="268642" y="155072"/>
                  <a:pt x="268601" y="155083"/>
                  <a:pt x="268559" y="155083"/>
                </a:cubicBezTo>
                <a:cubicBezTo>
                  <a:pt x="268414" y="155083"/>
                  <a:pt x="268252" y="154949"/>
                  <a:pt x="268119" y="154853"/>
                </a:cubicBezTo>
                <a:cubicBezTo>
                  <a:pt x="267462" y="154384"/>
                  <a:pt x="266792" y="154204"/>
                  <a:pt x="266016" y="154204"/>
                </a:cubicBezTo>
                <a:cubicBezTo>
                  <a:pt x="265801" y="154204"/>
                  <a:pt x="265577" y="154218"/>
                  <a:pt x="265343" y="154243"/>
                </a:cubicBezTo>
                <a:cubicBezTo>
                  <a:pt x="264306" y="154361"/>
                  <a:pt x="263252" y="154468"/>
                  <a:pt x="262215" y="154537"/>
                </a:cubicBezTo>
                <a:cubicBezTo>
                  <a:pt x="261445" y="154586"/>
                  <a:pt x="260894" y="154628"/>
                  <a:pt x="260311" y="155233"/>
                </a:cubicBezTo>
                <a:cubicBezTo>
                  <a:pt x="259712" y="155846"/>
                  <a:pt x="258941" y="156266"/>
                  <a:pt x="258018" y="156266"/>
                </a:cubicBezTo>
                <a:cubicBezTo>
                  <a:pt x="257911" y="156266"/>
                  <a:pt x="257802" y="156260"/>
                  <a:pt x="257691" y="156249"/>
                </a:cubicBezTo>
                <a:cubicBezTo>
                  <a:pt x="257601" y="156239"/>
                  <a:pt x="257510" y="156234"/>
                  <a:pt x="257419" y="156234"/>
                </a:cubicBezTo>
                <a:cubicBezTo>
                  <a:pt x="256965" y="156234"/>
                  <a:pt x="256504" y="156353"/>
                  <a:pt x="256081" y="156554"/>
                </a:cubicBezTo>
                <a:cubicBezTo>
                  <a:pt x="255962" y="156610"/>
                  <a:pt x="255849" y="156644"/>
                  <a:pt x="255744" y="156644"/>
                </a:cubicBezTo>
                <a:cubicBezTo>
                  <a:pt x="255590" y="156644"/>
                  <a:pt x="255454" y="156570"/>
                  <a:pt x="255343" y="156382"/>
                </a:cubicBezTo>
                <a:cubicBezTo>
                  <a:pt x="255058" y="155900"/>
                  <a:pt x="254609" y="155757"/>
                  <a:pt x="254123" y="155757"/>
                </a:cubicBezTo>
                <a:cubicBezTo>
                  <a:pt x="254070" y="155757"/>
                  <a:pt x="254017" y="155759"/>
                  <a:pt x="253963" y="155762"/>
                </a:cubicBezTo>
                <a:cubicBezTo>
                  <a:pt x="253898" y="155766"/>
                  <a:pt x="253835" y="155768"/>
                  <a:pt x="253773" y="155768"/>
                </a:cubicBezTo>
                <a:cubicBezTo>
                  <a:pt x="253189" y="155768"/>
                  <a:pt x="252753" y="155591"/>
                  <a:pt x="252541" y="154939"/>
                </a:cubicBezTo>
                <a:cubicBezTo>
                  <a:pt x="252439" y="154628"/>
                  <a:pt x="252156" y="154420"/>
                  <a:pt x="251899" y="154222"/>
                </a:cubicBezTo>
                <a:cubicBezTo>
                  <a:pt x="251637" y="154019"/>
                  <a:pt x="251348" y="153789"/>
                  <a:pt x="251305" y="153473"/>
                </a:cubicBezTo>
                <a:cubicBezTo>
                  <a:pt x="251188" y="152596"/>
                  <a:pt x="250519" y="152350"/>
                  <a:pt x="249840" y="152243"/>
                </a:cubicBezTo>
                <a:cubicBezTo>
                  <a:pt x="249280" y="152151"/>
                  <a:pt x="248714" y="152054"/>
                  <a:pt x="248147" y="152054"/>
                </a:cubicBezTo>
                <a:cubicBezTo>
                  <a:pt x="247663" y="152054"/>
                  <a:pt x="247178" y="152125"/>
                  <a:pt x="246696" y="152329"/>
                </a:cubicBezTo>
                <a:cubicBezTo>
                  <a:pt x="246513" y="152407"/>
                  <a:pt x="246342" y="152445"/>
                  <a:pt x="246186" y="152445"/>
                </a:cubicBezTo>
                <a:cubicBezTo>
                  <a:pt x="245774" y="152445"/>
                  <a:pt x="245463" y="152179"/>
                  <a:pt x="245316" y="151671"/>
                </a:cubicBezTo>
                <a:cubicBezTo>
                  <a:pt x="245198" y="151251"/>
                  <a:pt x="245001" y="151056"/>
                  <a:pt x="244626" y="151056"/>
                </a:cubicBezTo>
                <a:cubicBezTo>
                  <a:pt x="244576" y="151056"/>
                  <a:pt x="244523" y="151060"/>
                  <a:pt x="244466" y="151067"/>
                </a:cubicBezTo>
                <a:cubicBezTo>
                  <a:pt x="244395" y="151075"/>
                  <a:pt x="244321" y="151080"/>
                  <a:pt x="244248" y="151080"/>
                </a:cubicBezTo>
                <a:cubicBezTo>
                  <a:pt x="244023" y="151080"/>
                  <a:pt x="243802" y="151030"/>
                  <a:pt x="243669" y="150853"/>
                </a:cubicBezTo>
                <a:cubicBezTo>
                  <a:pt x="243252" y="150313"/>
                  <a:pt x="242728" y="149901"/>
                  <a:pt x="242118" y="149682"/>
                </a:cubicBezTo>
                <a:cubicBezTo>
                  <a:pt x="241386" y="149416"/>
                  <a:pt x="240879" y="148663"/>
                  <a:pt x="240030" y="148663"/>
                </a:cubicBezTo>
                <a:cubicBezTo>
                  <a:pt x="239955" y="148663"/>
                  <a:pt x="239878" y="148669"/>
                  <a:pt x="239797" y="148682"/>
                </a:cubicBezTo>
                <a:cubicBezTo>
                  <a:pt x="239353" y="148757"/>
                  <a:pt x="239070" y="148938"/>
                  <a:pt x="238872" y="149329"/>
                </a:cubicBezTo>
                <a:cubicBezTo>
                  <a:pt x="238444" y="150200"/>
                  <a:pt x="238150" y="151126"/>
                  <a:pt x="237786" y="152024"/>
                </a:cubicBezTo>
                <a:cubicBezTo>
                  <a:pt x="237588" y="152516"/>
                  <a:pt x="237396" y="153013"/>
                  <a:pt x="237086" y="153452"/>
                </a:cubicBezTo>
                <a:cubicBezTo>
                  <a:pt x="236933" y="153669"/>
                  <a:pt x="236761" y="153790"/>
                  <a:pt x="236586" y="153790"/>
                </a:cubicBezTo>
                <a:cubicBezTo>
                  <a:pt x="236442" y="153790"/>
                  <a:pt x="236295" y="153708"/>
                  <a:pt x="236155" y="153532"/>
                </a:cubicBezTo>
                <a:cubicBezTo>
                  <a:pt x="235920" y="153239"/>
                  <a:pt x="235696" y="153121"/>
                  <a:pt x="235447" y="153121"/>
                </a:cubicBezTo>
                <a:cubicBezTo>
                  <a:pt x="235236" y="153121"/>
                  <a:pt x="235007" y="153205"/>
                  <a:pt x="234738" y="153340"/>
                </a:cubicBezTo>
                <a:cubicBezTo>
                  <a:pt x="234250" y="153588"/>
                  <a:pt x="233732" y="153689"/>
                  <a:pt x="233210" y="153689"/>
                </a:cubicBezTo>
                <a:cubicBezTo>
                  <a:pt x="232674" y="153689"/>
                  <a:pt x="232135" y="153582"/>
                  <a:pt x="231620" y="153420"/>
                </a:cubicBezTo>
                <a:cubicBezTo>
                  <a:pt x="231144" y="153271"/>
                  <a:pt x="230696" y="153164"/>
                  <a:pt x="230253" y="153164"/>
                </a:cubicBezTo>
                <a:cubicBezTo>
                  <a:pt x="229791" y="153164"/>
                  <a:pt x="229336" y="153280"/>
                  <a:pt x="228861" y="153586"/>
                </a:cubicBezTo>
                <a:cubicBezTo>
                  <a:pt x="228558" y="153782"/>
                  <a:pt x="228218" y="153861"/>
                  <a:pt x="227869" y="153861"/>
                </a:cubicBezTo>
                <a:cubicBezTo>
                  <a:pt x="227497" y="153861"/>
                  <a:pt x="227115" y="153771"/>
                  <a:pt x="226759" y="153639"/>
                </a:cubicBezTo>
                <a:cubicBezTo>
                  <a:pt x="226566" y="153569"/>
                  <a:pt x="226385" y="153534"/>
                  <a:pt x="226215" y="153534"/>
                </a:cubicBezTo>
                <a:cubicBezTo>
                  <a:pt x="225892" y="153534"/>
                  <a:pt x="225607" y="153661"/>
                  <a:pt x="225348" y="153917"/>
                </a:cubicBezTo>
                <a:cubicBezTo>
                  <a:pt x="224954" y="154304"/>
                  <a:pt x="224535" y="154490"/>
                  <a:pt x="224092" y="154490"/>
                </a:cubicBezTo>
                <a:cubicBezTo>
                  <a:pt x="223795" y="154490"/>
                  <a:pt x="223486" y="154407"/>
                  <a:pt x="223166" y="154243"/>
                </a:cubicBezTo>
                <a:cubicBezTo>
                  <a:pt x="223108" y="154216"/>
                  <a:pt x="223057" y="154204"/>
                  <a:pt x="223009" y="154204"/>
                </a:cubicBezTo>
                <a:cubicBezTo>
                  <a:pt x="222910" y="154204"/>
                  <a:pt x="222828" y="154253"/>
                  <a:pt x="222749" y="154307"/>
                </a:cubicBezTo>
                <a:cubicBezTo>
                  <a:pt x="222326" y="154602"/>
                  <a:pt x="221855" y="154709"/>
                  <a:pt x="221347" y="154714"/>
                </a:cubicBezTo>
                <a:cubicBezTo>
                  <a:pt x="220946" y="154714"/>
                  <a:pt x="220642" y="154965"/>
                  <a:pt x="220315" y="155152"/>
                </a:cubicBezTo>
                <a:cubicBezTo>
                  <a:pt x="219904" y="155393"/>
                  <a:pt x="219460" y="155596"/>
                  <a:pt x="219096" y="155896"/>
                </a:cubicBezTo>
                <a:cubicBezTo>
                  <a:pt x="218713" y="156215"/>
                  <a:pt x="218334" y="156421"/>
                  <a:pt x="217904" y="156421"/>
                </a:cubicBezTo>
                <a:cubicBezTo>
                  <a:pt x="217692" y="156421"/>
                  <a:pt x="217468" y="156371"/>
                  <a:pt x="217224" y="156259"/>
                </a:cubicBezTo>
                <a:cubicBezTo>
                  <a:pt x="217136" y="156220"/>
                  <a:pt x="217048" y="156202"/>
                  <a:pt x="216961" y="156202"/>
                </a:cubicBezTo>
                <a:cubicBezTo>
                  <a:pt x="216696" y="156202"/>
                  <a:pt x="216444" y="156364"/>
                  <a:pt x="216235" y="156554"/>
                </a:cubicBezTo>
                <a:cubicBezTo>
                  <a:pt x="215902" y="156864"/>
                  <a:pt x="215463" y="157025"/>
                  <a:pt x="215076" y="157025"/>
                </a:cubicBezTo>
                <a:cubicBezTo>
                  <a:pt x="214830" y="157025"/>
                  <a:pt x="214606" y="156959"/>
                  <a:pt x="214444" y="156826"/>
                </a:cubicBezTo>
                <a:cubicBezTo>
                  <a:pt x="214224" y="156646"/>
                  <a:pt x="214028" y="156595"/>
                  <a:pt x="213846" y="156595"/>
                </a:cubicBezTo>
                <a:cubicBezTo>
                  <a:pt x="213607" y="156595"/>
                  <a:pt x="213392" y="156684"/>
                  <a:pt x="213182" y="156684"/>
                </a:cubicBezTo>
                <a:cubicBezTo>
                  <a:pt x="213139" y="156684"/>
                  <a:pt x="213096" y="156680"/>
                  <a:pt x="213053" y="156671"/>
                </a:cubicBezTo>
                <a:cubicBezTo>
                  <a:pt x="212907" y="156641"/>
                  <a:pt x="212759" y="156631"/>
                  <a:pt x="212610" y="156631"/>
                </a:cubicBezTo>
                <a:cubicBezTo>
                  <a:pt x="212347" y="156631"/>
                  <a:pt x="212081" y="156661"/>
                  <a:pt x="211819" y="156661"/>
                </a:cubicBezTo>
                <a:cubicBezTo>
                  <a:pt x="211477" y="156661"/>
                  <a:pt x="211142" y="156610"/>
                  <a:pt x="210828" y="156372"/>
                </a:cubicBezTo>
                <a:cubicBezTo>
                  <a:pt x="210765" y="156323"/>
                  <a:pt x="210693" y="156304"/>
                  <a:pt x="210618" y="156304"/>
                </a:cubicBezTo>
                <a:cubicBezTo>
                  <a:pt x="210422" y="156304"/>
                  <a:pt x="210200" y="156431"/>
                  <a:pt x="210010" y="156489"/>
                </a:cubicBezTo>
                <a:cubicBezTo>
                  <a:pt x="209865" y="156531"/>
                  <a:pt x="209731" y="156553"/>
                  <a:pt x="209609" y="156553"/>
                </a:cubicBezTo>
                <a:cubicBezTo>
                  <a:pt x="209246" y="156553"/>
                  <a:pt x="208986" y="156361"/>
                  <a:pt x="208834" y="155933"/>
                </a:cubicBezTo>
                <a:cubicBezTo>
                  <a:pt x="208722" y="155630"/>
                  <a:pt x="208551" y="155483"/>
                  <a:pt x="208271" y="155483"/>
                </a:cubicBezTo>
                <a:cubicBezTo>
                  <a:pt x="208215" y="155483"/>
                  <a:pt x="208155" y="155489"/>
                  <a:pt x="208090" y="155500"/>
                </a:cubicBezTo>
                <a:cubicBezTo>
                  <a:pt x="207953" y="155523"/>
                  <a:pt x="207809" y="155534"/>
                  <a:pt x="207665" y="155534"/>
                </a:cubicBezTo>
                <a:cubicBezTo>
                  <a:pt x="207540" y="155534"/>
                  <a:pt x="207415" y="155526"/>
                  <a:pt x="207294" y="155511"/>
                </a:cubicBezTo>
                <a:cubicBezTo>
                  <a:pt x="207217" y="155501"/>
                  <a:pt x="207143" y="155496"/>
                  <a:pt x="207071" y="155496"/>
                </a:cubicBezTo>
                <a:cubicBezTo>
                  <a:pt x="206615" y="155496"/>
                  <a:pt x="206232" y="155683"/>
                  <a:pt x="205914" y="156029"/>
                </a:cubicBezTo>
                <a:cubicBezTo>
                  <a:pt x="205701" y="156259"/>
                  <a:pt x="205481" y="156395"/>
                  <a:pt x="205235" y="156395"/>
                </a:cubicBezTo>
                <a:cubicBezTo>
                  <a:pt x="205085" y="156395"/>
                  <a:pt x="204926" y="156344"/>
                  <a:pt x="204753" y="156233"/>
                </a:cubicBezTo>
                <a:cubicBezTo>
                  <a:pt x="204599" y="156132"/>
                  <a:pt x="204447" y="156089"/>
                  <a:pt x="204297" y="156089"/>
                </a:cubicBezTo>
                <a:cubicBezTo>
                  <a:pt x="204089" y="156089"/>
                  <a:pt x="203886" y="156170"/>
                  <a:pt x="203684" y="156291"/>
                </a:cubicBezTo>
                <a:cubicBezTo>
                  <a:pt x="203516" y="156395"/>
                  <a:pt x="203354" y="156451"/>
                  <a:pt x="203203" y="156451"/>
                </a:cubicBezTo>
                <a:cubicBezTo>
                  <a:pt x="202995" y="156451"/>
                  <a:pt x="202807" y="156343"/>
                  <a:pt x="202652" y="156104"/>
                </a:cubicBezTo>
                <a:cubicBezTo>
                  <a:pt x="202481" y="155839"/>
                  <a:pt x="202298" y="155740"/>
                  <a:pt x="202107" y="155740"/>
                </a:cubicBezTo>
                <a:cubicBezTo>
                  <a:pt x="201910" y="155740"/>
                  <a:pt x="201703" y="155845"/>
                  <a:pt x="201491" y="155981"/>
                </a:cubicBezTo>
                <a:cubicBezTo>
                  <a:pt x="201063" y="156251"/>
                  <a:pt x="200843" y="156391"/>
                  <a:pt x="200638" y="156391"/>
                </a:cubicBezTo>
                <a:cubicBezTo>
                  <a:pt x="200421" y="156391"/>
                  <a:pt x="200222" y="156234"/>
                  <a:pt x="199812" y="155906"/>
                </a:cubicBezTo>
                <a:cubicBezTo>
                  <a:pt x="199566" y="155706"/>
                  <a:pt x="199311" y="155637"/>
                  <a:pt x="199044" y="155637"/>
                </a:cubicBezTo>
                <a:cubicBezTo>
                  <a:pt x="198876" y="155637"/>
                  <a:pt x="198703" y="155664"/>
                  <a:pt x="198523" y="155703"/>
                </a:cubicBezTo>
                <a:cubicBezTo>
                  <a:pt x="198277" y="155758"/>
                  <a:pt x="198104" y="155793"/>
                  <a:pt x="197980" y="155793"/>
                </a:cubicBezTo>
                <a:cubicBezTo>
                  <a:pt x="197703" y="155793"/>
                  <a:pt x="197677" y="155613"/>
                  <a:pt x="197625" y="155062"/>
                </a:cubicBezTo>
                <a:cubicBezTo>
                  <a:pt x="197539" y="154168"/>
                  <a:pt x="197486" y="153275"/>
                  <a:pt x="197427" y="152382"/>
                </a:cubicBezTo>
                <a:cubicBezTo>
                  <a:pt x="197406" y="152136"/>
                  <a:pt x="197422" y="151890"/>
                  <a:pt x="197272" y="151639"/>
                </a:cubicBezTo>
                <a:cubicBezTo>
                  <a:pt x="196903" y="151864"/>
                  <a:pt x="196561" y="152115"/>
                  <a:pt x="196416" y="152516"/>
                </a:cubicBezTo>
                <a:cubicBezTo>
                  <a:pt x="196181" y="153158"/>
                  <a:pt x="195785" y="153682"/>
                  <a:pt x="195352" y="154190"/>
                </a:cubicBezTo>
                <a:cubicBezTo>
                  <a:pt x="195015" y="154580"/>
                  <a:pt x="194705" y="154981"/>
                  <a:pt x="194454" y="155436"/>
                </a:cubicBezTo>
                <a:cubicBezTo>
                  <a:pt x="194215" y="155871"/>
                  <a:pt x="193796" y="156113"/>
                  <a:pt x="193274" y="156113"/>
                </a:cubicBezTo>
                <a:cubicBezTo>
                  <a:pt x="193129" y="156113"/>
                  <a:pt x="192977" y="156095"/>
                  <a:pt x="192817" y="156056"/>
                </a:cubicBezTo>
                <a:cubicBezTo>
                  <a:pt x="192540" y="155990"/>
                  <a:pt x="192276" y="155952"/>
                  <a:pt x="192030" y="155952"/>
                </a:cubicBezTo>
                <a:cubicBezTo>
                  <a:pt x="191327" y="155952"/>
                  <a:pt x="190757" y="156254"/>
                  <a:pt x="190357" y="157029"/>
                </a:cubicBezTo>
                <a:cubicBezTo>
                  <a:pt x="190245" y="157243"/>
                  <a:pt x="190053" y="157441"/>
                  <a:pt x="189796" y="157484"/>
                </a:cubicBezTo>
                <a:cubicBezTo>
                  <a:pt x="188454" y="157722"/>
                  <a:pt x="187147" y="158177"/>
                  <a:pt x="185770" y="158177"/>
                </a:cubicBezTo>
                <a:cubicBezTo>
                  <a:pt x="185633" y="158177"/>
                  <a:pt x="185496" y="158173"/>
                  <a:pt x="185357" y="158163"/>
                </a:cubicBezTo>
                <a:cubicBezTo>
                  <a:pt x="185036" y="158136"/>
                  <a:pt x="184705" y="158120"/>
                  <a:pt x="184405" y="158019"/>
                </a:cubicBezTo>
                <a:cubicBezTo>
                  <a:pt x="184115" y="157920"/>
                  <a:pt x="183835" y="157863"/>
                  <a:pt x="183559" y="157863"/>
                </a:cubicBezTo>
                <a:cubicBezTo>
                  <a:pt x="183222" y="157863"/>
                  <a:pt x="182891" y="157949"/>
                  <a:pt x="182555" y="158152"/>
                </a:cubicBezTo>
                <a:cubicBezTo>
                  <a:pt x="182369" y="158262"/>
                  <a:pt x="182168" y="158306"/>
                  <a:pt x="181962" y="158306"/>
                </a:cubicBezTo>
                <a:cubicBezTo>
                  <a:pt x="181734" y="158306"/>
                  <a:pt x="181501" y="158252"/>
                  <a:pt x="181277" y="158174"/>
                </a:cubicBezTo>
                <a:cubicBezTo>
                  <a:pt x="180828" y="158024"/>
                  <a:pt x="180384" y="157853"/>
                  <a:pt x="179940" y="157687"/>
                </a:cubicBezTo>
                <a:cubicBezTo>
                  <a:pt x="179493" y="157524"/>
                  <a:pt x="179045" y="157443"/>
                  <a:pt x="178595" y="157443"/>
                </a:cubicBezTo>
                <a:cubicBezTo>
                  <a:pt x="178205" y="157443"/>
                  <a:pt x="177814" y="157504"/>
                  <a:pt x="177421" y="157623"/>
                </a:cubicBezTo>
                <a:cubicBezTo>
                  <a:pt x="176052" y="158035"/>
                  <a:pt x="174678" y="158382"/>
                  <a:pt x="173250" y="158511"/>
                </a:cubicBezTo>
                <a:cubicBezTo>
                  <a:pt x="172656" y="158564"/>
                  <a:pt x="172106" y="158789"/>
                  <a:pt x="171699" y="159275"/>
                </a:cubicBezTo>
                <a:cubicBezTo>
                  <a:pt x="171512" y="159497"/>
                  <a:pt x="171293" y="159603"/>
                  <a:pt x="171061" y="159603"/>
                </a:cubicBezTo>
                <a:cubicBezTo>
                  <a:pt x="170902" y="159603"/>
                  <a:pt x="170736" y="159553"/>
                  <a:pt x="170571" y="159457"/>
                </a:cubicBezTo>
                <a:cubicBezTo>
                  <a:pt x="170290" y="159293"/>
                  <a:pt x="170014" y="159214"/>
                  <a:pt x="169739" y="159214"/>
                </a:cubicBezTo>
                <a:cubicBezTo>
                  <a:pt x="169459" y="159214"/>
                  <a:pt x="169180" y="159296"/>
                  <a:pt x="168897" y="159452"/>
                </a:cubicBezTo>
                <a:cubicBezTo>
                  <a:pt x="168591" y="159619"/>
                  <a:pt x="168268" y="159695"/>
                  <a:pt x="167943" y="159695"/>
                </a:cubicBezTo>
                <a:cubicBezTo>
                  <a:pt x="167706" y="159695"/>
                  <a:pt x="167468" y="159655"/>
                  <a:pt x="167234" y="159580"/>
                </a:cubicBezTo>
                <a:cubicBezTo>
                  <a:pt x="166560" y="159366"/>
                  <a:pt x="165876" y="159233"/>
                  <a:pt x="165175" y="159152"/>
                </a:cubicBezTo>
                <a:cubicBezTo>
                  <a:pt x="164817" y="159110"/>
                  <a:pt x="164432" y="159078"/>
                  <a:pt x="164138" y="158869"/>
                </a:cubicBezTo>
                <a:cubicBezTo>
                  <a:pt x="163814" y="158637"/>
                  <a:pt x="163486" y="158538"/>
                  <a:pt x="163167" y="158538"/>
                </a:cubicBezTo>
                <a:cubicBezTo>
                  <a:pt x="162779" y="158538"/>
                  <a:pt x="162403" y="158683"/>
                  <a:pt x="162057" y="158912"/>
                </a:cubicBezTo>
                <a:cubicBezTo>
                  <a:pt x="161397" y="159347"/>
                  <a:pt x="160735" y="159532"/>
                  <a:pt x="160022" y="159532"/>
                </a:cubicBezTo>
                <a:cubicBezTo>
                  <a:pt x="159718" y="159532"/>
                  <a:pt x="159405" y="159498"/>
                  <a:pt x="159079" y="159436"/>
                </a:cubicBezTo>
                <a:cubicBezTo>
                  <a:pt x="158713" y="159365"/>
                  <a:pt x="158338" y="159328"/>
                  <a:pt x="157963" y="159328"/>
                </a:cubicBezTo>
                <a:cubicBezTo>
                  <a:pt x="157346" y="159328"/>
                  <a:pt x="156728" y="159428"/>
                  <a:pt x="156143" y="159644"/>
                </a:cubicBezTo>
                <a:cubicBezTo>
                  <a:pt x="155437" y="159904"/>
                  <a:pt x="154732" y="159997"/>
                  <a:pt x="154026" y="159997"/>
                </a:cubicBezTo>
                <a:cubicBezTo>
                  <a:pt x="153366" y="159997"/>
                  <a:pt x="152705" y="159916"/>
                  <a:pt x="152041" y="159816"/>
                </a:cubicBezTo>
                <a:cubicBezTo>
                  <a:pt x="151682" y="159759"/>
                  <a:pt x="151324" y="159720"/>
                  <a:pt x="150969" y="159720"/>
                </a:cubicBezTo>
                <a:cubicBezTo>
                  <a:pt x="150552" y="159720"/>
                  <a:pt x="150138" y="159773"/>
                  <a:pt x="149725" y="159912"/>
                </a:cubicBezTo>
                <a:cubicBezTo>
                  <a:pt x="149574" y="159961"/>
                  <a:pt x="149426" y="159988"/>
                  <a:pt x="149280" y="159988"/>
                </a:cubicBezTo>
                <a:cubicBezTo>
                  <a:pt x="149043" y="159988"/>
                  <a:pt x="148813" y="159917"/>
                  <a:pt x="148592" y="159751"/>
                </a:cubicBezTo>
                <a:cubicBezTo>
                  <a:pt x="148180" y="159441"/>
                  <a:pt x="147677" y="159425"/>
                  <a:pt x="147180" y="159404"/>
                </a:cubicBezTo>
                <a:cubicBezTo>
                  <a:pt x="145469" y="159329"/>
                  <a:pt x="143763" y="159179"/>
                  <a:pt x="142105" y="158725"/>
                </a:cubicBezTo>
                <a:cubicBezTo>
                  <a:pt x="141993" y="158693"/>
                  <a:pt x="141880" y="158666"/>
                  <a:pt x="141779" y="158618"/>
                </a:cubicBezTo>
                <a:cubicBezTo>
                  <a:pt x="140313" y="157869"/>
                  <a:pt x="138757" y="157425"/>
                  <a:pt x="137148" y="157094"/>
                </a:cubicBezTo>
                <a:cubicBezTo>
                  <a:pt x="136297" y="156923"/>
                  <a:pt x="135575" y="156436"/>
                  <a:pt x="134998" y="155773"/>
                </a:cubicBezTo>
                <a:cubicBezTo>
                  <a:pt x="134642" y="155366"/>
                  <a:pt x="134250" y="155154"/>
                  <a:pt x="133802" y="155154"/>
                </a:cubicBezTo>
                <a:cubicBezTo>
                  <a:pt x="133583" y="155154"/>
                  <a:pt x="133352" y="155204"/>
                  <a:pt x="133105" y="155308"/>
                </a:cubicBezTo>
                <a:cubicBezTo>
                  <a:pt x="132895" y="155397"/>
                  <a:pt x="132688" y="155441"/>
                  <a:pt x="132485" y="155441"/>
                </a:cubicBezTo>
                <a:cubicBezTo>
                  <a:pt x="132157" y="155441"/>
                  <a:pt x="131841" y="155326"/>
                  <a:pt x="131543" y="155104"/>
                </a:cubicBezTo>
                <a:cubicBezTo>
                  <a:pt x="131196" y="154842"/>
                  <a:pt x="130848" y="154575"/>
                  <a:pt x="130506" y="154302"/>
                </a:cubicBezTo>
                <a:cubicBezTo>
                  <a:pt x="129803" y="153750"/>
                  <a:pt x="129158" y="153472"/>
                  <a:pt x="128490" y="153472"/>
                </a:cubicBezTo>
                <a:cubicBezTo>
                  <a:pt x="127924" y="153472"/>
                  <a:pt x="127341" y="153672"/>
                  <a:pt x="126693" y="154072"/>
                </a:cubicBezTo>
                <a:cubicBezTo>
                  <a:pt x="126014" y="154489"/>
                  <a:pt x="125372" y="154971"/>
                  <a:pt x="124709" y="155409"/>
                </a:cubicBezTo>
                <a:cubicBezTo>
                  <a:pt x="124292" y="155683"/>
                  <a:pt x="123854" y="155875"/>
                  <a:pt x="123426" y="155875"/>
                </a:cubicBezTo>
                <a:cubicBezTo>
                  <a:pt x="123021" y="155875"/>
                  <a:pt x="122624" y="155702"/>
                  <a:pt x="122265" y="155265"/>
                </a:cubicBezTo>
                <a:cubicBezTo>
                  <a:pt x="122075" y="155033"/>
                  <a:pt x="121826" y="154922"/>
                  <a:pt x="121558" y="154922"/>
                </a:cubicBezTo>
                <a:cubicBezTo>
                  <a:pt x="121380" y="154922"/>
                  <a:pt x="121195" y="154971"/>
                  <a:pt x="121014" y="155067"/>
                </a:cubicBezTo>
                <a:cubicBezTo>
                  <a:pt x="120861" y="155147"/>
                  <a:pt x="120720" y="155186"/>
                  <a:pt x="120586" y="155186"/>
                </a:cubicBezTo>
                <a:cubicBezTo>
                  <a:pt x="120372" y="155186"/>
                  <a:pt x="120176" y="155089"/>
                  <a:pt x="119976" y="154912"/>
                </a:cubicBezTo>
                <a:cubicBezTo>
                  <a:pt x="119249" y="154254"/>
                  <a:pt x="118361" y="154013"/>
                  <a:pt x="117420" y="153773"/>
                </a:cubicBezTo>
                <a:cubicBezTo>
                  <a:pt x="116576" y="153561"/>
                  <a:pt x="115732" y="153519"/>
                  <a:pt x="114887" y="153519"/>
                </a:cubicBezTo>
                <a:cubicBezTo>
                  <a:pt x="114351" y="153519"/>
                  <a:pt x="113815" y="153536"/>
                  <a:pt x="113280" y="153536"/>
                </a:cubicBezTo>
                <a:cubicBezTo>
                  <a:pt x="112957" y="153536"/>
                  <a:pt x="112635" y="153530"/>
                  <a:pt x="112313" y="153511"/>
                </a:cubicBezTo>
                <a:cubicBezTo>
                  <a:pt x="112287" y="153509"/>
                  <a:pt x="112261" y="153508"/>
                  <a:pt x="112235" y="153508"/>
                </a:cubicBezTo>
                <a:cubicBezTo>
                  <a:pt x="111914" y="153508"/>
                  <a:pt x="111626" y="153627"/>
                  <a:pt x="111329" y="153746"/>
                </a:cubicBezTo>
                <a:cubicBezTo>
                  <a:pt x="110814" y="153949"/>
                  <a:pt x="110269" y="154191"/>
                  <a:pt x="109739" y="154191"/>
                </a:cubicBezTo>
                <a:cubicBezTo>
                  <a:pt x="109460" y="154191"/>
                  <a:pt x="109186" y="154124"/>
                  <a:pt x="108922" y="153949"/>
                </a:cubicBezTo>
                <a:cubicBezTo>
                  <a:pt x="108265" y="153511"/>
                  <a:pt x="107623" y="153521"/>
                  <a:pt x="106928" y="153511"/>
                </a:cubicBezTo>
                <a:cubicBezTo>
                  <a:pt x="106639" y="153511"/>
                  <a:pt x="106361" y="153532"/>
                  <a:pt x="106099" y="153671"/>
                </a:cubicBezTo>
                <a:cubicBezTo>
                  <a:pt x="105940" y="153755"/>
                  <a:pt x="105761" y="153799"/>
                  <a:pt x="105581" y="153799"/>
                </a:cubicBezTo>
                <a:cubicBezTo>
                  <a:pt x="105531" y="153799"/>
                  <a:pt x="105480" y="153796"/>
                  <a:pt x="105430" y="153789"/>
                </a:cubicBezTo>
                <a:cubicBezTo>
                  <a:pt x="105091" y="153743"/>
                  <a:pt x="104761" y="153715"/>
                  <a:pt x="104439" y="153715"/>
                </a:cubicBezTo>
                <a:cubicBezTo>
                  <a:pt x="103412" y="153715"/>
                  <a:pt x="102473" y="153994"/>
                  <a:pt x="101601" y="154837"/>
                </a:cubicBezTo>
                <a:cubicBezTo>
                  <a:pt x="101184" y="155237"/>
                  <a:pt x="100666" y="155372"/>
                  <a:pt x="100121" y="155372"/>
                </a:cubicBezTo>
                <a:cubicBezTo>
                  <a:pt x="99617" y="155372"/>
                  <a:pt x="99089" y="155257"/>
                  <a:pt x="98596" y="155131"/>
                </a:cubicBezTo>
                <a:cubicBezTo>
                  <a:pt x="98267" y="155047"/>
                  <a:pt x="97952" y="154987"/>
                  <a:pt x="97640" y="154987"/>
                </a:cubicBezTo>
                <a:cubicBezTo>
                  <a:pt x="97352" y="154987"/>
                  <a:pt x="97067" y="155038"/>
                  <a:pt x="96772" y="155168"/>
                </a:cubicBezTo>
                <a:cubicBezTo>
                  <a:pt x="96387" y="155339"/>
                  <a:pt x="95989" y="155410"/>
                  <a:pt x="95589" y="155410"/>
                </a:cubicBezTo>
                <a:cubicBezTo>
                  <a:pt x="95201" y="155410"/>
                  <a:pt x="94809" y="155343"/>
                  <a:pt x="94425" y="155238"/>
                </a:cubicBezTo>
                <a:cubicBezTo>
                  <a:pt x="94310" y="155206"/>
                  <a:pt x="94205" y="155191"/>
                  <a:pt x="94106" y="155191"/>
                </a:cubicBezTo>
                <a:cubicBezTo>
                  <a:pt x="93837" y="155191"/>
                  <a:pt x="93619" y="155306"/>
                  <a:pt x="93403" y="155521"/>
                </a:cubicBezTo>
                <a:cubicBezTo>
                  <a:pt x="92644" y="156286"/>
                  <a:pt x="92120" y="157217"/>
                  <a:pt x="91564" y="158126"/>
                </a:cubicBezTo>
                <a:cubicBezTo>
                  <a:pt x="91402" y="158387"/>
                  <a:pt x="91311" y="158518"/>
                  <a:pt x="91216" y="158518"/>
                </a:cubicBezTo>
                <a:cubicBezTo>
                  <a:pt x="91122" y="158518"/>
                  <a:pt x="91025" y="158391"/>
                  <a:pt x="90852" y="158136"/>
                </a:cubicBezTo>
                <a:cubicBezTo>
                  <a:pt x="90521" y="157650"/>
                  <a:pt x="90200" y="157152"/>
                  <a:pt x="89868" y="156666"/>
                </a:cubicBezTo>
                <a:cubicBezTo>
                  <a:pt x="89608" y="156285"/>
                  <a:pt x="89258" y="156096"/>
                  <a:pt x="88796" y="156096"/>
                </a:cubicBezTo>
                <a:cubicBezTo>
                  <a:pt x="88766" y="156096"/>
                  <a:pt x="88734" y="156097"/>
                  <a:pt x="88703" y="156099"/>
                </a:cubicBezTo>
                <a:cubicBezTo>
                  <a:pt x="87900" y="156142"/>
                  <a:pt x="87109" y="156211"/>
                  <a:pt x="86366" y="156548"/>
                </a:cubicBezTo>
                <a:cubicBezTo>
                  <a:pt x="86021" y="156707"/>
                  <a:pt x="85673" y="156786"/>
                  <a:pt x="85323" y="156786"/>
                </a:cubicBezTo>
                <a:cubicBezTo>
                  <a:pt x="84988" y="156786"/>
                  <a:pt x="84652" y="156713"/>
                  <a:pt x="84317" y="156570"/>
                </a:cubicBezTo>
                <a:cubicBezTo>
                  <a:pt x="82954" y="155981"/>
                  <a:pt x="81510" y="155794"/>
                  <a:pt x="80039" y="155719"/>
                </a:cubicBezTo>
                <a:cubicBezTo>
                  <a:pt x="78574" y="155650"/>
                  <a:pt x="77109" y="155709"/>
                  <a:pt x="75649" y="155537"/>
                </a:cubicBezTo>
                <a:cubicBezTo>
                  <a:pt x="75114" y="155473"/>
                  <a:pt x="74665" y="155324"/>
                  <a:pt x="74456" y="154735"/>
                </a:cubicBezTo>
                <a:cubicBezTo>
                  <a:pt x="74388" y="154545"/>
                  <a:pt x="74264" y="154486"/>
                  <a:pt x="74121" y="154486"/>
                </a:cubicBezTo>
                <a:cubicBezTo>
                  <a:pt x="73994" y="154486"/>
                  <a:pt x="73851" y="154532"/>
                  <a:pt x="73718" y="154575"/>
                </a:cubicBezTo>
                <a:cubicBezTo>
                  <a:pt x="73007" y="154797"/>
                  <a:pt x="72289" y="154955"/>
                  <a:pt x="71557" y="154955"/>
                </a:cubicBezTo>
                <a:cubicBezTo>
                  <a:pt x="71215" y="154955"/>
                  <a:pt x="70869" y="154921"/>
                  <a:pt x="70520" y="154842"/>
                </a:cubicBezTo>
                <a:cubicBezTo>
                  <a:pt x="70093" y="154746"/>
                  <a:pt x="69681" y="154596"/>
                  <a:pt x="69296" y="154393"/>
                </a:cubicBezTo>
                <a:cubicBezTo>
                  <a:pt x="69033" y="154255"/>
                  <a:pt x="68768" y="154181"/>
                  <a:pt x="68503" y="154181"/>
                </a:cubicBezTo>
                <a:cubicBezTo>
                  <a:pt x="68256" y="154181"/>
                  <a:pt x="68009" y="154245"/>
                  <a:pt x="67766" y="154382"/>
                </a:cubicBezTo>
                <a:cubicBezTo>
                  <a:pt x="67417" y="154586"/>
                  <a:pt x="67069" y="154677"/>
                  <a:pt x="66720" y="154677"/>
                </a:cubicBezTo>
                <a:cubicBezTo>
                  <a:pt x="66363" y="154677"/>
                  <a:pt x="66005" y="154582"/>
                  <a:pt x="65643" y="154414"/>
                </a:cubicBezTo>
                <a:cubicBezTo>
                  <a:pt x="65088" y="154161"/>
                  <a:pt x="64516" y="154025"/>
                  <a:pt x="63931" y="154025"/>
                </a:cubicBezTo>
                <a:cubicBezTo>
                  <a:pt x="63614" y="154025"/>
                  <a:pt x="63294" y="154065"/>
                  <a:pt x="62969" y="154147"/>
                </a:cubicBezTo>
                <a:cubicBezTo>
                  <a:pt x="62536" y="154256"/>
                  <a:pt x="62103" y="154309"/>
                  <a:pt x="61672" y="154309"/>
                </a:cubicBezTo>
                <a:cubicBezTo>
                  <a:pt x="61107" y="154309"/>
                  <a:pt x="60546" y="154218"/>
                  <a:pt x="59991" y="154045"/>
                </a:cubicBezTo>
                <a:cubicBezTo>
                  <a:pt x="59226" y="153808"/>
                  <a:pt x="58449" y="153777"/>
                  <a:pt x="57670" y="153777"/>
                </a:cubicBezTo>
                <a:cubicBezTo>
                  <a:pt x="57396" y="153777"/>
                  <a:pt x="57121" y="153781"/>
                  <a:pt x="56847" y="153781"/>
                </a:cubicBezTo>
                <a:cubicBezTo>
                  <a:pt x="56724" y="153781"/>
                  <a:pt x="56601" y="153780"/>
                  <a:pt x="56477" y="153778"/>
                </a:cubicBezTo>
                <a:cubicBezTo>
                  <a:pt x="56398" y="153777"/>
                  <a:pt x="56319" y="153777"/>
                  <a:pt x="56240" y="153777"/>
                </a:cubicBezTo>
                <a:cubicBezTo>
                  <a:pt x="54769" y="153777"/>
                  <a:pt x="53299" y="153927"/>
                  <a:pt x="51828" y="153927"/>
                </a:cubicBezTo>
                <a:cubicBezTo>
                  <a:pt x="51533" y="153927"/>
                  <a:pt x="51238" y="153921"/>
                  <a:pt x="50942" y="153906"/>
                </a:cubicBezTo>
                <a:cubicBezTo>
                  <a:pt x="50178" y="153874"/>
                  <a:pt x="49424" y="153778"/>
                  <a:pt x="48680" y="153623"/>
                </a:cubicBezTo>
                <a:cubicBezTo>
                  <a:pt x="48380" y="153560"/>
                  <a:pt x="48081" y="153526"/>
                  <a:pt x="47786" y="153526"/>
                </a:cubicBezTo>
                <a:cubicBezTo>
                  <a:pt x="47350" y="153526"/>
                  <a:pt x="46920" y="153601"/>
                  <a:pt x="46493" y="153773"/>
                </a:cubicBezTo>
                <a:cubicBezTo>
                  <a:pt x="46071" y="153944"/>
                  <a:pt x="45718" y="154184"/>
                  <a:pt x="45616" y="154666"/>
                </a:cubicBezTo>
                <a:cubicBezTo>
                  <a:pt x="45552" y="154981"/>
                  <a:pt x="45327" y="155099"/>
                  <a:pt x="45049" y="155142"/>
                </a:cubicBezTo>
                <a:cubicBezTo>
                  <a:pt x="44848" y="155172"/>
                  <a:pt x="44650" y="155189"/>
                  <a:pt x="44457" y="155189"/>
                </a:cubicBezTo>
                <a:cubicBezTo>
                  <a:pt x="43839" y="155189"/>
                  <a:pt x="43264" y="155016"/>
                  <a:pt x="42755" y="154564"/>
                </a:cubicBezTo>
                <a:cubicBezTo>
                  <a:pt x="42129" y="154013"/>
                  <a:pt x="41504" y="153452"/>
                  <a:pt x="40867" y="152912"/>
                </a:cubicBezTo>
                <a:cubicBezTo>
                  <a:pt x="40609" y="152691"/>
                  <a:pt x="40350" y="152543"/>
                  <a:pt x="40067" y="152543"/>
                </a:cubicBezTo>
                <a:cubicBezTo>
                  <a:pt x="39871" y="152543"/>
                  <a:pt x="39662" y="152614"/>
                  <a:pt x="39434" y="152783"/>
                </a:cubicBezTo>
                <a:cubicBezTo>
                  <a:pt x="39234" y="152935"/>
                  <a:pt x="39014" y="152988"/>
                  <a:pt x="38786" y="152988"/>
                </a:cubicBezTo>
                <a:cubicBezTo>
                  <a:pt x="38510" y="152988"/>
                  <a:pt x="38223" y="152910"/>
                  <a:pt x="37947" y="152837"/>
                </a:cubicBezTo>
                <a:cubicBezTo>
                  <a:pt x="37584" y="152735"/>
                  <a:pt x="37220" y="152618"/>
                  <a:pt x="36851" y="152548"/>
                </a:cubicBezTo>
                <a:cubicBezTo>
                  <a:pt x="36731" y="152526"/>
                  <a:pt x="36615" y="152514"/>
                  <a:pt x="36502" y="152514"/>
                </a:cubicBezTo>
                <a:cubicBezTo>
                  <a:pt x="36103" y="152514"/>
                  <a:pt x="35754" y="152665"/>
                  <a:pt x="35487" y="153040"/>
                </a:cubicBezTo>
                <a:cubicBezTo>
                  <a:pt x="35320" y="153279"/>
                  <a:pt x="35070" y="153421"/>
                  <a:pt x="34798" y="153421"/>
                </a:cubicBezTo>
                <a:cubicBezTo>
                  <a:pt x="34784" y="153421"/>
                  <a:pt x="34769" y="153421"/>
                  <a:pt x="34755" y="153420"/>
                </a:cubicBezTo>
                <a:cubicBezTo>
                  <a:pt x="34588" y="153409"/>
                  <a:pt x="34423" y="153404"/>
                  <a:pt x="34258" y="153404"/>
                </a:cubicBezTo>
                <a:cubicBezTo>
                  <a:pt x="32639" y="153404"/>
                  <a:pt x="31097" y="153894"/>
                  <a:pt x="29525" y="154190"/>
                </a:cubicBezTo>
                <a:cubicBezTo>
                  <a:pt x="29356" y="154222"/>
                  <a:pt x="29191" y="154240"/>
                  <a:pt x="29033" y="154240"/>
                </a:cubicBezTo>
                <a:cubicBezTo>
                  <a:pt x="28611" y="154240"/>
                  <a:pt x="28228" y="154111"/>
                  <a:pt x="27894" y="153773"/>
                </a:cubicBezTo>
                <a:cubicBezTo>
                  <a:pt x="27690" y="153564"/>
                  <a:pt x="27434" y="153398"/>
                  <a:pt x="27150" y="153377"/>
                </a:cubicBezTo>
                <a:cubicBezTo>
                  <a:pt x="25632" y="153286"/>
                  <a:pt x="24209" y="152783"/>
                  <a:pt x="22765" y="152393"/>
                </a:cubicBezTo>
                <a:cubicBezTo>
                  <a:pt x="22311" y="152272"/>
                  <a:pt x="21873" y="152206"/>
                  <a:pt x="21448" y="152206"/>
                </a:cubicBezTo>
                <a:cubicBezTo>
                  <a:pt x="20639" y="152206"/>
                  <a:pt x="19880" y="152445"/>
                  <a:pt x="19150" y="152992"/>
                </a:cubicBezTo>
                <a:cubicBezTo>
                  <a:pt x="18402" y="153553"/>
                  <a:pt x="17578" y="153944"/>
                  <a:pt x="16589" y="153976"/>
                </a:cubicBezTo>
                <a:cubicBezTo>
                  <a:pt x="15872" y="153997"/>
                  <a:pt x="15193" y="154324"/>
                  <a:pt x="14503" y="154537"/>
                </a:cubicBezTo>
                <a:cubicBezTo>
                  <a:pt x="13592" y="154824"/>
                  <a:pt x="12709" y="155099"/>
                  <a:pt x="11723" y="155099"/>
                </a:cubicBezTo>
                <a:cubicBezTo>
                  <a:pt x="11569" y="155099"/>
                  <a:pt x="11412" y="155092"/>
                  <a:pt x="11252" y="155078"/>
                </a:cubicBezTo>
                <a:cubicBezTo>
                  <a:pt x="9038" y="154880"/>
                  <a:pt x="6802" y="154917"/>
                  <a:pt x="4578" y="154853"/>
                </a:cubicBezTo>
                <a:cubicBezTo>
                  <a:pt x="4390" y="154848"/>
                  <a:pt x="4209" y="154832"/>
                  <a:pt x="4021" y="154821"/>
                </a:cubicBezTo>
                <a:cubicBezTo>
                  <a:pt x="4856" y="154179"/>
                  <a:pt x="4995" y="153473"/>
                  <a:pt x="4562" y="152564"/>
                </a:cubicBezTo>
                <a:cubicBezTo>
                  <a:pt x="4337" y="152083"/>
                  <a:pt x="4455" y="151484"/>
                  <a:pt x="4118" y="150997"/>
                </a:cubicBezTo>
                <a:cubicBezTo>
                  <a:pt x="3989" y="150805"/>
                  <a:pt x="4134" y="150559"/>
                  <a:pt x="4267" y="150366"/>
                </a:cubicBezTo>
                <a:cubicBezTo>
                  <a:pt x="4824" y="149553"/>
                  <a:pt x="5038" y="148698"/>
                  <a:pt x="4957" y="147682"/>
                </a:cubicBezTo>
                <a:cubicBezTo>
                  <a:pt x="4861" y="146446"/>
                  <a:pt x="5284" y="145243"/>
                  <a:pt x="5546" y="144040"/>
                </a:cubicBezTo>
                <a:cubicBezTo>
                  <a:pt x="5781" y="142960"/>
                  <a:pt x="6032" y="141890"/>
                  <a:pt x="6278" y="140815"/>
                </a:cubicBezTo>
                <a:cubicBezTo>
                  <a:pt x="6294" y="140762"/>
                  <a:pt x="6284" y="140698"/>
                  <a:pt x="6310" y="140649"/>
                </a:cubicBezTo>
                <a:cubicBezTo>
                  <a:pt x="7096" y="139275"/>
                  <a:pt x="6193" y="138350"/>
                  <a:pt x="5455" y="137377"/>
                </a:cubicBezTo>
                <a:cubicBezTo>
                  <a:pt x="4818" y="136542"/>
                  <a:pt x="4182" y="135714"/>
                  <a:pt x="4257" y="134564"/>
                </a:cubicBezTo>
                <a:cubicBezTo>
                  <a:pt x="4300" y="133917"/>
                  <a:pt x="4225" y="133270"/>
                  <a:pt x="3952" y="132665"/>
                </a:cubicBezTo>
                <a:cubicBezTo>
                  <a:pt x="3850" y="132446"/>
                  <a:pt x="3808" y="132179"/>
                  <a:pt x="4032" y="132045"/>
                </a:cubicBezTo>
                <a:cubicBezTo>
                  <a:pt x="4727" y="131639"/>
                  <a:pt x="4765" y="130965"/>
                  <a:pt x="4749" y="130296"/>
                </a:cubicBezTo>
                <a:cubicBezTo>
                  <a:pt x="4738" y="129713"/>
                  <a:pt x="4909" y="129318"/>
                  <a:pt x="5476" y="129093"/>
                </a:cubicBezTo>
                <a:cubicBezTo>
                  <a:pt x="5695" y="129008"/>
                  <a:pt x="5882" y="128810"/>
                  <a:pt x="6032" y="128623"/>
                </a:cubicBezTo>
                <a:cubicBezTo>
                  <a:pt x="6423" y="128136"/>
                  <a:pt x="6856" y="127724"/>
                  <a:pt x="7481" y="127569"/>
                </a:cubicBezTo>
                <a:cubicBezTo>
                  <a:pt x="7658" y="127526"/>
                  <a:pt x="7840" y="127419"/>
                  <a:pt x="7888" y="127205"/>
                </a:cubicBezTo>
                <a:cubicBezTo>
                  <a:pt x="8235" y="125804"/>
                  <a:pt x="8594" y="124414"/>
                  <a:pt x="8038" y="122975"/>
                </a:cubicBezTo>
                <a:cubicBezTo>
                  <a:pt x="7786" y="122318"/>
                  <a:pt x="8059" y="121799"/>
                  <a:pt x="8738" y="121590"/>
                </a:cubicBezTo>
                <a:cubicBezTo>
                  <a:pt x="9187" y="121457"/>
                  <a:pt x="9305" y="121211"/>
                  <a:pt x="9273" y="120799"/>
                </a:cubicBezTo>
                <a:cubicBezTo>
                  <a:pt x="9225" y="120243"/>
                  <a:pt x="9455" y="119831"/>
                  <a:pt x="9899" y="119478"/>
                </a:cubicBezTo>
                <a:cubicBezTo>
                  <a:pt x="10412" y="119066"/>
                  <a:pt x="10530" y="118382"/>
                  <a:pt x="10877" y="117852"/>
                </a:cubicBezTo>
                <a:cubicBezTo>
                  <a:pt x="10990" y="117681"/>
                  <a:pt x="10995" y="117424"/>
                  <a:pt x="11129" y="117291"/>
                </a:cubicBezTo>
                <a:cubicBezTo>
                  <a:pt x="11540" y="116868"/>
                  <a:pt x="11278" y="116756"/>
                  <a:pt x="10888" y="116649"/>
                </a:cubicBezTo>
                <a:cubicBezTo>
                  <a:pt x="10155" y="116451"/>
                  <a:pt x="9433" y="116189"/>
                  <a:pt x="8695" y="116050"/>
                </a:cubicBezTo>
                <a:cubicBezTo>
                  <a:pt x="7984" y="115916"/>
                  <a:pt x="7754" y="115403"/>
                  <a:pt x="7572" y="114847"/>
                </a:cubicBezTo>
                <a:cubicBezTo>
                  <a:pt x="7326" y="114088"/>
                  <a:pt x="7428" y="113296"/>
                  <a:pt x="7449" y="112521"/>
                </a:cubicBezTo>
                <a:cubicBezTo>
                  <a:pt x="7460" y="112248"/>
                  <a:pt x="7701" y="112104"/>
                  <a:pt x="7866" y="111927"/>
                </a:cubicBezTo>
                <a:cubicBezTo>
                  <a:pt x="8112" y="111665"/>
                  <a:pt x="8225" y="111398"/>
                  <a:pt x="8027" y="111055"/>
                </a:cubicBezTo>
                <a:cubicBezTo>
                  <a:pt x="7332" y="109858"/>
                  <a:pt x="7455" y="108585"/>
                  <a:pt x="7808" y="107349"/>
                </a:cubicBezTo>
                <a:cubicBezTo>
                  <a:pt x="8080" y="106387"/>
                  <a:pt x="8203" y="105558"/>
                  <a:pt x="7610" y="104644"/>
                </a:cubicBezTo>
                <a:cubicBezTo>
                  <a:pt x="7214" y="104034"/>
                  <a:pt x="7321" y="103226"/>
                  <a:pt x="7546" y="102531"/>
                </a:cubicBezTo>
                <a:cubicBezTo>
                  <a:pt x="7760" y="101873"/>
                  <a:pt x="7663" y="101339"/>
                  <a:pt x="7203" y="100857"/>
                </a:cubicBezTo>
                <a:cubicBezTo>
                  <a:pt x="6620" y="100248"/>
                  <a:pt x="6658" y="99542"/>
                  <a:pt x="6925" y="98836"/>
                </a:cubicBezTo>
                <a:cubicBezTo>
                  <a:pt x="7016" y="98585"/>
                  <a:pt x="6995" y="98419"/>
                  <a:pt x="6872" y="98210"/>
                </a:cubicBezTo>
                <a:cubicBezTo>
                  <a:pt x="6637" y="97831"/>
                  <a:pt x="6524" y="97413"/>
                  <a:pt x="6535" y="96964"/>
                </a:cubicBezTo>
                <a:cubicBezTo>
                  <a:pt x="6540" y="96692"/>
                  <a:pt x="6476" y="96429"/>
                  <a:pt x="6326" y="96205"/>
                </a:cubicBezTo>
                <a:cubicBezTo>
                  <a:pt x="6011" y="95761"/>
                  <a:pt x="6219" y="95504"/>
                  <a:pt x="6631" y="95323"/>
                </a:cubicBezTo>
                <a:cubicBezTo>
                  <a:pt x="7203" y="95071"/>
                  <a:pt x="7781" y="94836"/>
                  <a:pt x="8353" y="94579"/>
                </a:cubicBezTo>
                <a:cubicBezTo>
                  <a:pt x="8663" y="94440"/>
                  <a:pt x="8936" y="94290"/>
                  <a:pt x="8642" y="93857"/>
                </a:cubicBezTo>
                <a:cubicBezTo>
                  <a:pt x="8444" y="93563"/>
                  <a:pt x="8530" y="93205"/>
                  <a:pt x="8642" y="92868"/>
                </a:cubicBezTo>
                <a:cubicBezTo>
                  <a:pt x="8797" y="92408"/>
                  <a:pt x="8733" y="91980"/>
                  <a:pt x="8433" y="91579"/>
                </a:cubicBezTo>
                <a:cubicBezTo>
                  <a:pt x="7861" y="90798"/>
                  <a:pt x="7893" y="90055"/>
                  <a:pt x="8508" y="89296"/>
                </a:cubicBezTo>
                <a:cubicBezTo>
                  <a:pt x="8658" y="89108"/>
                  <a:pt x="8610" y="88937"/>
                  <a:pt x="8476" y="88782"/>
                </a:cubicBezTo>
                <a:cubicBezTo>
                  <a:pt x="8219" y="88494"/>
                  <a:pt x="8219" y="88178"/>
                  <a:pt x="8316" y="87820"/>
                </a:cubicBezTo>
                <a:cubicBezTo>
                  <a:pt x="8417" y="87456"/>
                  <a:pt x="8492" y="87082"/>
                  <a:pt x="8342" y="86702"/>
                </a:cubicBezTo>
                <a:cubicBezTo>
                  <a:pt x="8316" y="86633"/>
                  <a:pt x="8278" y="86515"/>
                  <a:pt x="8310" y="86483"/>
                </a:cubicBezTo>
                <a:cubicBezTo>
                  <a:pt x="8824" y="85937"/>
                  <a:pt x="8498" y="85333"/>
                  <a:pt x="8439" y="84750"/>
                </a:cubicBezTo>
                <a:cubicBezTo>
                  <a:pt x="8385" y="84269"/>
                  <a:pt x="8717" y="84066"/>
                  <a:pt x="9064" y="83911"/>
                </a:cubicBezTo>
                <a:cubicBezTo>
                  <a:pt x="9423" y="83745"/>
                  <a:pt x="9530" y="83520"/>
                  <a:pt x="9449" y="83140"/>
                </a:cubicBezTo>
                <a:cubicBezTo>
                  <a:pt x="9401" y="82921"/>
                  <a:pt x="9391" y="82681"/>
                  <a:pt x="9428" y="82461"/>
                </a:cubicBezTo>
                <a:cubicBezTo>
                  <a:pt x="9535" y="81841"/>
                  <a:pt x="9342" y="81328"/>
                  <a:pt x="8920" y="80900"/>
                </a:cubicBezTo>
                <a:cubicBezTo>
                  <a:pt x="8567" y="80542"/>
                  <a:pt x="8455" y="80167"/>
                  <a:pt x="8733" y="79723"/>
                </a:cubicBezTo>
                <a:cubicBezTo>
                  <a:pt x="8979" y="79328"/>
                  <a:pt x="8867" y="78959"/>
                  <a:pt x="8669" y="78595"/>
                </a:cubicBezTo>
                <a:cubicBezTo>
                  <a:pt x="8455" y="78215"/>
                  <a:pt x="8465" y="77905"/>
                  <a:pt x="8813" y="77584"/>
                </a:cubicBezTo>
                <a:cubicBezTo>
                  <a:pt x="9449" y="76996"/>
                  <a:pt x="9321" y="76306"/>
                  <a:pt x="8492" y="75985"/>
                </a:cubicBezTo>
                <a:cubicBezTo>
                  <a:pt x="7963" y="75777"/>
                  <a:pt x="7396" y="75680"/>
                  <a:pt x="6850" y="75520"/>
                </a:cubicBezTo>
                <a:cubicBezTo>
                  <a:pt x="6471" y="75408"/>
                  <a:pt x="6123" y="75285"/>
                  <a:pt x="6556" y="74803"/>
                </a:cubicBezTo>
                <a:cubicBezTo>
                  <a:pt x="6813" y="74515"/>
                  <a:pt x="6792" y="74130"/>
                  <a:pt x="6717" y="73766"/>
                </a:cubicBezTo>
                <a:cubicBezTo>
                  <a:pt x="6583" y="73092"/>
                  <a:pt x="6562" y="72408"/>
                  <a:pt x="6508" y="71729"/>
                </a:cubicBezTo>
                <a:cubicBezTo>
                  <a:pt x="6492" y="71488"/>
                  <a:pt x="6497" y="71333"/>
                  <a:pt x="6829" y="71258"/>
                </a:cubicBezTo>
                <a:cubicBezTo>
                  <a:pt x="7262" y="71162"/>
                  <a:pt x="7674" y="70172"/>
                  <a:pt x="7487" y="69755"/>
                </a:cubicBezTo>
                <a:cubicBezTo>
                  <a:pt x="7332" y="69413"/>
                  <a:pt x="7433" y="69178"/>
                  <a:pt x="7663" y="68937"/>
                </a:cubicBezTo>
                <a:cubicBezTo>
                  <a:pt x="8070" y="68509"/>
                  <a:pt x="8562" y="68172"/>
                  <a:pt x="9043" y="67835"/>
                </a:cubicBezTo>
                <a:cubicBezTo>
                  <a:pt x="9631" y="67434"/>
                  <a:pt x="9899" y="66884"/>
                  <a:pt x="9952" y="66210"/>
                </a:cubicBezTo>
                <a:cubicBezTo>
                  <a:pt x="10000" y="65552"/>
                  <a:pt x="10134" y="64942"/>
                  <a:pt x="10498" y="64375"/>
                </a:cubicBezTo>
                <a:cubicBezTo>
                  <a:pt x="10808" y="63878"/>
                  <a:pt x="10834" y="63317"/>
                  <a:pt x="10605" y="62782"/>
                </a:cubicBezTo>
                <a:cubicBezTo>
                  <a:pt x="10326" y="62140"/>
                  <a:pt x="10022" y="61504"/>
                  <a:pt x="9690" y="60889"/>
                </a:cubicBezTo>
                <a:cubicBezTo>
                  <a:pt x="9524" y="60577"/>
                  <a:pt x="8688" y="60308"/>
                  <a:pt x="8129" y="60308"/>
                </a:cubicBezTo>
                <a:cubicBezTo>
                  <a:pt x="7968" y="60308"/>
                  <a:pt x="7830" y="60330"/>
                  <a:pt x="7738" y="60381"/>
                </a:cubicBezTo>
                <a:cubicBezTo>
                  <a:pt x="7310" y="60616"/>
                  <a:pt x="6904" y="60889"/>
                  <a:pt x="6417" y="61135"/>
                </a:cubicBezTo>
                <a:cubicBezTo>
                  <a:pt x="6776" y="60279"/>
                  <a:pt x="6449" y="59456"/>
                  <a:pt x="6257" y="58691"/>
                </a:cubicBezTo>
                <a:cubicBezTo>
                  <a:pt x="6048" y="57883"/>
                  <a:pt x="5995" y="57044"/>
                  <a:pt x="5679" y="56268"/>
                </a:cubicBezTo>
                <a:cubicBezTo>
                  <a:pt x="5610" y="56103"/>
                  <a:pt x="5524" y="55937"/>
                  <a:pt x="5722" y="55819"/>
                </a:cubicBezTo>
                <a:cubicBezTo>
                  <a:pt x="6145" y="55579"/>
                  <a:pt x="6364" y="55129"/>
                  <a:pt x="6749" y="54841"/>
                </a:cubicBezTo>
                <a:cubicBezTo>
                  <a:pt x="7177" y="54520"/>
                  <a:pt x="7166" y="54172"/>
                  <a:pt x="6786" y="53776"/>
                </a:cubicBezTo>
                <a:cubicBezTo>
                  <a:pt x="6086" y="53044"/>
                  <a:pt x="6096" y="52434"/>
                  <a:pt x="6845" y="51691"/>
                </a:cubicBezTo>
                <a:cubicBezTo>
                  <a:pt x="7022" y="51520"/>
                  <a:pt x="6968" y="51429"/>
                  <a:pt x="6824" y="51279"/>
                </a:cubicBezTo>
                <a:cubicBezTo>
                  <a:pt x="6300" y="50734"/>
                  <a:pt x="6300" y="50413"/>
                  <a:pt x="6792" y="49873"/>
                </a:cubicBezTo>
                <a:cubicBezTo>
                  <a:pt x="7428" y="49188"/>
                  <a:pt x="7417" y="48947"/>
                  <a:pt x="6722" y="48279"/>
                </a:cubicBezTo>
                <a:cubicBezTo>
                  <a:pt x="5856" y="47455"/>
                  <a:pt x="5808" y="46493"/>
                  <a:pt x="6578" y="45578"/>
                </a:cubicBezTo>
                <a:cubicBezTo>
                  <a:pt x="7027" y="45044"/>
                  <a:pt x="6968" y="44445"/>
                  <a:pt x="6396" y="44033"/>
                </a:cubicBezTo>
                <a:cubicBezTo>
                  <a:pt x="6155" y="43856"/>
                  <a:pt x="6193" y="43739"/>
                  <a:pt x="6407" y="43621"/>
                </a:cubicBezTo>
                <a:cubicBezTo>
                  <a:pt x="6968" y="43322"/>
                  <a:pt x="7358" y="42872"/>
                  <a:pt x="7626" y="42306"/>
                </a:cubicBezTo>
                <a:cubicBezTo>
                  <a:pt x="7781" y="41969"/>
                  <a:pt x="8112" y="41985"/>
                  <a:pt x="8417" y="41974"/>
                </a:cubicBezTo>
                <a:cubicBezTo>
                  <a:pt x="8995" y="41947"/>
                  <a:pt x="9171" y="41658"/>
                  <a:pt x="8931" y="41113"/>
                </a:cubicBezTo>
                <a:cubicBezTo>
                  <a:pt x="8786" y="40787"/>
                  <a:pt x="8535" y="40546"/>
                  <a:pt x="8257" y="40354"/>
                </a:cubicBezTo>
                <a:cubicBezTo>
                  <a:pt x="7893" y="40108"/>
                  <a:pt x="7995" y="39915"/>
                  <a:pt x="8268" y="39701"/>
                </a:cubicBezTo>
                <a:cubicBezTo>
                  <a:pt x="8540" y="39487"/>
                  <a:pt x="8845" y="39338"/>
                  <a:pt x="9161" y="39193"/>
                </a:cubicBezTo>
                <a:cubicBezTo>
                  <a:pt x="9492" y="39043"/>
                  <a:pt x="9754" y="38803"/>
                  <a:pt x="9717" y="38418"/>
                </a:cubicBezTo>
                <a:cubicBezTo>
                  <a:pt x="9642" y="37584"/>
                  <a:pt x="9546" y="36744"/>
                  <a:pt x="9129" y="36001"/>
                </a:cubicBezTo>
                <a:cubicBezTo>
                  <a:pt x="8850" y="35498"/>
                  <a:pt x="8396" y="35193"/>
                  <a:pt x="7883" y="34952"/>
                </a:cubicBezTo>
                <a:cubicBezTo>
                  <a:pt x="7326" y="34696"/>
                  <a:pt x="7252" y="34434"/>
                  <a:pt x="7621" y="33936"/>
                </a:cubicBezTo>
                <a:cubicBezTo>
                  <a:pt x="8337" y="32952"/>
                  <a:pt x="9091" y="32001"/>
                  <a:pt x="9808" y="31017"/>
                </a:cubicBezTo>
                <a:cubicBezTo>
                  <a:pt x="10337" y="30289"/>
                  <a:pt x="10310" y="30198"/>
                  <a:pt x="9626" y="29648"/>
                </a:cubicBezTo>
                <a:cubicBezTo>
                  <a:pt x="9375" y="29444"/>
                  <a:pt x="9273" y="29193"/>
                  <a:pt x="9326" y="28894"/>
                </a:cubicBezTo>
                <a:cubicBezTo>
                  <a:pt x="9375" y="28615"/>
                  <a:pt x="9444" y="28337"/>
                  <a:pt x="9530" y="28065"/>
                </a:cubicBezTo>
                <a:cubicBezTo>
                  <a:pt x="9695" y="27578"/>
                  <a:pt x="9610" y="27188"/>
                  <a:pt x="9182" y="26856"/>
                </a:cubicBezTo>
                <a:cubicBezTo>
                  <a:pt x="8642" y="26434"/>
                  <a:pt x="8604" y="26166"/>
                  <a:pt x="8963" y="25599"/>
                </a:cubicBezTo>
                <a:cubicBezTo>
                  <a:pt x="9342" y="24995"/>
                  <a:pt x="9786" y="24476"/>
                  <a:pt x="10482" y="24193"/>
                </a:cubicBezTo>
                <a:cubicBezTo>
                  <a:pt x="10947" y="24006"/>
                  <a:pt x="11171" y="23000"/>
                  <a:pt x="10851" y="22546"/>
                </a:cubicBezTo>
                <a:cubicBezTo>
                  <a:pt x="10615" y="22204"/>
                  <a:pt x="10621" y="21920"/>
                  <a:pt x="10861" y="21615"/>
                </a:cubicBezTo>
                <a:cubicBezTo>
                  <a:pt x="11064" y="21364"/>
                  <a:pt x="11145" y="21075"/>
                  <a:pt x="11102" y="20760"/>
                </a:cubicBezTo>
                <a:cubicBezTo>
                  <a:pt x="11032" y="20294"/>
                  <a:pt x="11203" y="19952"/>
                  <a:pt x="11589" y="19690"/>
                </a:cubicBezTo>
                <a:cubicBezTo>
                  <a:pt x="11760" y="19573"/>
                  <a:pt x="11909" y="19423"/>
                  <a:pt x="12059" y="19278"/>
                </a:cubicBezTo>
                <a:cubicBezTo>
                  <a:pt x="12589" y="18776"/>
                  <a:pt x="12567" y="18551"/>
                  <a:pt x="11829" y="18460"/>
                </a:cubicBezTo>
                <a:cubicBezTo>
                  <a:pt x="11113" y="18369"/>
                  <a:pt x="10455" y="18064"/>
                  <a:pt x="9733" y="18000"/>
                </a:cubicBezTo>
                <a:cubicBezTo>
                  <a:pt x="8872" y="17920"/>
                  <a:pt x="8588" y="17268"/>
                  <a:pt x="9070" y="16572"/>
                </a:cubicBezTo>
                <a:cubicBezTo>
                  <a:pt x="9423" y="16064"/>
                  <a:pt x="9342" y="15637"/>
                  <a:pt x="8744" y="15546"/>
                </a:cubicBezTo>
                <a:cubicBezTo>
                  <a:pt x="7631" y="15385"/>
                  <a:pt x="7027" y="14482"/>
                  <a:pt x="6155" y="13979"/>
                </a:cubicBezTo>
                <a:cubicBezTo>
                  <a:pt x="5877" y="13818"/>
                  <a:pt x="5850" y="13556"/>
                  <a:pt x="6043" y="13294"/>
                </a:cubicBezTo>
                <a:cubicBezTo>
                  <a:pt x="6289" y="12952"/>
                  <a:pt x="6177" y="12738"/>
                  <a:pt x="5845" y="12503"/>
                </a:cubicBezTo>
                <a:cubicBezTo>
                  <a:pt x="5112" y="11984"/>
                  <a:pt x="4642" y="11198"/>
                  <a:pt x="4032" y="10551"/>
                </a:cubicBezTo>
                <a:cubicBezTo>
                  <a:pt x="3658" y="10161"/>
                  <a:pt x="3898" y="9711"/>
                  <a:pt x="4455" y="9615"/>
                </a:cubicBezTo>
                <a:cubicBezTo>
                  <a:pt x="5172" y="9492"/>
                  <a:pt x="5898" y="9460"/>
                  <a:pt x="6626" y="9460"/>
                </a:cubicBezTo>
                <a:cubicBezTo>
                  <a:pt x="6908" y="9460"/>
                  <a:pt x="7189" y="9465"/>
                  <a:pt x="7471" y="9471"/>
                </a:cubicBezTo>
                <a:cubicBezTo>
                  <a:pt x="7604" y="9476"/>
                  <a:pt x="7760" y="9460"/>
                  <a:pt x="7840" y="9583"/>
                </a:cubicBezTo>
                <a:cubicBezTo>
                  <a:pt x="8025" y="9886"/>
                  <a:pt x="8246" y="9970"/>
                  <a:pt x="8484" y="9970"/>
                </a:cubicBezTo>
                <a:cubicBezTo>
                  <a:pt x="8714" y="9970"/>
                  <a:pt x="8960" y="9892"/>
                  <a:pt x="9209" y="9856"/>
                </a:cubicBezTo>
                <a:cubicBezTo>
                  <a:pt x="9695" y="9781"/>
                  <a:pt x="10193" y="9824"/>
                  <a:pt x="10519" y="9332"/>
                </a:cubicBezTo>
                <a:cubicBezTo>
                  <a:pt x="10642" y="9155"/>
                  <a:pt x="10861" y="9027"/>
                  <a:pt x="11059" y="8931"/>
                </a:cubicBezTo>
                <a:cubicBezTo>
                  <a:pt x="11105" y="8909"/>
                  <a:pt x="11267" y="8769"/>
                  <a:pt x="11360" y="8769"/>
                </a:cubicBezTo>
                <a:cubicBezTo>
                  <a:pt x="11430" y="8769"/>
                  <a:pt x="11462" y="8845"/>
                  <a:pt x="11385" y="9102"/>
                </a:cubicBezTo>
                <a:cubicBezTo>
                  <a:pt x="11359" y="9198"/>
                  <a:pt x="11487" y="9257"/>
                  <a:pt x="11578" y="9278"/>
                </a:cubicBezTo>
                <a:cubicBezTo>
                  <a:pt x="11692" y="9308"/>
                  <a:pt x="11815" y="9338"/>
                  <a:pt x="11934" y="9338"/>
                </a:cubicBezTo>
                <a:cubicBezTo>
                  <a:pt x="11944" y="9338"/>
                  <a:pt x="11953" y="9337"/>
                  <a:pt x="11963" y="9337"/>
                </a:cubicBezTo>
                <a:cubicBezTo>
                  <a:pt x="13327" y="9268"/>
                  <a:pt x="13332" y="9262"/>
                  <a:pt x="13401" y="7872"/>
                </a:cubicBezTo>
                <a:cubicBezTo>
                  <a:pt x="13460" y="6690"/>
                  <a:pt x="13519" y="5513"/>
                  <a:pt x="13578" y="4332"/>
                </a:cubicBezTo>
                <a:cubicBezTo>
                  <a:pt x="13583" y="4193"/>
                  <a:pt x="13610" y="4048"/>
                  <a:pt x="13626" y="3915"/>
                </a:cubicBezTo>
                <a:cubicBezTo>
                  <a:pt x="13644" y="3912"/>
                  <a:pt x="13661" y="3911"/>
                  <a:pt x="13678" y="3911"/>
                </a:cubicBezTo>
                <a:cubicBezTo>
                  <a:pt x="13860" y="3911"/>
                  <a:pt x="13946" y="4039"/>
                  <a:pt x="14054" y="4118"/>
                </a:cubicBezTo>
                <a:cubicBezTo>
                  <a:pt x="14693" y="4558"/>
                  <a:pt x="15370" y="4802"/>
                  <a:pt x="16091" y="4802"/>
                </a:cubicBezTo>
                <a:cubicBezTo>
                  <a:pt x="16395" y="4802"/>
                  <a:pt x="16707" y="4759"/>
                  <a:pt x="17027" y="4669"/>
                </a:cubicBezTo>
                <a:cubicBezTo>
                  <a:pt x="17765" y="4460"/>
                  <a:pt x="18519" y="4374"/>
                  <a:pt x="19284" y="4358"/>
                </a:cubicBezTo>
                <a:cubicBezTo>
                  <a:pt x="19492" y="4358"/>
                  <a:pt x="19722" y="4358"/>
                  <a:pt x="19899" y="4273"/>
                </a:cubicBezTo>
                <a:cubicBezTo>
                  <a:pt x="20228" y="4108"/>
                  <a:pt x="20547" y="4044"/>
                  <a:pt x="20864" y="4044"/>
                </a:cubicBezTo>
                <a:cubicBezTo>
                  <a:pt x="21331" y="4044"/>
                  <a:pt x="21791" y="4184"/>
                  <a:pt x="22263" y="4353"/>
                </a:cubicBezTo>
                <a:cubicBezTo>
                  <a:pt x="23308" y="4731"/>
                  <a:pt x="24365" y="4934"/>
                  <a:pt x="25458" y="4934"/>
                </a:cubicBezTo>
                <a:cubicBezTo>
                  <a:pt x="25896" y="4934"/>
                  <a:pt x="26340" y="4902"/>
                  <a:pt x="26792" y="4834"/>
                </a:cubicBezTo>
                <a:cubicBezTo>
                  <a:pt x="27252" y="4766"/>
                  <a:pt x="27714" y="4731"/>
                  <a:pt x="28175" y="4731"/>
                </a:cubicBezTo>
                <a:cubicBezTo>
                  <a:pt x="29189" y="4731"/>
                  <a:pt x="30199" y="4900"/>
                  <a:pt x="31177" y="5257"/>
                </a:cubicBezTo>
                <a:cubicBezTo>
                  <a:pt x="31389" y="5334"/>
                  <a:pt x="31603" y="5379"/>
                  <a:pt x="31818" y="5379"/>
                </a:cubicBezTo>
                <a:cubicBezTo>
                  <a:pt x="31977" y="5379"/>
                  <a:pt x="32136" y="5354"/>
                  <a:pt x="32295" y="5300"/>
                </a:cubicBezTo>
                <a:cubicBezTo>
                  <a:pt x="32872" y="5096"/>
                  <a:pt x="33461" y="4973"/>
                  <a:pt x="34065" y="4872"/>
                </a:cubicBezTo>
                <a:cubicBezTo>
                  <a:pt x="34851" y="4743"/>
                  <a:pt x="35568" y="4455"/>
                  <a:pt x="36295" y="4086"/>
                </a:cubicBezTo>
                <a:cubicBezTo>
                  <a:pt x="37652" y="3402"/>
                  <a:pt x="39085" y="2849"/>
                  <a:pt x="40655" y="2849"/>
                </a:cubicBezTo>
                <a:cubicBezTo>
                  <a:pt x="40706" y="2849"/>
                  <a:pt x="40757" y="2849"/>
                  <a:pt x="40808" y="2850"/>
                </a:cubicBezTo>
                <a:cubicBezTo>
                  <a:pt x="41008" y="2854"/>
                  <a:pt x="41208" y="2856"/>
                  <a:pt x="41408" y="2856"/>
                </a:cubicBezTo>
                <a:cubicBezTo>
                  <a:pt x="42579" y="2856"/>
                  <a:pt x="43743" y="2781"/>
                  <a:pt x="44894" y="2529"/>
                </a:cubicBezTo>
                <a:cubicBezTo>
                  <a:pt x="45075" y="2490"/>
                  <a:pt x="45255" y="2465"/>
                  <a:pt x="45432" y="2465"/>
                </a:cubicBezTo>
                <a:cubicBezTo>
                  <a:pt x="45802" y="2465"/>
                  <a:pt x="46162" y="2572"/>
                  <a:pt x="46498" y="2872"/>
                </a:cubicBezTo>
                <a:cubicBezTo>
                  <a:pt x="46937" y="3257"/>
                  <a:pt x="47557" y="3251"/>
                  <a:pt x="48124" y="3300"/>
                </a:cubicBezTo>
                <a:cubicBezTo>
                  <a:pt x="48408" y="3324"/>
                  <a:pt x="48691" y="3330"/>
                  <a:pt x="48975" y="3330"/>
                </a:cubicBezTo>
                <a:cubicBezTo>
                  <a:pt x="49130" y="3330"/>
                  <a:pt x="49285" y="3328"/>
                  <a:pt x="49440" y="3326"/>
                </a:cubicBezTo>
                <a:cubicBezTo>
                  <a:pt x="49496" y="3326"/>
                  <a:pt x="49553" y="3325"/>
                  <a:pt x="49609" y="3325"/>
                </a:cubicBezTo>
                <a:cubicBezTo>
                  <a:pt x="50357" y="3325"/>
                  <a:pt x="51051" y="3412"/>
                  <a:pt x="51568" y="4123"/>
                </a:cubicBezTo>
                <a:cubicBezTo>
                  <a:pt x="51862" y="4535"/>
                  <a:pt x="52413" y="4690"/>
                  <a:pt x="52884" y="4888"/>
                </a:cubicBezTo>
                <a:cubicBezTo>
                  <a:pt x="53477" y="5139"/>
                  <a:pt x="53991" y="5471"/>
                  <a:pt x="54290" y="6070"/>
                </a:cubicBezTo>
                <a:cubicBezTo>
                  <a:pt x="54450" y="6380"/>
                  <a:pt x="54729" y="6551"/>
                  <a:pt x="55060" y="6604"/>
                </a:cubicBezTo>
                <a:cubicBezTo>
                  <a:pt x="56728" y="6861"/>
                  <a:pt x="58400" y="7015"/>
                  <a:pt x="60081" y="7015"/>
                </a:cubicBezTo>
                <a:cubicBezTo>
                  <a:pt x="60470" y="7015"/>
                  <a:pt x="60858" y="7006"/>
                  <a:pt x="61247" y="6989"/>
                </a:cubicBezTo>
                <a:cubicBezTo>
                  <a:pt x="61862" y="6963"/>
                  <a:pt x="62445" y="6776"/>
                  <a:pt x="63044" y="6695"/>
                </a:cubicBezTo>
                <a:cubicBezTo>
                  <a:pt x="63280" y="6662"/>
                  <a:pt x="63514" y="6640"/>
                  <a:pt x="63741" y="6640"/>
                </a:cubicBezTo>
                <a:cubicBezTo>
                  <a:pt x="64359" y="6640"/>
                  <a:pt x="64930" y="6807"/>
                  <a:pt x="65376" y="7385"/>
                </a:cubicBezTo>
                <a:cubicBezTo>
                  <a:pt x="65442" y="7471"/>
                  <a:pt x="65498" y="7509"/>
                  <a:pt x="65561" y="7509"/>
                </a:cubicBezTo>
                <a:cubicBezTo>
                  <a:pt x="65616" y="7509"/>
                  <a:pt x="65676" y="7480"/>
                  <a:pt x="65750" y="7428"/>
                </a:cubicBezTo>
                <a:cubicBezTo>
                  <a:pt x="66281" y="7071"/>
                  <a:pt x="66900" y="6881"/>
                  <a:pt x="67503" y="6881"/>
                </a:cubicBezTo>
                <a:cubicBezTo>
                  <a:pt x="68072" y="6881"/>
                  <a:pt x="68627" y="7051"/>
                  <a:pt x="69076" y="7407"/>
                </a:cubicBezTo>
                <a:cubicBezTo>
                  <a:pt x="69863" y="8027"/>
                  <a:pt x="70793" y="8203"/>
                  <a:pt x="71686" y="8225"/>
                </a:cubicBezTo>
                <a:cubicBezTo>
                  <a:pt x="76863" y="8337"/>
                  <a:pt x="81954" y="9075"/>
                  <a:pt x="87029" y="10006"/>
                </a:cubicBezTo>
                <a:cubicBezTo>
                  <a:pt x="89756" y="10508"/>
                  <a:pt x="92478" y="11048"/>
                  <a:pt x="95254" y="11262"/>
                </a:cubicBezTo>
                <a:cubicBezTo>
                  <a:pt x="95613" y="11291"/>
                  <a:pt x="95973" y="11299"/>
                  <a:pt x="96333" y="11299"/>
                </a:cubicBezTo>
                <a:cubicBezTo>
                  <a:pt x="96775" y="11299"/>
                  <a:pt x="97216" y="11287"/>
                  <a:pt x="97658" y="11287"/>
                </a:cubicBezTo>
                <a:cubicBezTo>
                  <a:pt x="98070" y="11287"/>
                  <a:pt x="98483" y="11297"/>
                  <a:pt x="98895" y="11337"/>
                </a:cubicBezTo>
                <a:cubicBezTo>
                  <a:pt x="98960" y="11343"/>
                  <a:pt x="99024" y="11346"/>
                  <a:pt x="99088" y="11346"/>
                </a:cubicBezTo>
                <a:cubicBezTo>
                  <a:pt x="99787" y="11346"/>
                  <a:pt x="100423" y="10987"/>
                  <a:pt x="101045" y="10663"/>
                </a:cubicBezTo>
                <a:cubicBezTo>
                  <a:pt x="102168" y="10070"/>
                  <a:pt x="103297" y="9519"/>
                  <a:pt x="104585" y="9316"/>
                </a:cubicBezTo>
                <a:cubicBezTo>
                  <a:pt x="105000" y="9251"/>
                  <a:pt x="105409" y="9223"/>
                  <a:pt x="105815" y="9223"/>
                </a:cubicBezTo>
                <a:cubicBezTo>
                  <a:pt x="106351" y="9223"/>
                  <a:pt x="106882" y="9272"/>
                  <a:pt x="107414" y="9348"/>
                </a:cubicBezTo>
                <a:cubicBezTo>
                  <a:pt x="107645" y="9379"/>
                  <a:pt x="107875" y="9416"/>
                  <a:pt x="108101" y="9416"/>
                </a:cubicBezTo>
                <a:cubicBezTo>
                  <a:pt x="108268" y="9416"/>
                  <a:pt x="108433" y="9396"/>
                  <a:pt x="108596" y="9337"/>
                </a:cubicBezTo>
                <a:cubicBezTo>
                  <a:pt x="109345" y="9070"/>
                  <a:pt x="110115" y="9011"/>
                  <a:pt x="110896" y="8984"/>
                </a:cubicBezTo>
                <a:cubicBezTo>
                  <a:pt x="112457" y="8925"/>
                  <a:pt x="113901" y="8337"/>
                  <a:pt x="115340" y="7818"/>
                </a:cubicBezTo>
                <a:cubicBezTo>
                  <a:pt x="116175" y="7517"/>
                  <a:pt x="116980" y="7267"/>
                  <a:pt x="117830" y="7267"/>
                </a:cubicBezTo>
                <a:cubicBezTo>
                  <a:pt x="118171" y="7267"/>
                  <a:pt x="118519" y="7308"/>
                  <a:pt x="118880" y="7401"/>
                </a:cubicBezTo>
                <a:cubicBezTo>
                  <a:pt x="119081" y="7453"/>
                  <a:pt x="119283" y="7477"/>
                  <a:pt x="119486" y="7477"/>
                </a:cubicBezTo>
                <a:cubicBezTo>
                  <a:pt x="119996" y="7477"/>
                  <a:pt x="120506" y="7327"/>
                  <a:pt x="120992" y="7102"/>
                </a:cubicBezTo>
                <a:cubicBezTo>
                  <a:pt x="121622" y="6804"/>
                  <a:pt x="122273" y="6724"/>
                  <a:pt x="122933" y="6724"/>
                </a:cubicBezTo>
                <a:cubicBezTo>
                  <a:pt x="123444" y="6724"/>
                  <a:pt x="123960" y="6772"/>
                  <a:pt x="124474" y="6802"/>
                </a:cubicBezTo>
                <a:cubicBezTo>
                  <a:pt x="124564" y="6808"/>
                  <a:pt x="124682" y="6840"/>
                  <a:pt x="124736" y="6904"/>
                </a:cubicBezTo>
                <a:cubicBezTo>
                  <a:pt x="124981" y="7205"/>
                  <a:pt x="125243" y="7319"/>
                  <a:pt x="125520" y="7319"/>
                </a:cubicBezTo>
                <a:cubicBezTo>
                  <a:pt x="125774" y="7319"/>
                  <a:pt x="126040" y="7224"/>
                  <a:pt x="126318" y="7091"/>
                </a:cubicBezTo>
                <a:cubicBezTo>
                  <a:pt x="126559" y="6976"/>
                  <a:pt x="126810" y="6938"/>
                  <a:pt x="127064" y="6938"/>
                </a:cubicBezTo>
                <a:cubicBezTo>
                  <a:pt x="127340" y="6938"/>
                  <a:pt x="127620" y="6983"/>
                  <a:pt x="127896" y="7022"/>
                </a:cubicBezTo>
                <a:cubicBezTo>
                  <a:pt x="128285" y="7076"/>
                  <a:pt x="128672" y="7112"/>
                  <a:pt x="129058" y="7112"/>
                </a:cubicBezTo>
                <a:cubicBezTo>
                  <a:pt x="129389" y="7112"/>
                  <a:pt x="129720" y="7086"/>
                  <a:pt x="130051" y="7022"/>
                </a:cubicBezTo>
                <a:cubicBezTo>
                  <a:pt x="130132" y="7005"/>
                  <a:pt x="130233" y="6981"/>
                  <a:pt x="130317" y="6981"/>
                </a:cubicBezTo>
                <a:cubicBezTo>
                  <a:pt x="130366" y="6981"/>
                  <a:pt x="130410" y="6989"/>
                  <a:pt x="130442" y="7011"/>
                </a:cubicBezTo>
                <a:cubicBezTo>
                  <a:pt x="130821" y="7268"/>
                  <a:pt x="131211" y="7349"/>
                  <a:pt x="131603" y="7349"/>
                </a:cubicBezTo>
                <a:cubicBezTo>
                  <a:pt x="132122" y="7349"/>
                  <a:pt x="132646" y="7208"/>
                  <a:pt x="133158" y="7150"/>
                </a:cubicBezTo>
                <a:cubicBezTo>
                  <a:pt x="133296" y="7134"/>
                  <a:pt x="133428" y="7125"/>
                  <a:pt x="133556" y="7125"/>
                </a:cubicBezTo>
                <a:cubicBezTo>
                  <a:pt x="134192" y="7125"/>
                  <a:pt x="134709" y="7336"/>
                  <a:pt x="135137" y="7866"/>
                </a:cubicBezTo>
                <a:cubicBezTo>
                  <a:pt x="135298" y="8067"/>
                  <a:pt x="135491" y="8218"/>
                  <a:pt x="135743" y="8218"/>
                </a:cubicBezTo>
                <a:cubicBezTo>
                  <a:pt x="135767" y="8218"/>
                  <a:pt x="135791" y="8217"/>
                  <a:pt x="135816" y="8214"/>
                </a:cubicBezTo>
                <a:cubicBezTo>
                  <a:pt x="136235" y="8169"/>
                  <a:pt x="136653" y="8156"/>
                  <a:pt x="137072" y="8156"/>
                </a:cubicBezTo>
                <a:cubicBezTo>
                  <a:pt x="137608" y="8156"/>
                  <a:pt x="138143" y="8177"/>
                  <a:pt x="138679" y="8177"/>
                </a:cubicBezTo>
                <a:cubicBezTo>
                  <a:pt x="138714" y="8177"/>
                  <a:pt x="138749" y="8177"/>
                  <a:pt x="138784" y="8177"/>
                </a:cubicBezTo>
                <a:cubicBezTo>
                  <a:pt x="139479" y="8171"/>
                  <a:pt x="140126" y="7941"/>
                  <a:pt x="140731" y="7599"/>
                </a:cubicBezTo>
                <a:cubicBezTo>
                  <a:pt x="141108" y="7388"/>
                  <a:pt x="141490" y="7285"/>
                  <a:pt x="141883" y="7285"/>
                </a:cubicBezTo>
                <a:cubicBezTo>
                  <a:pt x="142136" y="7285"/>
                  <a:pt x="142394" y="7328"/>
                  <a:pt x="142656" y="7412"/>
                </a:cubicBezTo>
                <a:cubicBezTo>
                  <a:pt x="143014" y="7524"/>
                  <a:pt x="143371" y="7585"/>
                  <a:pt x="143731" y="7585"/>
                </a:cubicBezTo>
                <a:cubicBezTo>
                  <a:pt x="144026" y="7585"/>
                  <a:pt x="144323" y="7544"/>
                  <a:pt x="144624" y="7455"/>
                </a:cubicBezTo>
                <a:cubicBezTo>
                  <a:pt x="144735" y="7421"/>
                  <a:pt x="144839" y="7406"/>
                  <a:pt x="144938" y="7406"/>
                </a:cubicBezTo>
                <a:cubicBezTo>
                  <a:pt x="145315" y="7406"/>
                  <a:pt x="145603" y="7636"/>
                  <a:pt x="145811" y="8000"/>
                </a:cubicBezTo>
                <a:cubicBezTo>
                  <a:pt x="146036" y="8401"/>
                  <a:pt x="146223" y="8818"/>
                  <a:pt x="146442" y="9214"/>
                </a:cubicBezTo>
                <a:cubicBezTo>
                  <a:pt x="146806" y="9875"/>
                  <a:pt x="147276" y="10199"/>
                  <a:pt x="147893" y="10199"/>
                </a:cubicBezTo>
                <a:cubicBezTo>
                  <a:pt x="148109" y="10199"/>
                  <a:pt x="148343" y="10160"/>
                  <a:pt x="148597" y="10080"/>
                </a:cubicBezTo>
                <a:cubicBezTo>
                  <a:pt x="148848" y="10006"/>
                  <a:pt x="149100" y="9909"/>
                  <a:pt x="149340" y="9802"/>
                </a:cubicBezTo>
                <a:cubicBezTo>
                  <a:pt x="149770" y="9608"/>
                  <a:pt x="150196" y="9509"/>
                  <a:pt x="150621" y="9509"/>
                </a:cubicBezTo>
                <a:cubicBezTo>
                  <a:pt x="151073" y="9509"/>
                  <a:pt x="151524" y="9621"/>
                  <a:pt x="151977" y="9850"/>
                </a:cubicBezTo>
                <a:cubicBezTo>
                  <a:pt x="152548" y="10138"/>
                  <a:pt x="153105" y="10287"/>
                  <a:pt x="153647" y="10287"/>
                </a:cubicBezTo>
                <a:cubicBezTo>
                  <a:pt x="154375" y="10287"/>
                  <a:pt x="155076" y="10019"/>
                  <a:pt x="155747" y="9455"/>
                </a:cubicBezTo>
                <a:cubicBezTo>
                  <a:pt x="156228" y="9048"/>
                  <a:pt x="156726" y="8669"/>
                  <a:pt x="157234" y="8300"/>
                </a:cubicBezTo>
                <a:cubicBezTo>
                  <a:pt x="157587" y="8038"/>
                  <a:pt x="157977" y="7829"/>
                  <a:pt x="158426" y="7792"/>
                </a:cubicBezTo>
                <a:cubicBezTo>
                  <a:pt x="158495" y="7784"/>
                  <a:pt x="158566" y="7775"/>
                  <a:pt x="158635" y="7775"/>
                </a:cubicBezTo>
                <a:cubicBezTo>
                  <a:pt x="158806" y="7775"/>
                  <a:pt x="158955" y="7831"/>
                  <a:pt x="158966" y="8107"/>
                </a:cubicBezTo>
                <a:cubicBezTo>
                  <a:pt x="158972" y="8203"/>
                  <a:pt x="159009" y="8310"/>
                  <a:pt x="159111" y="8332"/>
                </a:cubicBezTo>
                <a:cubicBezTo>
                  <a:pt x="159846" y="8480"/>
                  <a:pt x="160533" y="8909"/>
                  <a:pt x="161296" y="8909"/>
                </a:cubicBezTo>
                <a:cubicBezTo>
                  <a:pt x="161577" y="8909"/>
                  <a:pt x="161868" y="8851"/>
                  <a:pt x="162175" y="8701"/>
                </a:cubicBezTo>
                <a:cubicBezTo>
                  <a:pt x="162736" y="8422"/>
                  <a:pt x="163355" y="8304"/>
                  <a:pt x="163981" y="8304"/>
                </a:cubicBezTo>
                <a:cubicBezTo>
                  <a:pt x="164256" y="8304"/>
                  <a:pt x="164533" y="8327"/>
                  <a:pt x="164806" y="8369"/>
                </a:cubicBezTo>
                <a:cubicBezTo>
                  <a:pt x="166774" y="8663"/>
                  <a:pt x="168801" y="8567"/>
                  <a:pt x="170726" y="9150"/>
                </a:cubicBezTo>
                <a:cubicBezTo>
                  <a:pt x="171443" y="9364"/>
                  <a:pt x="172158" y="9512"/>
                  <a:pt x="172883" y="9512"/>
                </a:cubicBezTo>
                <a:cubicBezTo>
                  <a:pt x="173099" y="9512"/>
                  <a:pt x="173316" y="9499"/>
                  <a:pt x="173533" y="9471"/>
                </a:cubicBezTo>
                <a:cubicBezTo>
                  <a:pt x="175009" y="9278"/>
                  <a:pt x="176405" y="8760"/>
                  <a:pt x="177828" y="8369"/>
                </a:cubicBezTo>
                <a:cubicBezTo>
                  <a:pt x="178074" y="8300"/>
                  <a:pt x="178175" y="8118"/>
                  <a:pt x="178272" y="7893"/>
                </a:cubicBezTo>
                <a:cubicBezTo>
                  <a:pt x="178655" y="7029"/>
                  <a:pt x="179216" y="6588"/>
                  <a:pt x="179895" y="6588"/>
                </a:cubicBezTo>
                <a:cubicBezTo>
                  <a:pt x="180286" y="6588"/>
                  <a:pt x="180717" y="6735"/>
                  <a:pt x="181175" y="7032"/>
                </a:cubicBezTo>
                <a:cubicBezTo>
                  <a:pt x="181970" y="7550"/>
                  <a:pt x="182817" y="7708"/>
                  <a:pt x="183697" y="7708"/>
                </a:cubicBezTo>
                <a:cubicBezTo>
                  <a:pt x="184042" y="7708"/>
                  <a:pt x="184393" y="7683"/>
                  <a:pt x="184748" y="7647"/>
                </a:cubicBezTo>
                <a:cubicBezTo>
                  <a:pt x="186577" y="7465"/>
                  <a:pt x="188422" y="7289"/>
                  <a:pt x="190213" y="6925"/>
                </a:cubicBezTo>
                <a:cubicBezTo>
                  <a:pt x="190458" y="6876"/>
                  <a:pt x="190688" y="6854"/>
                  <a:pt x="190907" y="6854"/>
                </a:cubicBezTo>
                <a:cubicBezTo>
                  <a:pt x="191950" y="6854"/>
                  <a:pt x="192732" y="7360"/>
                  <a:pt x="193571" y="7877"/>
                </a:cubicBezTo>
                <a:cubicBezTo>
                  <a:pt x="193965" y="8121"/>
                  <a:pt x="194346" y="8244"/>
                  <a:pt x="194726" y="8244"/>
                </a:cubicBezTo>
                <a:cubicBezTo>
                  <a:pt x="195088" y="8244"/>
                  <a:pt x="195449" y="8131"/>
                  <a:pt x="195817" y="7904"/>
                </a:cubicBezTo>
                <a:cubicBezTo>
                  <a:pt x="196300" y="7603"/>
                  <a:pt x="196923" y="7453"/>
                  <a:pt x="197549" y="7453"/>
                </a:cubicBezTo>
                <a:cubicBezTo>
                  <a:pt x="198270" y="7453"/>
                  <a:pt x="198997" y="7651"/>
                  <a:pt x="199523" y="8043"/>
                </a:cubicBezTo>
                <a:cubicBezTo>
                  <a:pt x="199660" y="8142"/>
                  <a:pt x="199786" y="8197"/>
                  <a:pt x="199910" y="8197"/>
                </a:cubicBezTo>
                <a:cubicBezTo>
                  <a:pt x="200019" y="8197"/>
                  <a:pt x="200127" y="8154"/>
                  <a:pt x="200240" y="8064"/>
                </a:cubicBezTo>
                <a:cubicBezTo>
                  <a:pt x="200670" y="7724"/>
                  <a:pt x="201109" y="7578"/>
                  <a:pt x="201546" y="7578"/>
                </a:cubicBezTo>
                <a:cubicBezTo>
                  <a:pt x="202021" y="7578"/>
                  <a:pt x="202494" y="7751"/>
                  <a:pt x="202951" y="8032"/>
                </a:cubicBezTo>
                <a:cubicBezTo>
                  <a:pt x="203408" y="8313"/>
                  <a:pt x="203840" y="8440"/>
                  <a:pt x="204268" y="8440"/>
                </a:cubicBezTo>
                <a:cubicBezTo>
                  <a:pt x="204767" y="8440"/>
                  <a:pt x="205259" y="8268"/>
                  <a:pt x="205775" y="7968"/>
                </a:cubicBezTo>
                <a:cubicBezTo>
                  <a:pt x="206675" y="7449"/>
                  <a:pt x="207595" y="7156"/>
                  <a:pt x="208533" y="7156"/>
                </a:cubicBezTo>
                <a:cubicBezTo>
                  <a:pt x="209266" y="7156"/>
                  <a:pt x="210011" y="7335"/>
                  <a:pt x="210764" y="7727"/>
                </a:cubicBezTo>
                <a:cubicBezTo>
                  <a:pt x="211235" y="7971"/>
                  <a:pt x="211727" y="8076"/>
                  <a:pt x="212227" y="8076"/>
                </a:cubicBezTo>
                <a:cubicBezTo>
                  <a:pt x="212552" y="8076"/>
                  <a:pt x="212880" y="8032"/>
                  <a:pt x="213208" y="7952"/>
                </a:cubicBezTo>
                <a:cubicBezTo>
                  <a:pt x="213347" y="7915"/>
                  <a:pt x="213518" y="7834"/>
                  <a:pt x="213593" y="7722"/>
                </a:cubicBezTo>
                <a:cubicBezTo>
                  <a:pt x="213744" y="7488"/>
                  <a:pt x="213893" y="7388"/>
                  <a:pt x="214046" y="7388"/>
                </a:cubicBezTo>
                <a:cubicBezTo>
                  <a:pt x="214207" y="7388"/>
                  <a:pt x="214372" y="7498"/>
                  <a:pt x="214550" y="7679"/>
                </a:cubicBezTo>
                <a:cubicBezTo>
                  <a:pt x="215133" y="8273"/>
                  <a:pt x="215871" y="8578"/>
                  <a:pt x="216652" y="8765"/>
                </a:cubicBezTo>
                <a:cubicBezTo>
                  <a:pt x="217192" y="8893"/>
                  <a:pt x="217518" y="9123"/>
                  <a:pt x="217449" y="9727"/>
                </a:cubicBezTo>
                <a:cubicBezTo>
                  <a:pt x="217401" y="10203"/>
                  <a:pt x="217781" y="10230"/>
                  <a:pt x="218096" y="10268"/>
                </a:cubicBezTo>
                <a:cubicBezTo>
                  <a:pt x="218205" y="10281"/>
                  <a:pt x="218312" y="10287"/>
                  <a:pt x="218418" y="10287"/>
                </a:cubicBezTo>
                <a:cubicBezTo>
                  <a:pt x="219121" y="10287"/>
                  <a:pt x="219752" y="10006"/>
                  <a:pt x="220342" y="9615"/>
                </a:cubicBezTo>
                <a:cubicBezTo>
                  <a:pt x="220694" y="9381"/>
                  <a:pt x="220926" y="9261"/>
                  <a:pt x="221143" y="9261"/>
                </a:cubicBezTo>
                <a:cubicBezTo>
                  <a:pt x="221387" y="9261"/>
                  <a:pt x="221614" y="9413"/>
                  <a:pt x="221973" y="9727"/>
                </a:cubicBezTo>
                <a:cubicBezTo>
                  <a:pt x="222000" y="9754"/>
                  <a:pt x="222037" y="9776"/>
                  <a:pt x="222053" y="9808"/>
                </a:cubicBezTo>
                <a:cubicBezTo>
                  <a:pt x="222482" y="10603"/>
                  <a:pt x="223156" y="10756"/>
                  <a:pt x="223902" y="10756"/>
                </a:cubicBezTo>
                <a:cubicBezTo>
                  <a:pt x="224069" y="10756"/>
                  <a:pt x="224240" y="10748"/>
                  <a:pt x="224412" y="10738"/>
                </a:cubicBezTo>
                <a:cubicBezTo>
                  <a:pt x="224645" y="10724"/>
                  <a:pt x="224879" y="10720"/>
                  <a:pt x="225113" y="10720"/>
                </a:cubicBezTo>
                <a:cubicBezTo>
                  <a:pt x="225478" y="10720"/>
                  <a:pt x="225845" y="10730"/>
                  <a:pt x="226210" y="10730"/>
                </a:cubicBezTo>
                <a:cubicBezTo>
                  <a:pt x="226862" y="10730"/>
                  <a:pt x="227512" y="10697"/>
                  <a:pt x="228155" y="10514"/>
                </a:cubicBezTo>
                <a:cubicBezTo>
                  <a:pt x="229112" y="10246"/>
                  <a:pt x="229968" y="9834"/>
                  <a:pt x="230572" y="9006"/>
                </a:cubicBezTo>
                <a:cubicBezTo>
                  <a:pt x="230782" y="8719"/>
                  <a:pt x="231049" y="8591"/>
                  <a:pt x="231363" y="8591"/>
                </a:cubicBezTo>
                <a:cubicBezTo>
                  <a:pt x="231465" y="8591"/>
                  <a:pt x="231573" y="8605"/>
                  <a:pt x="231685" y="8631"/>
                </a:cubicBezTo>
                <a:cubicBezTo>
                  <a:pt x="232415" y="8804"/>
                  <a:pt x="233149" y="8945"/>
                  <a:pt x="233902" y="8945"/>
                </a:cubicBezTo>
                <a:cubicBezTo>
                  <a:pt x="234009" y="8945"/>
                  <a:pt x="234117" y="8942"/>
                  <a:pt x="234225" y="8936"/>
                </a:cubicBezTo>
                <a:cubicBezTo>
                  <a:pt x="234583" y="8915"/>
                  <a:pt x="234909" y="8840"/>
                  <a:pt x="235161" y="8578"/>
                </a:cubicBezTo>
                <a:cubicBezTo>
                  <a:pt x="235545" y="8176"/>
                  <a:pt x="236005" y="8034"/>
                  <a:pt x="236507" y="8034"/>
                </a:cubicBezTo>
                <a:cubicBezTo>
                  <a:pt x="236633" y="8034"/>
                  <a:pt x="236762" y="8043"/>
                  <a:pt x="236893" y="8059"/>
                </a:cubicBezTo>
                <a:cubicBezTo>
                  <a:pt x="237588" y="8145"/>
                  <a:pt x="238284" y="8273"/>
                  <a:pt x="238979" y="8348"/>
                </a:cubicBezTo>
                <a:cubicBezTo>
                  <a:pt x="239065" y="8357"/>
                  <a:pt x="239150" y="8361"/>
                  <a:pt x="239234" y="8361"/>
                </a:cubicBezTo>
                <a:cubicBezTo>
                  <a:pt x="239742" y="8361"/>
                  <a:pt x="240203" y="8193"/>
                  <a:pt x="240621" y="7840"/>
                </a:cubicBezTo>
                <a:cubicBezTo>
                  <a:pt x="240963" y="7555"/>
                  <a:pt x="241351" y="7423"/>
                  <a:pt x="241752" y="7423"/>
                </a:cubicBezTo>
                <a:cubicBezTo>
                  <a:pt x="241984" y="7423"/>
                  <a:pt x="242220" y="7467"/>
                  <a:pt x="242455" y="7551"/>
                </a:cubicBezTo>
                <a:cubicBezTo>
                  <a:pt x="243573" y="7957"/>
                  <a:pt x="244760" y="8262"/>
                  <a:pt x="245492" y="9342"/>
                </a:cubicBezTo>
                <a:cubicBezTo>
                  <a:pt x="245573" y="9465"/>
                  <a:pt x="245770" y="9567"/>
                  <a:pt x="245926" y="9583"/>
                </a:cubicBezTo>
                <a:cubicBezTo>
                  <a:pt x="246496" y="9645"/>
                  <a:pt x="247067" y="9781"/>
                  <a:pt x="247639" y="9781"/>
                </a:cubicBezTo>
                <a:cubicBezTo>
                  <a:pt x="248010" y="9781"/>
                  <a:pt x="248382" y="9724"/>
                  <a:pt x="248754" y="9551"/>
                </a:cubicBezTo>
                <a:cubicBezTo>
                  <a:pt x="248941" y="9465"/>
                  <a:pt x="249137" y="9426"/>
                  <a:pt x="249334" y="9426"/>
                </a:cubicBezTo>
                <a:cubicBezTo>
                  <a:pt x="249588" y="9426"/>
                  <a:pt x="249845" y="9491"/>
                  <a:pt x="250086" y="9599"/>
                </a:cubicBezTo>
                <a:cubicBezTo>
                  <a:pt x="250580" y="9815"/>
                  <a:pt x="251083" y="9917"/>
                  <a:pt x="251603" y="9917"/>
                </a:cubicBezTo>
                <a:cubicBezTo>
                  <a:pt x="251764" y="9917"/>
                  <a:pt x="251927" y="9907"/>
                  <a:pt x="252091" y="9888"/>
                </a:cubicBezTo>
                <a:cubicBezTo>
                  <a:pt x="252187" y="9878"/>
                  <a:pt x="252281" y="9872"/>
                  <a:pt x="252374" y="9872"/>
                </a:cubicBezTo>
                <a:cubicBezTo>
                  <a:pt x="252858" y="9872"/>
                  <a:pt x="253305" y="10017"/>
                  <a:pt x="253690" y="10358"/>
                </a:cubicBezTo>
                <a:cubicBezTo>
                  <a:pt x="254052" y="10681"/>
                  <a:pt x="254456" y="10755"/>
                  <a:pt x="254870" y="10755"/>
                </a:cubicBezTo>
                <a:cubicBezTo>
                  <a:pt x="255225" y="10755"/>
                  <a:pt x="255588" y="10700"/>
                  <a:pt x="255940" y="10700"/>
                </a:cubicBezTo>
                <a:cubicBezTo>
                  <a:pt x="255955" y="10700"/>
                  <a:pt x="255970" y="10701"/>
                  <a:pt x="255985" y="10701"/>
                </a:cubicBezTo>
                <a:cubicBezTo>
                  <a:pt x="255987" y="10701"/>
                  <a:pt x="255989" y="10701"/>
                  <a:pt x="255991" y="10701"/>
                </a:cubicBezTo>
                <a:cubicBezTo>
                  <a:pt x="256221" y="10701"/>
                  <a:pt x="256273" y="10426"/>
                  <a:pt x="256257" y="10209"/>
                </a:cubicBezTo>
                <a:cubicBezTo>
                  <a:pt x="256231" y="9797"/>
                  <a:pt x="256386" y="9471"/>
                  <a:pt x="256696" y="9209"/>
                </a:cubicBezTo>
                <a:cubicBezTo>
                  <a:pt x="256814" y="9107"/>
                  <a:pt x="256883" y="8973"/>
                  <a:pt x="256904" y="8818"/>
                </a:cubicBezTo>
                <a:cubicBezTo>
                  <a:pt x="257026" y="7997"/>
                  <a:pt x="257669" y="7475"/>
                  <a:pt x="258439" y="7475"/>
                </a:cubicBezTo>
                <a:cubicBezTo>
                  <a:pt x="258651" y="7475"/>
                  <a:pt x="258874" y="7515"/>
                  <a:pt x="259097" y="7599"/>
                </a:cubicBezTo>
                <a:cubicBezTo>
                  <a:pt x="259359" y="7701"/>
                  <a:pt x="259616" y="7834"/>
                  <a:pt x="259888" y="7920"/>
                </a:cubicBezTo>
                <a:cubicBezTo>
                  <a:pt x="260115" y="7991"/>
                  <a:pt x="260319" y="8027"/>
                  <a:pt x="260502" y="8027"/>
                </a:cubicBezTo>
                <a:cubicBezTo>
                  <a:pt x="261010" y="8027"/>
                  <a:pt x="261365" y="7749"/>
                  <a:pt x="261648" y="7155"/>
                </a:cubicBezTo>
                <a:cubicBezTo>
                  <a:pt x="261846" y="6738"/>
                  <a:pt x="262070" y="6326"/>
                  <a:pt x="262471" y="6086"/>
                </a:cubicBezTo>
                <a:cubicBezTo>
                  <a:pt x="263167" y="5663"/>
                  <a:pt x="263878" y="5273"/>
                  <a:pt x="264477" y="4706"/>
                </a:cubicBezTo>
                <a:cubicBezTo>
                  <a:pt x="264619" y="4569"/>
                  <a:pt x="264796" y="4515"/>
                  <a:pt x="264983" y="4515"/>
                </a:cubicBezTo>
                <a:cubicBezTo>
                  <a:pt x="265174" y="4515"/>
                  <a:pt x="265376" y="4571"/>
                  <a:pt x="265562" y="4652"/>
                </a:cubicBezTo>
                <a:cubicBezTo>
                  <a:pt x="265804" y="4760"/>
                  <a:pt x="266034" y="4821"/>
                  <a:pt x="266253" y="4821"/>
                </a:cubicBezTo>
                <a:cubicBezTo>
                  <a:pt x="266579" y="4821"/>
                  <a:pt x="266882" y="4687"/>
                  <a:pt x="267167" y="4374"/>
                </a:cubicBezTo>
                <a:cubicBezTo>
                  <a:pt x="267322" y="4198"/>
                  <a:pt x="267557" y="4064"/>
                  <a:pt x="267782" y="3979"/>
                </a:cubicBezTo>
                <a:cubicBezTo>
                  <a:pt x="268675" y="3642"/>
                  <a:pt x="269514" y="3214"/>
                  <a:pt x="270333" y="2722"/>
                </a:cubicBezTo>
                <a:cubicBezTo>
                  <a:pt x="270461" y="2642"/>
                  <a:pt x="270605" y="2588"/>
                  <a:pt x="270750" y="2546"/>
                </a:cubicBezTo>
                <a:cubicBezTo>
                  <a:pt x="271024" y="2468"/>
                  <a:pt x="271259" y="2428"/>
                  <a:pt x="271460" y="2428"/>
                </a:cubicBezTo>
                <a:close/>
                <a:moveTo>
                  <a:pt x="285124" y="0"/>
                </a:moveTo>
                <a:cubicBezTo>
                  <a:pt x="190090" y="11"/>
                  <a:pt x="95050" y="11"/>
                  <a:pt x="11" y="11"/>
                </a:cubicBezTo>
                <a:cubicBezTo>
                  <a:pt x="11" y="53996"/>
                  <a:pt x="11" y="107980"/>
                  <a:pt x="0" y="161960"/>
                </a:cubicBezTo>
                <a:cubicBezTo>
                  <a:pt x="0" y="162388"/>
                  <a:pt x="96" y="162489"/>
                  <a:pt x="524" y="162489"/>
                </a:cubicBezTo>
                <a:cubicBezTo>
                  <a:pt x="47958" y="162481"/>
                  <a:pt x="95393" y="162477"/>
                  <a:pt x="142826" y="162477"/>
                </a:cubicBezTo>
                <a:cubicBezTo>
                  <a:pt x="190260" y="162477"/>
                  <a:pt x="237693" y="162481"/>
                  <a:pt x="285124" y="162489"/>
                </a:cubicBezTo>
                <a:cubicBezTo>
                  <a:pt x="285552" y="162489"/>
                  <a:pt x="285648" y="162388"/>
                  <a:pt x="285648" y="161960"/>
                </a:cubicBezTo>
                <a:cubicBezTo>
                  <a:pt x="285638" y="108152"/>
                  <a:pt x="285638" y="54338"/>
                  <a:pt x="285648" y="524"/>
                </a:cubicBezTo>
                <a:cubicBezTo>
                  <a:pt x="285648" y="96"/>
                  <a:pt x="285552" y="0"/>
                  <a:pt x="2851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50"/>
          <p:cNvSpPr txBox="1"/>
          <p:nvPr/>
        </p:nvSpPr>
        <p:spPr>
          <a:xfrm>
            <a:off x="720000" y="1044600"/>
            <a:ext cx="7730400" cy="1716888"/>
          </a:xfrm>
          <a:prstGeom prst="rect">
            <a:avLst/>
          </a:prstGeom>
          <a:noFill/>
          <a:ln>
            <a:noFill/>
          </a:ln>
        </p:spPr>
        <p:txBody>
          <a:bodyPr spcFirstLastPara="1" wrap="square" lIns="91425" tIns="91425" rIns="91425" bIns="91425" anchor="t" anchorCtr="0">
            <a:noAutofit/>
          </a:bodyPr>
          <a:lstStyle/>
          <a:p>
            <a:r>
              <a:rPr lang="en-GB" sz="1600" dirty="0">
                <a:highlight>
                  <a:schemeClr val="lt1"/>
                </a:highlight>
              </a:rPr>
              <a:t>The </a:t>
            </a:r>
            <a:r>
              <a:rPr lang="en-GB" sz="1600" i="1" dirty="0">
                <a:highlight>
                  <a:schemeClr val="lt1"/>
                </a:highlight>
              </a:rPr>
              <a:t>Cauldron of Rebirth Experience</a:t>
            </a:r>
            <a:r>
              <a:rPr lang="en-GB" sz="1600" dirty="0">
                <a:highlight>
                  <a:schemeClr val="lt1"/>
                </a:highlight>
              </a:rPr>
              <a:t> brings together the magic of Welsh mythology and the professionalism of the MICE industry. By focusing on one of the most powerful legends from </a:t>
            </a:r>
            <a:r>
              <a:rPr lang="en-GB" sz="1600" i="1" dirty="0">
                <a:highlight>
                  <a:schemeClr val="lt1"/>
                </a:highlight>
              </a:rPr>
              <a:t>The Mabinogion</a:t>
            </a:r>
            <a:r>
              <a:rPr lang="en-GB" sz="1600" dirty="0">
                <a:highlight>
                  <a:schemeClr val="lt1"/>
                </a:highlight>
              </a:rPr>
              <a:t>, the event connects international audiences to </a:t>
            </a:r>
            <a:r>
              <a:rPr lang="en-GB" sz="1600" dirty="0" err="1">
                <a:highlight>
                  <a:schemeClr val="lt1"/>
                </a:highlight>
              </a:rPr>
              <a:t>Wales’</a:t>
            </a:r>
            <a:r>
              <a:rPr lang="en-GB" sz="1600" dirty="0">
                <a:highlight>
                  <a:schemeClr val="lt1"/>
                </a:highlight>
              </a:rPr>
              <a:t> sense of place, history, and identity.</a:t>
            </a:r>
          </a:p>
          <a:p>
            <a:endParaRPr lang="en-GB" sz="1600" dirty="0">
              <a:highlight>
                <a:schemeClr val="lt1"/>
              </a:highlight>
            </a:endParaRPr>
          </a:p>
          <a:p>
            <a:r>
              <a:rPr lang="en-GB" sz="1600" dirty="0">
                <a:highlight>
                  <a:schemeClr val="lt1"/>
                </a:highlight>
              </a:rPr>
              <a:t>This project is not only feasible in terms of market, operations, and finance, but also unique in its cultural value. It combines storytelling, performance, and hospitality to create an experience that cannot be found anywhere else in the world.</a:t>
            </a:r>
          </a:p>
          <a:p>
            <a:endParaRPr lang="en-GB" sz="1600" dirty="0">
              <a:highlight>
                <a:schemeClr val="lt1"/>
              </a:highlight>
            </a:endParaRPr>
          </a:p>
          <a:p>
            <a:r>
              <a:rPr lang="en-GB" sz="1600" dirty="0">
                <a:highlight>
                  <a:schemeClr val="lt1"/>
                </a:highlight>
              </a:rPr>
              <a:t>Ultimately, the event will promote Wales on the international stage, strengthen its image as a land of legends, and ensure that heritage is celebrated in a modern and inspiring way.</a:t>
            </a:r>
          </a:p>
          <a:p>
            <a:r>
              <a:rPr lang="en-GB" sz="1600" i="1" dirty="0">
                <a:highlight>
                  <a:schemeClr val="lt1"/>
                </a:highlight>
              </a:rPr>
              <a:t>(Visit Wales, 2017)</a:t>
            </a:r>
            <a:endParaRPr lang="en-GB" sz="1600" dirty="0">
              <a:highlight>
                <a:schemeClr val="lt1"/>
              </a:highlight>
            </a:endParaRPr>
          </a:p>
          <a:p>
            <a:pPr marL="0" lvl="0" indent="0" algn="ctr" rtl="0">
              <a:spcBef>
                <a:spcPts val="0"/>
              </a:spcBef>
              <a:spcAft>
                <a:spcPts val="0"/>
              </a:spcAft>
              <a:buNone/>
            </a:pPr>
            <a:endParaRPr sz="1000" dirty="0">
              <a:highlight>
                <a:schemeClr val="lt1"/>
              </a:highlight>
              <a:latin typeface="Be Vietnam Pro"/>
              <a:ea typeface="Be Vietnam Pro"/>
              <a:cs typeface="Be Vietnam Pro"/>
              <a:sym typeface="Be Vietnam Pro"/>
            </a:endParaRPr>
          </a:p>
          <a:p>
            <a:pPr marL="0" lvl="0" indent="0" algn="ctr" rtl="0">
              <a:spcBef>
                <a:spcPts val="0"/>
              </a:spcBef>
              <a:spcAft>
                <a:spcPts val="0"/>
              </a:spcAft>
              <a:buNone/>
            </a:pPr>
            <a:endParaRPr sz="1000" dirty="0">
              <a:highlight>
                <a:schemeClr val="lt1"/>
              </a:highlight>
              <a:latin typeface="Be Vietnam Pro"/>
              <a:ea typeface="Be Vietnam Pro"/>
              <a:cs typeface="Be Vietnam Pro"/>
              <a:sym typeface="Be Vietnam Pro"/>
            </a:endParaRPr>
          </a:p>
        </p:txBody>
      </p:sp>
      <p:cxnSp>
        <p:nvCxnSpPr>
          <p:cNvPr id="2" name="Google Shape;321;p41">
            <a:extLst>
              <a:ext uri="{FF2B5EF4-FFF2-40B4-BE49-F238E27FC236}">
                <a16:creationId xmlns:a16="http://schemas.microsoft.com/office/drawing/2014/main" id="{4FD25678-F951-7EC6-6238-5B96E5DCC1D5}"/>
              </a:ext>
            </a:extLst>
          </p:cNvPr>
          <p:cNvCxnSpPr/>
          <p:nvPr/>
        </p:nvCxnSpPr>
        <p:spPr>
          <a:xfrm>
            <a:off x="2365334" y="988829"/>
            <a:ext cx="50049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53"/>
        <p:cNvGrpSpPr/>
        <p:nvPr/>
      </p:nvGrpSpPr>
      <p:grpSpPr>
        <a:xfrm>
          <a:off x="0" y="0"/>
          <a:ext cx="0" cy="0"/>
          <a:chOff x="0" y="0"/>
          <a:chExt cx="0" cy="0"/>
        </a:xfrm>
      </p:grpSpPr>
      <p:sp>
        <p:nvSpPr>
          <p:cNvPr id="4" name="Picture Placeholder 2">
            <a:extLst>
              <a:ext uri="{FF2B5EF4-FFF2-40B4-BE49-F238E27FC236}">
                <a16:creationId xmlns:a16="http://schemas.microsoft.com/office/drawing/2014/main" id="{E3DCD322-F2FE-FB5E-895B-30BBD00ED2E3}"/>
              </a:ext>
            </a:extLst>
          </p:cNvPr>
          <p:cNvSpPr>
            <a:spLocks noGrp="1"/>
          </p:cNvSpPr>
          <p:nvPr>
            <p:ph type="title"/>
          </p:nvPr>
        </p:nvSpPr>
        <p:spPr>
          <a:xfrm>
            <a:off x="2817628" y="379414"/>
            <a:ext cx="5856472" cy="344614"/>
          </a:xfrm>
        </p:spPr>
        <p:txBody>
          <a:bodyPr/>
          <a:lstStyle/>
          <a:p>
            <a:r>
              <a:rPr lang="en-GB" sz="2000" dirty="0"/>
              <a:t>References</a:t>
            </a:r>
          </a:p>
        </p:txBody>
      </p:sp>
      <p:sp>
        <p:nvSpPr>
          <p:cNvPr id="5" name="Rectangle 1">
            <a:extLst>
              <a:ext uri="{FF2B5EF4-FFF2-40B4-BE49-F238E27FC236}">
                <a16:creationId xmlns:a16="http://schemas.microsoft.com/office/drawing/2014/main" id="{092B6D1D-6DFB-8FC8-8DD0-6931D5FAB38D}"/>
              </a:ext>
            </a:extLst>
          </p:cNvPr>
          <p:cNvSpPr>
            <a:spLocks noGrp="1" noChangeArrowheads="1"/>
          </p:cNvSpPr>
          <p:nvPr>
            <p:ph type="subTitle" idx="1"/>
          </p:nvPr>
        </p:nvSpPr>
        <p:spPr bwMode="auto">
          <a:xfrm>
            <a:off x="364092" y="891579"/>
            <a:ext cx="8415815"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endParaRPr lang="en-GB" sz="800" dirty="0"/>
          </a:p>
          <a:p>
            <a:pPr marL="0" marR="0" lvl="0" indent="0" algn="l" defTabSz="914400" rtl="0" eaLnBrk="0" fontAlgn="base" latinLnBrk="0" hangingPunct="0">
              <a:lnSpc>
                <a:spcPct val="100000"/>
              </a:lnSpc>
              <a:spcBef>
                <a:spcPct val="0"/>
              </a:spcBef>
              <a:spcAft>
                <a:spcPct val="0"/>
              </a:spcAft>
              <a:buClrTx/>
              <a:buSzTx/>
              <a:buFontTx/>
              <a:buChar char="•"/>
              <a:tabLst/>
            </a:pPr>
            <a:endParaRPr lang="en-GB" sz="1100" dirty="0"/>
          </a:p>
          <a:p>
            <a:pPr marL="0" marR="0" lvl="0" indent="0" algn="l" defTabSz="914400" rtl="0" eaLnBrk="0" fontAlgn="base" latinLnBrk="0" hangingPunct="0">
              <a:lnSpc>
                <a:spcPct val="100000"/>
              </a:lnSpc>
              <a:spcBef>
                <a:spcPct val="0"/>
              </a:spcBef>
              <a:spcAft>
                <a:spcPct val="0"/>
              </a:spcAft>
              <a:buClrTx/>
              <a:buSzTx/>
              <a:buFontTx/>
              <a:buChar char="•"/>
              <a:tabLst/>
            </a:pPr>
            <a:endParaRPr lang="en-GB" sz="1100" dirty="0"/>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p:txBody>
      </p:sp>
      <p:cxnSp>
        <p:nvCxnSpPr>
          <p:cNvPr id="6" name="Google Shape;321;p41">
            <a:extLst>
              <a:ext uri="{FF2B5EF4-FFF2-40B4-BE49-F238E27FC236}">
                <a16:creationId xmlns:a16="http://schemas.microsoft.com/office/drawing/2014/main" id="{E9D66570-8648-AD48-BB86-CE9A463C44E0}"/>
              </a:ext>
            </a:extLst>
          </p:cNvPr>
          <p:cNvCxnSpPr>
            <a:cxnSpLocks/>
          </p:cNvCxnSpPr>
          <p:nvPr/>
        </p:nvCxnSpPr>
        <p:spPr>
          <a:xfrm>
            <a:off x="2445079" y="724028"/>
            <a:ext cx="3121066" cy="0"/>
          </a:xfrm>
          <a:prstGeom prst="straightConnector1">
            <a:avLst/>
          </a:prstGeom>
          <a:noFill/>
          <a:ln w="9525" cap="flat"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80388DF7-BCC3-4651-B06F-6BF608ADDC72}"/>
              </a:ext>
            </a:extLst>
          </p:cNvPr>
          <p:cNvSpPr txBox="1"/>
          <p:nvPr/>
        </p:nvSpPr>
        <p:spPr>
          <a:xfrm>
            <a:off x="491683" y="831578"/>
            <a:ext cx="8415815" cy="4431598"/>
          </a:xfrm>
          <a:prstGeom prst="rect">
            <a:avLst/>
          </a:prstGeom>
          <a:noFill/>
        </p:spPr>
        <p:txBody>
          <a:bodyPr wrap="square">
            <a:spAutoFit/>
          </a:bodyPr>
          <a:lstStyle/>
          <a:p>
            <a:pPr marL="342900" lvl="0" indent="-342900">
              <a:spcAft>
                <a:spcPts val="800"/>
              </a:spcAft>
              <a:buSzPts val="1000"/>
              <a:buFont typeface="Symbol" panose="05050102010706020507" pitchFamily="18" charset="2"/>
              <a:buChar char=""/>
              <a:tabLst>
                <a:tab pos="457200" algn="l"/>
              </a:tabLst>
            </a:pPr>
            <a:r>
              <a:rPr lang="en-GB" sz="800" kern="100" dirty="0" err="1">
                <a:effectLst/>
                <a:latin typeface="Aptos" panose="020B0004020202020204" pitchFamily="34" charset="0"/>
                <a:ea typeface="DengXian" panose="02010600030101010101" pitchFamily="2" charset="-122"/>
                <a:cs typeface="Times New Roman" panose="02020603050405020304" pitchFamily="18" charset="0"/>
              </a:rPr>
              <a:t>APMobley</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(n.d.) </a:t>
            </a:r>
            <a:r>
              <a:rPr lang="en-GB" sz="800" i="1" kern="100" dirty="0">
                <a:effectLst/>
                <a:latin typeface="Aptos" panose="020B0004020202020204" pitchFamily="34" charset="0"/>
                <a:ea typeface="DengXian" panose="02010600030101010101" pitchFamily="2" charset="-122"/>
                <a:cs typeface="Times New Roman" panose="02020603050405020304" pitchFamily="18" charset="0"/>
              </a:rPr>
              <a:t>The Magical Welsh Cauldron That Inspired The Black Cauldron</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8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The magical Welsh cauldron that inspired The Black Cauldron</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(Accessed: 3 October 2025)</a:t>
            </a:r>
          </a:p>
          <a:p>
            <a:pPr marL="342900" lvl="0" indent="-342900">
              <a:spcAft>
                <a:spcPts val="800"/>
              </a:spcAft>
              <a:buSzPts val="1000"/>
              <a:buFont typeface="Symbol" panose="05050102010706020507" pitchFamily="18" charset="2"/>
              <a:buChar char=""/>
              <a:tabLst>
                <a:tab pos="457200" algn="l"/>
              </a:tabLst>
            </a:pPr>
            <a:r>
              <a:rPr lang="en-GB" sz="800" kern="100" dirty="0">
                <a:effectLst/>
                <a:latin typeface="Aptos" panose="020B0004020202020204" pitchFamily="34" charset="0"/>
                <a:ea typeface="DengXian" panose="02010600030101010101" pitchFamily="2" charset="-122"/>
                <a:cs typeface="Times New Roman" panose="02020603050405020304" pitchFamily="18" charset="0"/>
              </a:rPr>
              <a:t>Brona’s Books (2023) </a:t>
            </a:r>
            <a:r>
              <a:rPr lang="en-GB" sz="800" i="1" kern="100" dirty="0">
                <a:effectLst/>
                <a:latin typeface="Aptos" panose="020B0004020202020204" pitchFamily="34" charset="0"/>
                <a:ea typeface="DengXian" panose="02010600030101010101" pitchFamily="2" charset="-122"/>
                <a:cs typeface="Times New Roman" panose="02020603050405020304" pitchFamily="18" charset="0"/>
              </a:rPr>
              <a:t>The Mabinogion: The Second Branch of the Mabinogi | Sioned Davies</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8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4"/>
              </a:rPr>
              <a:t>The Mabinogion: The Second Branch of the Mabinogi | Sioned Davies #Dewithon23 – This Reading Life</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(Accessed: 3 October 2025)</a:t>
            </a:r>
          </a:p>
          <a:p>
            <a:pPr marL="342900" lvl="0" indent="-342900">
              <a:spcAft>
                <a:spcPts val="800"/>
              </a:spcAft>
              <a:buSzPts val="1000"/>
              <a:buFont typeface="Symbol" panose="05050102010706020507" pitchFamily="18" charset="2"/>
              <a:buChar char=""/>
              <a:tabLst>
                <a:tab pos="457200" algn="l"/>
              </a:tabLst>
            </a:pPr>
            <a:r>
              <a:rPr lang="fr-FR" sz="800" kern="100" dirty="0">
                <a:effectLst/>
                <a:latin typeface="Aptos" panose="020B0004020202020204" pitchFamily="34" charset="0"/>
                <a:ea typeface="DengXian" panose="02010600030101010101" pitchFamily="2" charset="-122"/>
                <a:cs typeface="Times New Roman" panose="02020603050405020304" pitchFamily="18" charset="0"/>
              </a:rPr>
              <a:t>Du Cros, H. &amp; </a:t>
            </a:r>
            <a:r>
              <a:rPr lang="fr-FR" sz="800" kern="100" dirty="0" err="1">
                <a:effectLst/>
                <a:latin typeface="Aptos" panose="020B0004020202020204" pitchFamily="34" charset="0"/>
                <a:ea typeface="DengXian" panose="02010600030101010101" pitchFamily="2" charset="-122"/>
                <a:cs typeface="Times New Roman" panose="02020603050405020304" pitchFamily="18" charset="0"/>
              </a:rPr>
              <a:t>McKercher</a:t>
            </a:r>
            <a:r>
              <a:rPr lang="fr-FR" sz="800" kern="100" dirty="0">
                <a:effectLst/>
                <a:latin typeface="Aptos" panose="020B0004020202020204" pitchFamily="34" charset="0"/>
                <a:ea typeface="DengXian" panose="02010600030101010101" pitchFamily="2" charset="-122"/>
                <a:cs typeface="Times New Roman" panose="02020603050405020304" pitchFamily="18" charset="0"/>
              </a:rPr>
              <a:t>, B. (2018) </a:t>
            </a:r>
            <a:r>
              <a:rPr lang="fr-FR" sz="800" i="1" kern="100" dirty="0">
                <a:effectLst/>
                <a:latin typeface="Aptos" panose="020B0004020202020204" pitchFamily="34" charset="0"/>
                <a:ea typeface="DengXian" panose="02010600030101010101" pitchFamily="2" charset="-122"/>
                <a:cs typeface="Times New Roman" panose="02020603050405020304" pitchFamily="18" charset="0"/>
              </a:rPr>
              <a:t>Cultural </a:t>
            </a:r>
            <a:r>
              <a:rPr lang="fr-FR" sz="800" i="1" kern="100" dirty="0" err="1">
                <a:effectLst/>
                <a:latin typeface="Aptos" panose="020B0004020202020204" pitchFamily="34" charset="0"/>
                <a:ea typeface="DengXian" panose="02010600030101010101" pitchFamily="2" charset="-122"/>
                <a:cs typeface="Times New Roman" panose="02020603050405020304" pitchFamily="18" charset="0"/>
              </a:rPr>
              <a:t>Tourism</a:t>
            </a:r>
            <a:r>
              <a:rPr lang="fr-FR" sz="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3rd </a:t>
            </a:r>
            <a:r>
              <a:rPr lang="en-GB" sz="800" kern="100" dirty="0" err="1">
                <a:effectLst/>
                <a:latin typeface="Aptos" panose="020B0004020202020204" pitchFamily="34" charset="0"/>
                <a:ea typeface="DengXian" panose="02010600030101010101" pitchFamily="2" charset="-122"/>
                <a:cs typeface="Times New Roman" panose="02020603050405020304" pitchFamily="18" charset="0"/>
              </a:rPr>
              <a:t>edn</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Abingdon: Routledge</a:t>
            </a:r>
          </a:p>
          <a:p>
            <a:pPr marL="342900" lvl="0" indent="-342900">
              <a:spcAft>
                <a:spcPts val="800"/>
              </a:spcAft>
              <a:buSzPts val="1000"/>
              <a:buFont typeface="Symbol" panose="05050102010706020507" pitchFamily="18" charset="2"/>
              <a:buChar char=""/>
              <a:tabLst>
                <a:tab pos="457200" algn="l"/>
              </a:tabLst>
            </a:pPr>
            <a:r>
              <a:rPr lang="en-GB" sz="800" kern="100" dirty="0">
                <a:effectLst/>
                <a:latin typeface="Aptos" panose="020B0004020202020204" pitchFamily="34" charset="0"/>
                <a:ea typeface="DengXian" panose="02010600030101010101" pitchFamily="2" charset="-122"/>
                <a:cs typeface="Times New Roman" panose="02020603050405020304" pitchFamily="18" charset="0"/>
              </a:rPr>
              <a:t>Getz, D. (2019) </a:t>
            </a:r>
            <a:r>
              <a:rPr lang="en-GB" sz="800" i="1" kern="100" dirty="0">
                <a:effectLst/>
                <a:latin typeface="Aptos" panose="020B0004020202020204" pitchFamily="34" charset="0"/>
                <a:ea typeface="DengXian" panose="02010600030101010101" pitchFamily="2" charset="-122"/>
                <a:cs typeface="Times New Roman" panose="02020603050405020304" pitchFamily="18" charset="0"/>
              </a:rPr>
              <a:t>Event Studies: Theory, Research and Policy for Planned Events</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4th </a:t>
            </a:r>
            <a:r>
              <a:rPr lang="en-GB" sz="800" kern="100" dirty="0" err="1">
                <a:effectLst/>
                <a:latin typeface="Aptos" panose="020B0004020202020204" pitchFamily="34" charset="0"/>
                <a:ea typeface="DengXian" panose="02010600030101010101" pitchFamily="2" charset="-122"/>
                <a:cs typeface="Times New Roman" panose="02020603050405020304" pitchFamily="18" charset="0"/>
              </a:rPr>
              <a:t>edn</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London: Routledge</a:t>
            </a:r>
          </a:p>
          <a:p>
            <a:pPr marL="342900" lvl="0" indent="-342900">
              <a:spcAft>
                <a:spcPts val="800"/>
              </a:spcAft>
              <a:buSzPts val="1000"/>
              <a:buFont typeface="Symbol" panose="05050102010706020507" pitchFamily="18" charset="2"/>
              <a:buChar char=""/>
              <a:tabLst>
                <a:tab pos="457200" algn="l"/>
              </a:tabLst>
            </a:pPr>
            <a:r>
              <a:rPr lang="en-GB" sz="800" kern="100" dirty="0">
                <a:effectLst/>
                <a:latin typeface="Aptos" panose="020B0004020202020204" pitchFamily="34" charset="0"/>
                <a:ea typeface="DengXian" panose="02010600030101010101" pitchFamily="2" charset="-122"/>
                <a:cs typeface="Times New Roman" panose="02020603050405020304" pitchFamily="18" charset="0"/>
              </a:rPr>
              <a:t>Hall, C. M. &amp; Page, S. J. (2014) </a:t>
            </a:r>
            <a:r>
              <a:rPr lang="en-GB" sz="800" i="1" kern="100" dirty="0">
                <a:effectLst/>
                <a:latin typeface="Aptos" panose="020B0004020202020204" pitchFamily="34" charset="0"/>
                <a:ea typeface="DengXian" panose="02010600030101010101" pitchFamily="2" charset="-122"/>
                <a:cs typeface="Times New Roman" panose="02020603050405020304" pitchFamily="18" charset="0"/>
              </a:rPr>
              <a:t>The Geography of Tourism and Recreation: Environment, Place and Space</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4th </a:t>
            </a:r>
            <a:r>
              <a:rPr lang="en-GB" sz="800" kern="100" dirty="0" err="1">
                <a:effectLst/>
                <a:latin typeface="Aptos" panose="020B0004020202020204" pitchFamily="34" charset="0"/>
                <a:ea typeface="DengXian" panose="02010600030101010101" pitchFamily="2" charset="-122"/>
                <a:cs typeface="Times New Roman" panose="02020603050405020304" pitchFamily="18" charset="0"/>
              </a:rPr>
              <a:t>edn</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London: Routledge</a:t>
            </a:r>
          </a:p>
          <a:p>
            <a:pPr marL="342900" lvl="0" indent="-342900">
              <a:spcAft>
                <a:spcPts val="800"/>
              </a:spcAft>
              <a:buSzPts val="1000"/>
              <a:buFont typeface="Symbol" panose="05050102010706020507" pitchFamily="18" charset="2"/>
              <a:buChar char=""/>
              <a:tabLst>
                <a:tab pos="457200" algn="l"/>
              </a:tabLst>
            </a:pPr>
            <a:r>
              <a:rPr lang="en-GB" sz="800" kern="100" dirty="0">
                <a:effectLst/>
                <a:latin typeface="Aptos" panose="020B0004020202020204" pitchFamily="34" charset="0"/>
                <a:ea typeface="DengXian" panose="02010600030101010101" pitchFamily="2" charset="-122"/>
                <a:cs typeface="Times New Roman" panose="02020603050405020304" pitchFamily="18" charset="0"/>
              </a:rPr>
              <a:t>Hargrove, C. M. (2017) </a:t>
            </a:r>
            <a:r>
              <a:rPr lang="en-GB" sz="800" i="1" kern="100" dirty="0">
                <a:effectLst/>
                <a:latin typeface="Aptos" panose="020B0004020202020204" pitchFamily="34" charset="0"/>
                <a:ea typeface="DengXian" panose="02010600030101010101" pitchFamily="2" charset="-122"/>
                <a:cs typeface="Times New Roman" panose="02020603050405020304" pitchFamily="18" charset="0"/>
              </a:rPr>
              <a:t>Cultural Heritage Tourism: Five Steps for Success and Sustainability</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New York: Bloomsbury</a:t>
            </a:r>
          </a:p>
          <a:p>
            <a:pPr marL="342900" lvl="0" indent="-342900">
              <a:spcAft>
                <a:spcPts val="800"/>
              </a:spcAft>
              <a:buSzPts val="1000"/>
              <a:buFont typeface="Symbol" panose="05050102010706020507" pitchFamily="18" charset="2"/>
              <a:buChar char=""/>
              <a:tabLst>
                <a:tab pos="457200" algn="l"/>
              </a:tabLst>
            </a:pPr>
            <a:r>
              <a:rPr lang="en-GB" sz="800" i="1" kern="100" dirty="0">
                <a:effectLst/>
                <a:latin typeface="Aptos" panose="020B0004020202020204" pitchFamily="34" charset="0"/>
                <a:ea typeface="DengXian" panose="02010600030101010101" pitchFamily="2" charset="-122"/>
                <a:cs typeface="Times New Roman" panose="02020603050405020304" pitchFamily="18" charset="0"/>
              </a:rPr>
              <a:t>Heritage and Cultural Heritage Tourism: International Perspectives</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(2024). Springer</a:t>
            </a:r>
          </a:p>
          <a:p>
            <a:pPr marL="342900" lvl="0" indent="-342900">
              <a:spcAft>
                <a:spcPts val="800"/>
              </a:spcAft>
              <a:buSzPts val="1000"/>
              <a:buFont typeface="Symbol" panose="05050102010706020507" pitchFamily="18" charset="2"/>
              <a:buChar char=""/>
              <a:tabLst>
                <a:tab pos="457200" algn="l"/>
              </a:tabLst>
            </a:pPr>
            <a:r>
              <a:rPr lang="en-GB" sz="800" kern="100" dirty="0">
                <a:effectLst/>
                <a:latin typeface="Aptos" panose="020B0004020202020204" pitchFamily="34" charset="0"/>
                <a:ea typeface="DengXian" panose="02010600030101010101" pitchFamily="2" charset="-122"/>
                <a:cs typeface="Times New Roman" panose="02020603050405020304" pitchFamily="18" charset="0"/>
              </a:rPr>
              <a:t>Matteucci, X. (2018) </a:t>
            </a:r>
            <a:r>
              <a:rPr lang="en-GB" sz="800" i="1" kern="100" dirty="0">
                <a:effectLst/>
                <a:latin typeface="Aptos" panose="020B0004020202020204" pitchFamily="34" charset="0"/>
                <a:ea typeface="DengXian" panose="02010600030101010101" pitchFamily="2" charset="-122"/>
                <a:cs typeface="Times New Roman" panose="02020603050405020304" pitchFamily="18" charset="0"/>
              </a:rPr>
              <a:t>The Future of Cultural Tourism</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Bristol: Channel View Publications</a:t>
            </a:r>
          </a:p>
          <a:p>
            <a:pPr marL="342900" lvl="0" indent="-342900">
              <a:spcAft>
                <a:spcPts val="800"/>
              </a:spcAft>
              <a:buSzPts val="1000"/>
              <a:buFont typeface="Symbol" panose="05050102010706020507" pitchFamily="18" charset="2"/>
              <a:buChar char=""/>
              <a:tabLst>
                <a:tab pos="457200" algn="l"/>
              </a:tabLst>
            </a:pPr>
            <a:r>
              <a:rPr lang="en-GB" sz="800" kern="100" dirty="0">
                <a:effectLst/>
                <a:latin typeface="Aptos" panose="020B0004020202020204" pitchFamily="34" charset="0"/>
                <a:ea typeface="DengXian" panose="02010600030101010101" pitchFamily="2" charset="-122"/>
                <a:cs typeface="Times New Roman" panose="02020603050405020304" pitchFamily="18" charset="0"/>
              </a:rPr>
              <a:t>MDPI Sustainability (2024) ‘Cultural Heritage Tourism and Sustainability: A Bibliometric Analysis’. Available at: </a:t>
            </a:r>
            <a:r>
              <a:rPr lang="en-GB" sz="8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5"/>
              </a:rPr>
              <a:t>Cultural Heritage Tourism and Sustainability: A Bibliometric Analysis</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(Accessed: 2 October 2025)</a:t>
            </a:r>
          </a:p>
          <a:p>
            <a:pPr marL="342900" lvl="0" indent="-342900">
              <a:spcAft>
                <a:spcPts val="800"/>
              </a:spcAft>
              <a:buSzPts val="1000"/>
              <a:buFont typeface="Symbol" panose="05050102010706020507" pitchFamily="18" charset="2"/>
              <a:buChar char=""/>
              <a:tabLst>
                <a:tab pos="457200" algn="l"/>
              </a:tabLst>
            </a:pPr>
            <a:r>
              <a:rPr lang="en-GB" sz="800" kern="100" dirty="0">
                <a:effectLst/>
                <a:latin typeface="Aptos" panose="020B0004020202020204" pitchFamily="34" charset="0"/>
                <a:ea typeface="DengXian" panose="02010600030101010101" pitchFamily="2" charset="-122"/>
                <a:cs typeface="Times New Roman" panose="02020603050405020304" pitchFamily="18" charset="0"/>
              </a:rPr>
              <a:t>National Museum Wales (2023) </a:t>
            </a:r>
            <a:r>
              <a:rPr lang="en-GB" sz="800" i="1" kern="100" dirty="0">
                <a:effectLst/>
                <a:latin typeface="Aptos" panose="020B0004020202020204" pitchFamily="34" charset="0"/>
                <a:ea typeface="DengXian" panose="02010600030101010101" pitchFamily="2" charset="-122"/>
                <a:cs typeface="Times New Roman" panose="02020603050405020304" pitchFamily="18" charset="0"/>
              </a:rPr>
              <a:t>Collections and Exhibitions</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Available at: </a:t>
            </a:r>
            <a:r>
              <a:rPr lang="en-GB" sz="8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6"/>
              </a:rPr>
              <a:t>https://museum.wales</a:t>
            </a:r>
            <a:r>
              <a:rPr lang="en-GB" sz="800" kern="100" dirty="0">
                <a:effectLst/>
                <a:latin typeface="Aptos" panose="020B0004020202020204" pitchFamily="34" charset="0"/>
                <a:ea typeface="DengXian" panose="02010600030101010101" pitchFamily="2" charset="-122"/>
                <a:cs typeface="Times New Roman" panose="02020603050405020304" pitchFamily="18" charset="0"/>
              </a:rPr>
              <a:t> (Accessed: 2 October 2025)</a:t>
            </a:r>
            <a:endParaRPr lang="en-GB" sz="800" kern="100" dirty="0">
              <a:latin typeface="Aptos" panose="020B0004020202020204" pitchFamily="34" charset="0"/>
              <a:ea typeface="DengXian" panose="02010600030101010101" pitchFamily="2" charset="-122"/>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Richards, G. (2018) ‘Cultural tourism: A review of recent research and trends’, </a:t>
            </a:r>
            <a:r>
              <a:rPr lang="en-GB" sz="800" i="1" kern="100" dirty="0">
                <a:latin typeface="Aptos" panose="020B0004020202020204" pitchFamily="34" charset="0"/>
                <a:ea typeface="DengXian" panose="02010600030101010101" pitchFamily="2" charset="-122"/>
                <a:cs typeface="Times New Roman" panose="02020603050405020304" pitchFamily="18" charset="0"/>
              </a:rPr>
              <a:t>Journal of Hospitality and Tourism Management</a:t>
            </a:r>
            <a:r>
              <a:rPr lang="en-GB" sz="800" kern="100" dirty="0">
                <a:latin typeface="Aptos" panose="020B0004020202020204" pitchFamily="34" charset="0"/>
                <a:ea typeface="DengXian" panose="02010600030101010101" pitchFamily="2" charset="-122"/>
                <a:cs typeface="Times New Roman" panose="02020603050405020304" pitchFamily="18" charset="0"/>
              </a:rPr>
              <a:t>, 36, pp. 12–21</a:t>
            </a:r>
          </a:p>
          <a:p>
            <a:pPr marL="342900" lvl="0" indent="-342900">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Richards, G. &amp; Munsters, W. (eds.) (2010) </a:t>
            </a:r>
            <a:r>
              <a:rPr lang="en-GB" sz="800" i="1" kern="100" dirty="0">
                <a:latin typeface="Aptos" panose="020B0004020202020204" pitchFamily="34" charset="0"/>
                <a:ea typeface="DengXian" panose="02010600030101010101" pitchFamily="2" charset="-122"/>
                <a:cs typeface="Times New Roman" panose="02020603050405020304" pitchFamily="18" charset="0"/>
              </a:rPr>
              <a:t>Cultural Tourism Research Methods</a:t>
            </a:r>
            <a:r>
              <a:rPr lang="en-GB" sz="800" kern="100" dirty="0">
                <a:latin typeface="Aptos" panose="020B0004020202020204" pitchFamily="34" charset="0"/>
                <a:ea typeface="DengXian" panose="02010600030101010101" pitchFamily="2" charset="-122"/>
                <a:cs typeface="Times New Roman" panose="02020603050405020304" pitchFamily="18" charset="0"/>
              </a:rPr>
              <a:t>. Wallingford: CABI</a:t>
            </a:r>
          </a:p>
          <a:p>
            <a:pPr marL="342900" lvl="0" indent="-342900">
              <a:spcAft>
                <a:spcPts val="800"/>
              </a:spcAft>
              <a:buSzPts val="1000"/>
              <a:buFont typeface="Symbol" panose="05050102010706020507" pitchFamily="18" charset="2"/>
              <a:buChar char=""/>
              <a:tabLst>
                <a:tab pos="457200" algn="l"/>
              </a:tabLst>
            </a:pPr>
            <a:r>
              <a:rPr lang="en-GB" sz="800" i="1" kern="100" dirty="0">
                <a:latin typeface="Aptos" panose="020B0004020202020204" pitchFamily="34" charset="0"/>
                <a:ea typeface="DengXian" panose="02010600030101010101" pitchFamily="2" charset="-122"/>
                <a:cs typeface="Times New Roman" panose="02020603050405020304" pitchFamily="18" charset="0"/>
              </a:rPr>
              <a:t>Rethinking Cultural Tourism</a:t>
            </a:r>
            <a:r>
              <a:rPr lang="en-GB" sz="800" kern="100" dirty="0">
                <a:latin typeface="Aptos" panose="020B0004020202020204" pitchFamily="34" charset="0"/>
                <a:ea typeface="DengXian" panose="02010600030101010101" pitchFamily="2" charset="-122"/>
                <a:cs typeface="Times New Roman" panose="02020603050405020304" pitchFamily="18" charset="0"/>
              </a:rPr>
              <a:t> (2019). Cheltenham: Edward Elgar Publishing</a:t>
            </a:r>
          </a:p>
          <a:p>
            <a:pPr marL="342900" lvl="0" indent="-342900">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SAGE Journals (2024) ‘Heritage tourism and local prosperity: An empirical investigation’. Available at: </a:t>
            </a:r>
            <a:r>
              <a:rPr lang="en-GB" sz="800" u="sng" kern="100" dirty="0">
                <a:solidFill>
                  <a:srgbClr val="467886"/>
                </a:solidFill>
                <a:latin typeface="Aptos" panose="020B0004020202020204" pitchFamily="34" charset="0"/>
                <a:ea typeface="DengXian" panose="02010600030101010101" pitchFamily="2" charset="-122"/>
                <a:cs typeface="Times New Roman" panose="02020603050405020304" pitchFamily="18" charset="0"/>
                <a:hlinkClick r:id="rId7"/>
              </a:rPr>
              <a:t>Heritage tourism and local prosperity: An empirical investigation of their controversial relationship - Silvia </a:t>
            </a:r>
            <a:r>
              <a:rPr lang="en-GB" sz="800" u="sng" kern="100" dirty="0" err="1">
                <a:solidFill>
                  <a:srgbClr val="467886"/>
                </a:solidFill>
                <a:latin typeface="Aptos" panose="020B0004020202020204" pitchFamily="34" charset="0"/>
                <a:ea typeface="DengXian" panose="02010600030101010101" pitchFamily="2" charset="-122"/>
                <a:cs typeface="Times New Roman" panose="02020603050405020304" pitchFamily="18" charset="0"/>
                <a:hlinkClick r:id="rId7"/>
              </a:rPr>
              <a:t>Cerisola</a:t>
            </a:r>
            <a:r>
              <a:rPr lang="en-GB" sz="800" u="sng" kern="100" dirty="0">
                <a:solidFill>
                  <a:srgbClr val="467886"/>
                </a:solidFill>
                <a:latin typeface="Aptos" panose="020B0004020202020204" pitchFamily="34" charset="0"/>
                <a:ea typeface="DengXian" panose="02010600030101010101" pitchFamily="2" charset="-122"/>
                <a:cs typeface="Times New Roman" panose="02020603050405020304" pitchFamily="18" charset="0"/>
                <a:hlinkClick r:id="rId7"/>
              </a:rPr>
              <a:t>, Elisa Panzera, 2025</a:t>
            </a:r>
            <a:r>
              <a:rPr lang="en-GB" sz="800" kern="100" dirty="0">
                <a:latin typeface="Aptos" panose="020B0004020202020204" pitchFamily="34" charset="0"/>
                <a:ea typeface="DengXian" panose="02010600030101010101" pitchFamily="2" charset="-122"/>
                <a:cs typeface="Times New Roman" panose="02020603050405020304" pitchFamily="18" charset="0"/>
              </a:rPr>
              <a:t> (Accessed: 1 October 2025)</a:t>
            </a:r>
          </a:p>
          <a:p>
            <a:pPr marL="342900" lvl="0" indent="-342900">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Smith, M. &amp; Richards, G. (eds.) (2013) </a:t>
            </a:r>
            <a:r>
              <a:rPr lang="en-GB" sz="800" i="1" kern="100" dirty="0">
                <a:latin typeface="Aptos" panose="020B0004020202020204" pitchFamily="34" charset="0"/>
                <a:ea typeface="DengXian" panose="02010600030101010101" pitchFamily="2" charset="-122"/>
                <a:cs typeface="Times New Roman" panose="02020603050405020304" pitchFamily="18" charset="0"/>
              </a:rPr>
              <a:t>The Routledge Handbook of Cultural Tourism</a:t>
            </a:r>
            <a:r>
              <a:rPr lang="en-GB" sz="800" kern="100" dirty="0">
                <a:latin typeface="Aptos" panose="020B0004020202020204" pitchFamily="34" charset="0"/>
                <a:ea typeface="DengXian" panose="02010600030101010101" pitchFamily="2" charset="-122"/>
                <a:cs typeface="Times New Roman" panose="02020603050405020304" pitchFamily="18" charset="0"/>
              </a:rPr>
              <a:t>. Abingdon: Routledge</a:t>
            </a:r>
          </a:p>
          <a:p>
            <a:pPr marL="342900" lvl="0" indent="-342900">
              <a:spcAft>
                <a:spcPts val="800"/>
              </a:spcAft>
              <a:buSzPts val="1000"/>
              <a:buFont typeface="Symbol" panose="05050102010706020507" pitchFamily="18" charset="2"/>
              <a:buChar char=""/>
              <a:tabLst>
                <a:tab pos="457200" algn="l"/>
              </a:tabLst>
            </a:pPr>
            <a:endParaRPr lang="en-GB" sz="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5D8F4F2-40CF-FF8A-D92B-A873C2F63B81}"/>
              </a:ext>
            </a:extLst>
          </p:cNvPr>
          <p:cNvSpPr>
            <a:spLocks noGrp="1"/>
          </p:cNvSpPr>
          <p:nvPr>
            <p:ph type="subTitle" idx="1"/>
          </p:nvPr>
        </p:nvSpPr>
        <p:spPr/>
        <p:txBody>
          <a:bodyPr/>
          <a:lstStyle/>
          <a:p>
            <a:pPr marL="342900" lvl="0" algn="l">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Tallon, L. &amp; Walker, K. (2008) </a:t>
            </a:r>
            <a:r>
              <a:rPr lang="en-GB" sz="800" i="1" kern="100" dirty="0">
                <a:latin typeface="Aptos" panose="020B0004020202020204" pitchFamily="34" charset="0"/>
                <a:ea typeface="DengXian" panose="02010600030101010101" pitchFamily="2" charset="-122"/>
                <a:cs typeface="Times New Roman" panose="02020603050405020304" pitchFamily="18" charset="0"/>
              </a:rPr>
              <a:t>Digital Technologies and the Museum Experience</a:t>
            </a:r>
            <a:r>
              <a:rPr lang="en-GB" sz="800" kern="100" dirty="0">
                <a:latin typeface="Aptos" panose="020B0004020202020204" pitchFamily="34" charset="0"/>
                <a:ea typeface="DengXian" panose="02010600030101010101" pitchFamily="2" charset="-122"/>
                <a:cs typeface="Times New Roman" panose="02020603050405020304" pitchFamily="18" charset="0"/>
              </a:rPr>
              <a:t>. Lanham, MD: </a:t>
            </a:r>
            <a:r>
              <a:rPr lang="en-GB" sz="800" kern="100" dirty="0" err="1">
                <a:latin typeface="Aptos" panose="020B0004020202020204" pitchFamily="34" charset="0"/>
                <a:ea typeface="DengXian" panose="02010600030101010101" pitchFamily="2" charset="-122"/>
                <a:cs typeface="Times New Roman" panose="02020603050405020304" pitchFamily="18" charset="0"/>
              </a:rPr>
              <a:t>AltaMira</a:t>
            </a:r>
            <a:r>
              <a:rPr lang="en-GB" sz="800" kern="100" dirty="0">
                <a:latin typeface="Aptos" panose="020B0004020202020204" pitchFamily="34" charset="0"/>
                <a:ea typeface="DengXian" panose="02010600030101010101" pitchFamily="2" charset="-122"/>
                <a:cs typeface="Times New Roman" panose="02020603050405020304" pitchFamily="18" charset="0"/>
              </a:rPr>
              <a:t> Press</a:t>
            </a:r>
          </a:p>
          <a:p>
            <a:pPr marL="342900" lvl="0" algn="l">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Tales of Britain and Ireland (2020) </a:t>
            </a:r>
            <a:r>
              <a:rPr lang="en-GB" sz="800" i="1" kern="100" dirty="0">
                <a:latin typeface="Aptos" panose="020B0004020202020204" pitchFamily="34" charset="0"/>
                <a:ea typeface="DengXian" panose="02010600030101010101" pitchFamily="2" charset="-122"/>
                <a:cs typeface="Times New Roman" panose="02020603050405020304" pitchFamily="18" charset="0"/>
              </a:rPr>
              <a:t>Episodes 28 &amp; 29: Second Branch of the Mabinogion</a:t>
            </a:r>
            <a:r>
              <a:rPr lang="en-GB" sz="800" kern="100" dirty="0">
                <a:latin typeface="Aptos" panose="020B0004020202020204" pitchFamily="34" charset="0"/>
                <a:ea typeface="DengXian" panose="02010600030101010101" pitchFamily="2" charset="-122"/>
                <a:cs typeface="Times New Roman" panose="02020603050405020304" pitchFamily="18" charset="0"/>
              </a:rPr>
              <a:t>. Available at: </a:t>
            </a:r>
            <a:r>
              <a:rPr lang="en-GB" sz="800" u="sng" kern="100" dirty="0">
                <a:solidFill>
                  <a:srgbClr val="467886"/>
                </a:solidFill>
                <a:latin typeface="Aptos" panose="020B0004020202020204" pitchFamily="34" charset="0"/>
                <a:ea typeface="DengXian" panose="02010600030101010101" pitchFamily="2" charset="-122"/>
                <a:cs typeface="Times New Roman" panose="02020603050405020304" pitchFamily="18" charset="0"/>
                <a:hlinkClick r:id="rId2"/>
              </a:rPr>
              <a:t>Episodes 28 &amp; 29: Second Branch of the Mabinogion - Tales of Britain and Ireland</a:t>
            </a:r>
            <a:r>
              <a:rPr lang="en-GB" sz="800" kern="100" dirty="0">
                <a:latin typeface="Aptos" panose="020B0004020202020204" pitchFamily="34" charset="0"/>
                <a:ea typeface="DengXian" panose="02010600030101010101" pitchFamily="2" charset="-122"/>
                <a:cs typeface="Times New Roman" panose="02020603050405020304" pitchFamily="18" charset="0"/>
              </a:rPr>
              <a:t> (Accessed: 3 October 2025)</a:t>
            </a:r>
          </a:p>
          <a:p>
            <a:pPr marL="342900" lvl="0" algn="l">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Timothy, D. J. (2021) </a:t>
            </a:r>
            <a:r>
              <a:rPr lang="en-GB" sz="800" i="1" kern="100" dirty="0">
                <a:latin typeface="Aptos" panose="020B0004020202020204" pitchFamily="34" charset="0"/>
                <a:ea typeface="DengXian" panose="02010600030101010101" pitchFamily="2" charset="-122"/>
                <a:cs typeface="Times New Roman" panose="02020603050405020304" pitchFamily="18" charset="0"/>
              </a:rPr>
              <a:t>Cultural Heritage and Tourism: An Introduction</a:t>
            </a:r>
            <a:r>
              <a:rPr lang="en-GB" sz="800" kern="100" dirty="0">
                <a:latin typeface="Aptos" panose="020B0004020202020204" pitchFamily="34" charset="0"/>
                <a:ea typeface="DengXian" panose="02010600030101010101" pitchFamily="2" charset="-122"/>
                <a:cs typeface="Times New Roman" panose="02020603050405020304" pitchFamily="18" charset="0"/>
              </a:rPr>
              <a:t>. 2nd </a:t>
            </a:r>
            <a:r>
              <a:rPr lang="en-GB" sz="800" kern="100" dirty="0" err="1">
                <a:latin typeface="Aptos" panose="020B0004020202020204" pitchFamily="34" charset="0"/>
                <a:ea typeface="DengXian" panose="02010600030101010101" pitchFamily="2" charset="-122"/>
                <a:cs typeface="Times New Roman" panose="02020603050405020304" pitchFamily="18" charset="0"/>
              </a:rPr>
              <a:t>edn</a:t>
            </a:r>
            <a:r>
              <a:rPr lang="en-GB" sz="800" kern="100" dirty="0">
                <a:latin typeface="Aptos" panose="020B0004020202020204" pitchFamily="34" charset="0"/>
                <a:ea typeface="DengXian" panose="02010600030101010101" pitchFamily="2" charset="-122"/>
                <a:cs typeface="Times New Roman" panose="02020603050405020304" pitchFamily="18" charset="0"/>
              </a:rPr>
              <a:t>. Bristol: Channel View Publications</a:t>
            </a:r>
          </a:p>
          <a:p>
            <a:pPr marL="342900" lvl="0" algn="l">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Travel + Leisure (2023) </a:t>
            </a:r>
            <a:r>
              <a:rPr lang="en-GB" sz="800" i="1" kern="100" dirty="0">
                <a:latin typeface="Aptos" panose="020B0004020202020204" pitchFamily="34" charset="0"/>
                <a:ea typeface="DengXian" panose="02010600030101010101" pitchFamily="2" charset="-122"/>
                <a:cs typeface="Times New Roman" panose="02020603050405020304" pitchFamily="18" charset="0"/>
              </a:rPr>
              <a:t>Most Beautiful Castles in Wales</a:t>
            </a:r>
            <a:r>
              <a:rPr lang="en-GB" sz="800" kern="100" dirty="0">
                <a:latin typeface="Aptos" panose="020B0004020202020204" pitchFamily="34" charset="0"/>
                <a:ea typeface="DengXian" panose="02010600030101010101" pitchFamily="2" charset="-122"/>
                <a:cs typeface="Times New Roman" panose="02020603050405020304" pitchFamily="18" charset="0"/>
              </a:rPr>
              <a:t>. Available at: </a:t>
            </a:r>
            <a:r>
              <a:rPr lang="en-GB" sz="800" u="sng" kern="100" dirty="0">
                <a:solidFill>
                  <a:srgbClr val="467886"/>
                </a:solidFill>
                <a:latin typeface="Aptos" panose="020B0004020202020204" pitchFamily="34" charset="0"/>
                <a:ea typeface="DengXian" panose="02010600030101010101" pitchFamily="2" charset="-122"/>
                <a:cs typeface="Times New Roman" panose="02020603050405020304" pitchFamily="18" charset="0"/>
                <a:hlinkClick r:id="rId3"/>
              </a:rPr>
              <a:t>https://www.travelandleisure.com/attractions/beautiful-castles-in-wales</a:t>
            </a:r>
            <a:r>
              <a:rPr lang="en-GB" sz="800" kern="100" dirty="0">
                <a:latin typeface="Aptos" panose="020B0004020202020204" pitchFamily="34" charset="0"/>
                <a:ea typeface="DengXian" panose="02010600030101010101" pitchFamily="2" charset="-122"/>
                <a:cs typeface="Times New Roman" panose="02020603050405020304" pitchFamily="18" charset="0"/>
              </a:rPr>
              <a:t> (Accessed: 2 October 2025)</a:t>
            </a:r>
          </a:p>
          <a:p>
            <a:pPr marL="342900" lvl="0" algn="l">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UNESCO (2023) </a:t>
            </a:r>
            <a:r>
              <a:rPr lang="en-GB" sz="800" i="1" kern="100" dirty="0">
                <a:latin typeface="Aptos" panose="020B0004020202020204" pitchFamily="34" charset="0"/>
                <a:ea typeface="DengXian" panose="02010600030101010101" pitchFamily="2" charset="-122"/>
                <a:cs typeface="Times New Roman" panose="02020603050405020304" pitchFamily="18" charset="0"/>
              </a:rPr>
              <a:t>Intangible Cultural Heritage of Humanity</a:t>
            </a:r>
            <a:r>
              <a:rPr lang="en-GB" sz="800" kern="100" dirty="0">
                <a:latin typeface="Aptos" panose="020B0004020202020204" pitchFamily="34" charset="0"/>
                <a:ea typeface="DengXian" panose="02010600030101010101" pitchFamily="2" charset="-122"/>
                <a:cs typeface="Times New Roman" panose="02020603050405020304" pitchFamily="18" charset="0"/>
              </a:rPr>
              <a:t>. Available at: </a:t>
            </a:r>
            <a:r>
              <a:rPr lang="en-GB" sz="800" u="sng" kern="100" dirty="0">
                <a:solidFill>
                  <a:srgbClr val="467886"/>
                </a:solidFill>
                <a:latin typeface="Aptos" panose="020B0004020202020204" pitchFamily="34" charset="0"/>
                <a:ea typeface="DengXian" panose="02010600030101010101" pitchFamily="2" charset="-122"/>
                <a:cs typeface="Times New Roman" panose="02020603050405020304" pitchFamily="18" charset="0"/>
                <a:hlinkClick r:id="rId4"/>
              </a:rPr>
              <a:t>https://ich.unesco.org</a:t>
            </a:r>
            <a:r>
              <a:rPr lang="en-GB" sz="800" kern="100" dirty="0">
                <a:latin typeface="Aptos" panose="020B0004020202020204" pitchFamily="34" charset="0"/>
                <a:ea typeface="DengXian" panose="02010600030101010101" pitchFamily="2" charset="-122"/>
                <a:cs typeface="Times New Roman" panose="02020603050405020304" pitchFamily="18" charset="0"/>
              </a:rPr>
              <a:t> (Accessed: 3 October 2025)</a:t>
            </a:r>
          </a:p>
          <a:p>
            <a:pPr marL="342900" lvl="0" algn="l">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Visit Wales (2017) </a:t>
            </a:r>
            <a:r>
              <a:rPr lang="en-GB" sz="800" i="1" kern="100" dirty="0">
                <a:latin typeface="Aptos" panose="020B0004020202020204" pitchFamily="34" charset="0"/>
                <a:ea typeface="DengXian" panose="02010600030101010101" pitchFamily="2" charset="-122"/>
                <a:cs typeface="Times New Roman" panose="02020603050405020304" pitchFamily="18" charset="0"/>
              </a:rPr>
              <a:t>Year of Legends Campaign</a:t>
            </a:r>
            <a:r>
              <a:rPr lang="en-GB" sz="800" kern="100" dirty="0">
                <a:latin typeface="Aptos" panose="020B0004020202020204" pitchFamily="34" charset="0"/>
                <a:ea typeface="DengXian" panose="02010600030101010101" pitchFamily="2" charset="-122"/>
                <a:cs typeface="Times New Roman" panose="02020603050405020304" pitchFamily="18" charset="0"/>
              </a:rPr>
              <a:t>. Welsh Government. Available at: </a:t>
            </a:r>
            <a:r>
              <a:rPr lang="en-GB" sz="800" u="sng" kern="100" dirty="0">
                <a:solidFill>
                  <a:srgbClr val="467886"/>
                </a:solidFill>
                <a:latin typeface="Aptos" panose="020B0004020202020204" pitchFamily="34" charset="0"/>
                <a:ea typeface="DengXian" panose="02010600030101010101" pitchFamily="2" charset="-122"/>
                <a:cs typeface="Times New Roman" panose="02020603050405020304" pitchFamily="18" charset="0"/>
                <a:hlinkClick r:id="rId5"/>
              </a:rPr>
              <a:t>https://www.visitwales.com</a:t>
            </a:r>
            <a:r>
              <a:rPr lang="en-GB" sz="800" kern="100" dirty="0">
                <a:latin typeface="Aptos" panose="020B0004020202020204" pitchFamily="34" charset="0"/>
                <a:ea typeface="DengXian" panose="02010600030101010101" pitchFamily="2" charset="-122"/>
                <a:cs typeface="Times New Roman" panose="02020603050405020304" pitchFamily="18" charset="0"/>
              </a:rPr>
              <a:t> (Accessed: 26 September 2025)</a:t>
            </a:r>
          </a:p>
          <a:p>
            <a:pPr marL="342900" lvl="0" algn="l">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Wales Online (2022) </a:t>
            </a:r>
            <a:r>
              <a:rPr lang="en-GB" sz="800" i="1" kern="100" dirty="0">
                <a:latin typeface="Aptos" panose="020B0004020202020204" pitchFamily="34" charset="0"/>
                <a:ea typeface="DengXian" panose="02010600030101010101" pitchFamily="2" charset="-122"/>
                <a:cs typeface="Times New Roman" panose="02020603050405020304" pitchFamily="18" charset="0"/>
              </a:rPr>
              <a:t>The Enduring Power of Welsh Myths and Legends</a:t>
            </a:r>
            <a:r>
              <a:rPr lang="en-GB" sz="800" kern="100" dirty="0">
                <a:latin typeface="Aptos" panose="020B0004020202020204" pitchFamily="34" charset="0"/>
                <a:ea typeface="DengXian" panose="02010600030101010101" pitchFamily="2" charset="-122"/>
                <a:cs typeface="Times New Roman" panose="02020603050405020304" pitchFamily="18" charset="0"/>
              </a:rPr>
              <a:t>. Available at: </a:t>
            </a:r>
            <a:r>
              <a:rPr lang="en-GB" sz="800" u="sng" kern="100" dirty="0">
                <a:solidFill>
                  <a:srgbClr val="467886"/>
                </a:solidFill>
                <a:latin typeface="Aptos" panose="020B0004020202020204" pitchFamily="34" charset="0"/>
                <a:ea typeface="DengXian" panose="02010600030101010101" pitchFamily="2" charset="-122"/>
                <a:cs typeface="Times New Roman" panose="02020603050405020304" pitchFamily="18" charset="0"/>
                <a:hlinkClick r:id="rId6"/>
              </a:rPr>
              <a:t>https://www.walesonline.co.uk</a:t>
            </a:r>
            <a:r>
              <a:rPr lang="en-GB" sz="800" kern="100" dirty="0">
                <a:latin typeface="Aptos" panose="020B0004020202020204" pitchFamily="34" charset="0"/>
                <a:ea typeface="DengXian" panose="02010600030101010101" pitchFamily="2" charset="-122"/>
                <a:cs typeface="Times New Roman" panose="02020603050405020304" pitchFamily="18" charset="0"/>
              </a:rPr>
              <a:t> (Accessed: 1 October 2025)</a:t>
            </a:r>
          </a:p>
          <a:p>
            <a:pPr marL="342900" lvl="0" algn="l">
              <a:spcAft>
                <a:spcPts val="800"/>
              </a:spcAft>
              <a:buSzPts val="1000"/>
              <a:buFont typeface="Symbol" panose="05050102010706020507" pitchFamily="18" charset="2"/>
              <a:buChar char=""/>
              <a:tabLst>
                <a:tab pos="457200" algn="l"/>
              </a:tabLst>
            </a:pPr>
            <a:r>
              <a:rPr lang="en-GB" sz="800" kern="100" dirty="0">
                <a:latin typeface="Aptos" panose="020B0004020202020204" pitchFamily="34" charset="0"/>
                <a:ea typeface="DengXian" panose="02010600030101010101" pitchFamily="2" charset="-122"/>
                <a:cs typeface="Times New Roman" panose="02020603050405020304" pitchFamily="18" charset="0"/>
              </a:rPr>
              <a:t>World History Encyclopedia (n.d.) </a:t>
            </a:r>
            <a:r>
              <a:rPr lang="en-GB" sz="800" i="1" kern="100" dirty="0">
                <a:latin typeface="Aptos" panose="020B0004020202020204" pitchFamily="34" charset="0"/>
                <a:ea typeface="DengXian" panose="02010600030101010101" pitchFamily="2" charset="-122"/>
                <a:cs typeface="Times New Roman" panose="02020603050405020304" pitchFamily="18" charset="0"/>
              </a:rPr>
              <a:t>Scene of Rebirth on the Gundestrup Cauldron</a:t>
            </a:r>
            <a:r>
              <a:rPr lang="en-GB" sz="800" kern="100" dirty="0">
                <a:latin typeface="Aptos" panose="020B0004020202020204" pitchFamily="34" charset="0"/>
                <a:ea typeface="DengXian" panose="02010600030101010101" pitchFamily="2" charset="-122"/>
                <a:cs typeface="Times New Roman" panose="02020603050405020304" pitchFamily="18" charset="0"/>
              </a:rPr>
              <a:t>. Available at: </a:t>
            </a:r>
            <a:r>
              <a:rPr lang="en-GB" sz="800" u="sng" kern="100" dirty="0">
                <a:solidFill>
                  <a:srgbClr val="467886"/>
                </a:solidFill>
                <a:latin typeface="Aptos" panose="020B0004020202020204" pitchFamily="34" charset="0"/>
                <a:ea typeface="DengXian" panose="02010600030101010101" pitchFamily="2" charset="-122"/>
                <a:cs typeface="Times New Roman" panose="02020603050405020304" pitchFamily="18" charset="0"/>
                <a:hlinkClick r:id="rId7"/>
              </a:rPr>
              <a:t>https://www.worldhistory.org/image/10812/scene-of-rebirth-on-the-gundestrup-cauldron/</a:t>
            </a:r>
            <a:r>
              <a:rPr lang="en-GB" sz="800" kern="100" dirty="0">
                <a:latin typeface="Aptos" panose="020B0004020202020204" pitchFamily="34" charset="0"/>
                <a:ea typeface="DengXian" panose="02010600030101010101" pitchFamily="2" charset="-122"/>
                <a:cs typeface="Times New Roman" panose="02020603050405020304" pitchFamily="18" charset="0"/>
              </a:rPr>
              <a:t> (Accessed: 2 October 2025)</a:t>
            </a:r>
          </a:p>
          <a:p>
            <a:endParaRPr lang="en-GB" dirty="0"/>
          </a:p>
        </p:txBody>
      </p:sp>
    </p:spTree>
    <p:extLst>
      <p:ext uri="{BB962C8B-B14F-4D97-AF65-F5344CB8AC3E}">
        <p14:creationId xmlns:p14="http://schemas.microsoft.com/office/powerpoint/2010/main" val="2387472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60"/>
        <p:cNvGrpSpPr/>
        <p:nvPr/>
      </p:nvGrpSpPr>
      <p:grpSpPr>
        <a:xfrm>
          <a:off x="0" y="0"/>
          <a:ext cx="0" cy="0"/>
          <a:chOff x="0" y="0"/>
          <a:chExt cx="0" cy="0"/>
        </a:xfrm>
      </p:grpSpPr>
      <p:sp>
        <p:nvSpPr>
          <p:cNvPr id="5" name="Text Placeholder 4">
            <a:extLst>
              <a:ext uri="{FF2B5EF4-FFF2-40B4-BE49-F238E27FC236}">
                <a16:creationId xmlns:a16="http://schemas.microsoft.com/office/drawing/2014/main" id="{204B8F5E-680D-73F3-3C55-09C93E8D58F1}"/>
              </a:ext>
            </a:extLst>
          </p:cNvPr>
          <p:cNvSpPr>
            <a:spLocks noGrp="1"/>
          </p:cNvSpPr>
          <p:nvPr>
            <p:ph type="body" idx="1"/>
          </p:nvPr>
        </p:nvSpPr>
        <p:spPr>
          <a:xfrm>
            <a:off x="1439980" y="1582726"/>
            <a:ext cx="5923800" cy="494700"/>
          </a:xfrm>
        </p:spPr>
        <p:txBody>
          <a:bodyPr/>
          <a:lstStyle/>
          <a:p>
            <a:pPr marL="114300" indent="0">
              <a:buNone/>
            </a:pPr>
            <a:r>
              <a:rPr lang="en-GB" sz="1200" dirty="0"/>
              <a:t>I confirm I have not used AI to write or generate any of the final text in this assignment. I also confirm that I have not presented any AI-generated content as my own work and that I retain drafts and notes created before and after using AI tools, which I can provide as evidence if required.</a:t>
            </a:r>
          </a:p>
        </p:txBody>
      </p:sp>
    </p:spTree>
  </p:cSld>
  <p:clrMapOvr>
    <a:masterClrMapping/>
  </p:clrMapOvr>
</p:sld>
</file>

<file path=ppt/theme/theme1.xml><?xml version="1.0" encoding="utf-8"?>
<a:theme xmlns:a="http://schemas.openxmlformats.org/drawingml/2006/main" name="Battle of Ayacucho by Slidesgo">
  <a:themeElements>
    <a:clrScheme name="Simple Light">
      <a:dk1>
        <a:srgbClr val="50311C"/>
      </a:dk1>
      <a:lt1>
        <a:srgbClr val="D6C090"/>
      </a:lt1>
      <a:dk2>
        <a:srgbClr val="FCF9F4"/>
      </a:dk2>
      <a:lt2>
        <a:srgbClr val="FFFFFF"/>
      </a:lt2>
      <a:accent1>
        <a:srgbClr val="FFFFFF"/>
      </a:accent1>
      <a:accent2>
        <a:srgbClr val="FFFFFF"/>
      </a:accent2>
      <a:accent3>
        <a:srgbClr val="FFFFFF"/>
      </a:accent3>
      <a:accent4>
        <a:srgbClr val="FFFFFF"/>
      </a:accent4>
      <a:accent5>
        <a:srgbClr val="FFFFFF"/>
      </a:accent5>
      <a:accent6>
        <a:srgbClr val="FFFFFF"/>
      </a:accent6>
      <a:hlink>
        <a:srgbClr val="50311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TotalTime>
  <Words>1583</Words>
  <Application>Microsoft Office PowerPoint</Application>
  <PresentationFormat>On-screen Show (16:9)</PresentationFormat>
  <Paragraphs>155</Paragraphs>
  <Slides>15</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Symbol</vt:lpstr>
      <vt:lpstr>Noto Serif Georgian SemiBold</vt:lpstr>
      <vt:lpstr>Be Vietnam Pro</vt:lpstr>
      <vt:lpstr>Aptos</vt:lpstr>
      <vt:lpstr>Noto Serif Georgian</vt:lpstr>
      <vt:lpstr>Bebas Neue</vt:lpstr>
      <vt:lpstr>Arial</vt:lpstr>
      <vt:lpstr>Battle of Ayacucho by Slidesgo</vt:lpstr>
      <vt:lpstr>The Cauldron of Rebirth Experience</vt:lpstr>
      <vt:lpstr>Table of contents</vt:lpstr>
      <vt:lpstr>Introduction</vt:lpstr>
      <vt:lpstr>About The Cauldron of Rebirth</vt:lpstr>
      <vt:lpstr>Event Concept</vt:lpstr>
      <vt:lpstr>Sense of Place </vt:lpstr>
      <vt:lpstr>Market &amp; Operational Factors</vt:lpstr>
      <vt:lpstr>Financial Feasibility</vt:lpstr>
      <vt:lpstr>Marketing Strategy</vt:lpstr>
      <vt:lpstr>SWOT Analysis</vt:lpstr>
      <vt:lpstr>Sustainability &amp; Impact</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Georgiana Otesanu</cp:lastModifiedBy>
  <cp:revision>3</cp:revision>
  <dcterms:modified xsi:type="dcterms:W3CDTF">2025-11-01T08:26:08Z</dcterms:modified>
</cp:coreProperties>
</file>