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8F266B-74E1-40DA-9A82-21F9B15AD985}" v="652" dt="2023-09-28T19:06:01.0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3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Emanuel" userId="500375fa-2f0f-4385-97a1-bd3e0a106415" providerId="ADAL" clId="{0A670D67-51E0-4FB9-AEC8-81A01B1D6809}"/>
    <pc:docChg chg="custSel modSld">
      <pc:chgData name="Laura Emanuel" userId="500375fa-2f0f-4385-97a1-bd3e0a106415" providerId="ADAL" clId="{0A670D67-51E0-4FB9-AEC8-81A01B1D6809}" dt="2023-09-29T05:28:58.339" v="64" actId="13926"/>
      <pc:docMkLst>
        <pc:docMk/>
      </pc:docMkLst>
      <pc:sldChg chg="modSp mod">
        <pc:chgData name="Laura Emanuel" userId="500375fa-2f0f-4385-97a1-bd3e0a106415" providerId="ADAL" clId="{0A670D67-51E0-4FB9-AEC8-81A01B1D6809}" dt="2023-09-29T05:28:58.339" v="64" actId="13926"/>
        <pc:sldMkLst>
          <pc:docMk/>
          <pc:sldMk cId="109857222" sldId="256"/>
        </pc:sldMkLst>
        <pc:spChg chg="mod">
          <ac:chgData name="Laura Emanuel" userId="500375fa-2f0f-4385-97a1-bd3e0a106415" providerId="ADAL" clId="{0A670D67-51E0-4FB9-AEC8-81A01B1D6809}" dt="2023-09-29T05:28:58.339" v="64" actId="13926"/>
          <ac:spMkLst>
            <pc:docMk/>
            <pc:sldMk cId="109857222" sldId="256"/>
            <ac:spMk id="2" creationId="{00000000-0000-0000-0000-000000000000}"/>
          </ac:spMkLst>
        </pc:spChg>
        <pc:spChg chg="mod">
          <ac:chgData name="Laura Emanuel" userId="500375fa-2f0f-4385-97a1-bd3e0a106415" providerId="ADAL" clId="{0A670D67-51E0-4FB9-AEC8-81A01B1D6809}" dt="2023-09-29T05:28:55.387" v="63" actId="13926"/>
          <ac:spMkLst>
            <pc:docMk/>
            <pc:sldMk cId="109857222" sldId="256"/>
            <ac:spMk id="3" creationId="{00000000-0000-0000-0000-000000000000}"/>
          </ac:spMkLst>
        </pc:spChg>
      </pc:sldChg>
      <pc:sldChg chg="modSp mod">
        <pc:chgData name="Laura Emanuel" userId="500375fa-2f0f-4385-97a1-bd3e0a106415" providerId="ADAL" clId="{0A670D67-51E0-4FB9-AEC8-81A01B1D6809}" dt="2023-09-29T05:26:22.286" v="13" actId="404"/>
        <pc:sldMkLst>
          <pc:docMk/>
          <pc:sldMk cId="3803126846" sldId="257"/>
        </pc:sldMkLst>
        <pc:spChg chg="mod">
          <ac:chgData name="Laura Emanuel" userId="500375fa-2f0f-4385-97a1-bd3e0a106415" providerId="ADAL" clId="{0A670D67-51E0-4FB9-AEC8-81A01B1D6809}" dt="2023-09-29T05:26:12.125" v="11" actId="20577"/>
          <ac:spMkLst>
            <pc:docMk/>
            <pc:sldMk cId="3803126846" sldId="257"/>
            <ac:spMk id="2" creationId="{55147FB0-081E-4C23-229F-C7A6FF6B436A}"/>
          </ac:spMkLst>
        </pc:spChg>
        <pc:graphicFrameChg chg="mod modGraphic">
          <ac:chgData name="Laura Emanuel" userId="500375fa-2f0f-4385-97a1-bd3e0a106415" providerId="ADAL" clId="{0A670D67-51E0-4FB9-AEC8-81A01B1D6809}" dt="2023-09-29T05:26:22.286" v="13" actId="404"/>
          <ac:graphicFrameMkLst>
            <pc:docMk/>
            <pc:sldMk cId="3803126846" sldId="257"/>
            <ac:graphicFrameMk id="18" creationId="{7DA3AEF4-C31B-9B32-D288-C799C4636969}"/>
          </ac:graphicFrameMkLst>
        </pc:graphicFrameChg>
      </pc:sldChg>
      <pc:sldChg chg="modSp mod">
        <pc:chgData name="Laura Emanuel" userId="500375fa-2f0f-4385-97a1-bd3e0a106415" providerId="ADAL" clId="{0A670D67-51E0-4FB9-AEC8-81A01B1D6809}" dt="2023-09-29T05:26:50.595" v="27" actId="27636"/>
        <pc:sldMkLst>
          <pc:docMk/>
          <pc:sldMk cId="4110478070" sldId="258"/>
        </pc:sldMkLst>
        <pc:spChg chg="mod">
          <ac:chgData name="Laura Emanuel" userId="500375fa-2f0f-4385-97a1-bd3e0a106415" providerId="ADAL" clId="{0A670D67-51E0-4FB9-AEC8-81A01B1D6809}" dt="2023-09-29T05:26:31.672" v="16" actId="1076"/>
          <ac:spMkLst>
            <pc:docMk/>
            <pc:sldMk cId="4110478070" sldId="258"/>
            <ac:spMk id="2" creationId="{BA2072C6-26C5-3EAB-818C-4247FB805F46}"/>
          </ac:spMkLst>
        </pc:spChg>
        <pc:spChg chg="mod">
          <ac:chgData name="Laura Emanuel" userId="500375fa-2f0f-4385-97a1-bd3e0a106415" providerId="ADAL" clId="{0A670D67-51E0-4FB9-AEC8-81A01B1D6809}" dt="2023-09-29T05:26:50.595" v="27" actId="27636"/>
          <ac:spMkLst>
            <pc:docMk/>
            <pc:sldMk cId="4110478070" sldId="258"/>
            <ac:spMk id="3" creationId="{D35AA993-DEC6-EDA2-B8E2-C86175953439}"/>
          </ac:spMkLst>
        </pc:spChg>
      </pc:sldChg>
      <pc:sldChg chg="modSp">
        <pc:chgData name="Laura Emanuel" userId="500375fa-2f0f-4385-97a1-bd3e0a106415" providerId="ADAL" clId="{0A670D67-51E0-4FB9-AEC8-81A01B1D6809}" dt="2023-09-29T05:27:03.614" v="28" actId="2711"/>
        <pc:sldMkLst>
          <pc:docMk/>
          <pc:sldMk cId="2794057406" sldId="259"/>
        </pc:sldMkLst>
        <pc:graphicFrameChg chg="mod">
          <ac:chgData name="Laura Emanuel" userId="500375fa-2f0f-4385-97a1-bd3e0a106415" providerId="ADAL" clId="{0A670D67-51E0-4FB9-AEC8-81A01B1D6809}" dt="2023-09-29T05:27:03.614" v="28" actId="2711"/>
          <ac:graphicFrameMkLst>
            <pc:docMk/>
            <pc:sldMk cId="2794057406" sldId="259"/>
            <ac:graphicFrameMk id="5" creationId="{53E95AB0-E98D-7183-52BD-29E1FE9EE330}"/>
          </ac:graphicFrameMkLst>
        </pc:graphicFrameChg>
      </pc:sldChg>
      <pc:sldChg chg="modSp mod">
        <pc:chgData name="Laura Emanuel" userId="500375fa-2f0f-4385-97a1-bd3e0a106415" providerId="ADAL" clId="{0A670D67-51E0-4FB9-AEC8-81A01B1D6809}" dt="2023-09-29T05:27:26.486" v="33" actId="404"/>
        <pc:sldMkLst>
          <pc:docMk/>
          <pc:sldMk cId="3097759087" sldId="260"/>
        </pc:sldMkLst>
        <pc:graphicFrameChg chg="mod modGraphic">
          <ac:chgData name="Laura Emanuel" userId="500375fa-2f0f-4385-97a1-bd3e0a106415" providerId="ADAL" clId="{0A670D67-51E0-4FB9-AEC8-81A01B1D6809}" dt="2023-09-29T05:27:26.486" v="33" actId="404"/>
          <ac:graphicFrameMkLst>
            <pc:docMk/>
            <pc:sldMk cId="3097759087" sldId="260"/>
            <ac:graphicFrameMk id="5" creationId="{F1066C25-C291-A4A9-648A-A38956F33597}"/>
          </ac:graphicFrameMkLst>
        </pc:graphicFrameChg>
      </pc:sldChg>
      <pc:sldChg chg="modSp mod">
        <pc:chgData name="Laura Emanuel" userId="500375fa-2f0f-4385-97a1-bd3e0a106415" providerId="ADAL" clId="{0A670D67-51E0-4FB9-AEC8-81A01B1D6809}" dt="2023-09-29T05:28:08.491" v="51" actId="20577"/>
        <pc:sldMkLst>
          <pc:docMk/>
          <pc:sldMk cId="2207390891" sldId="261"/>
        </pc:sldMkLst>
        <pc:spChg chg="mod">
          <ac:chgData name="Laura Emanuel" userId="500375fa-2f0f-4385-97a1-bd3e0a106415" providerId="ADAL" clId="{0A670D67-51E0-4FB9-AEC8-81A01B1D6809}" dt="2023-09-29T05:27:38.628" v="36" actId="1076"/>
          <ac:spMkLst>
            <pc:docMk/>
            <pc:sldMk cId="2207390891" sldId="261"/>
            <ac:spMk id="2" creationId="{8435D323-BF92-69C1-D510-587A224B81D4}"/>
          </ac:spMkLst>
        </pc:spChg>
        <pc:spChg chg="mod">
          <ac:chgData name="Laura Emanuel" userId="500375fa-2f0f-4385-97a1-bd3e0a106415" providerId="ADAL" clId="{0A670D67-51E0-4FB9-AEC8-81A01B1D6809}" dt="2023-09-29T05:28:08.491" v="51" actId="20577"/>
          <ac:spMkLst>
            <pc:docMk/>
            <pc:sldMk cId="2207390891" sldId="261"/>
            <ac:spMk id="3" creationId="{753243F0-DEA9-31E1-1ABC-72E546DF6CAC}"/>
          </ac:spMkLst>
        </pc:spChg>
      </pc:sldChg>
      <pc:sldChg chg="modSp mod">
        <pc:chgData name="Laura Emanuel" userId="500375fa-2f0f-4385-97a1-bd3e0a106415" providerId="ADAL" clId="{0A670D67-51E0-4FB9-AEC8-81A01B1D6809}" dt="2023-09-29T05:28:43.655" v="62" actId="113"/>
        <pc:sldMkLst>
          <pc:docMk/>
          <pc:sldMk cId="2775779349" sldId="262"/>
        </pc:sldMkLst>
        <pc:spChg chg="mod">
          <ac:chgData name="Laura Emanuel" userId="500375fa-2f0f-4385-97a1-bd3e0a106415" providerId="ADAL" clId="{0A670D67-51E0-4FB9-AEC8-81A01B1D6809}" dt="2023-09-29T05:28:43.655" v="62" actId="113"/>
          <ac:spMkLst>
            <pc:docMk/>
            <pc:sldMk cId="2775779349" sldId="262"/>
            <ac:spMk id="2" creationId="{7DD17C3F-76A7-D008-0C10-5A2CBB3CE868}"/>
          </ac:spMkLst>
        </pc:spChg>
        <pc:spChg chg="mod">
          <ac:chgData name="Laura Emanuel" userId="500375fa-2f0f-4385-97a1-bd3e0a106415" providerId="ADAL" clId="{0A670D67-51E0-4FB9-AEC8-81A01B1D6809}" dt="2023-09-29T05:28:38.152" v="61" actId="27636"/>
          <ac:spMkLst>
            <pc:docMk/>
            <pc:sldMk cId="2775779349" sldId="262"/>
            <ac:spMk id="3" creationId="{B41BB1EE-0C35-C44B-8742-6177D1633814}"/>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7.png"/><Relationship Id="rId7" Type="http://schemas.openxmlformats.org/officeDocument/2006/relationships/image" Target="../media/image19.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8.svg"/><Relationship Id="rId9"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7.png"/><Relationship Id="rId7" Type="http://schemas.openxmlformats.org/officeDocument/2006/relationships/image" Target="../media/image19.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8.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8E8795-D6C9-48F2-A161-841DDD680E9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480A025-162A-44A0-A658-83F873443C66}">
      <dgm:prSet custT="1"/>
      <dgm:spPr/>
      <dgm:t>
        <a:bodyPr/>
        <a:lstStyle/>
        <a:p>
          <a:r>
            <a:rPr lang="en-GB" sz="1200">
              <a:latin typeface="OpenDyslexic" panose="00000500000000000000" pitchFamily="50" charset="0"/>
            </a:rPr>
            <a:t>Aim, focus and understanding of a critical incident</a:t>
          </a:r>
          <a:endParaRPr lang="en-US" sz="1200">
            <a:latin typeface="OpenDyslexic" panose="00000500000000000000" pitchFamily="50" charset="0"/>
          </a:endParaRPr>
        </a:p>
      </dgm:t>
    </dgm:pt>
    <dgm:pt modelId="{EE6D1D6B-512E-473E-9D3E-62FBF98341A3}" type="parTrans" cxnId="{6DD236B4-459B-4471-801E-B5E8DECB56EE}">
      <dgm:prSet/>
      <dgm:spPr/>
      <dgm:t>
        <a:bodyPr/>
        <a:lstStyle/>
        <a:p>
          <a:endParaRPr lang="en-US" sz="1600">
            <a:latin typeface="OpenDyslexic" panose="00000500000000000000" pitchFamily="50" charset="0"/>
          </a:endParaRPr>
        </a:p>
      </dgm:t>
    </dgm:pt>
    <dgm:pt modelId="{DD109926-788A-4E16-A5AD-EF59FF95AC34}" type="sibTrans" cxnId="{6DD236B4-459B-4471-801E-B5E8DECB56EE}">
      <dgm:prSet/>
      <dgm:spPr/>
      <dgm:t>
        <a:bodyPr/>
        <a:lstStyle/>
        <a:p>
          <a:endParaRPr lang="en-US" sz="1600">
            <a:latin typeface="OpenDyslexic" panose="00000500000000000000" pitchFamily="50" charset="0"/>
          </a:endParaRPr>
        </a:p>
      </dgm:t>
    </dgm:pt>
    <dgm:pt modelId="{B6AA2C2A-CD48-44AA-B317-C19055DADA4E}">
      <dgm:prSet custT="1"/>
      <dgm:spPr/>
      <dgm:t>
        <a:bodyPr/>
        <a:lstStyle/>
        <a:p>
          <a:r>
            <a:rPr lang="en-GB" sz="1200">
              <a:latin typeface="OpenDyslexic" panose="00000500000000000000" pitchFamily="50" charset="0"/>
            </a:rPr>
            <a:t>Walk us through what you aim to explore through the essay</a:t>
          </a:r>
          <a:endParaRPr lang="en-US" sz="1200">
            <a:latin typeface="OpenDyslexic" panose="00000500000000000000" pitchFamily="50" charset="0"/>
          </a:endParaRPr>
        </a:p>
      </dgm:t>
    </dgm:pt>
    <dgm:pt modelId="{07A9515A-492B-47D3-AB11-FEED30A69483}" type="parTrans" cxnId="{35C0CEF9-30F4-4663-B2AD-E46A7332382E}">
      <dgm:prSet/>
      <dgm:spPr/>
      <dgm:t>
        <a:bodyPr/>
        <a:lstStyle/>
        <a:p>
          <a:endParaRPr lang="en-US" sz="1600">
            <a:latin typeface="OpenDyslexic" panose="00000500000000000000" pitchFamily="50" charset="0"/>
          </a:endParaRPr>
        </a:p>
      </dgm:t>
    </dgm:pt>
    <dgm:pt modelId="{CBAA37C5-CF7B-4573-820F-0142EFA59862}" type="sibTrans" cxnId="{35C0CEF9-30F4-4663-B2AD-E46A7332382E}">
      <dgm:prSet/>
      <dgm:spPr/>
      <dgm:t>
        <a:bodyPr/>
        <a:lstStyle/>
        <a:p>
          <a:endParaRPr lang="en-US" sz="1600">
            <a:latin typeface="OpenDyslexic" panose="00000500000000000000" pitchFamily="50" charset="0"/>
          </a:endParaRPr>
        </a:p>
      </dgm:t>
    </dgm:pt>
    <dgm:pt modelId="{0137529B-73C6-4A67-9C26-0F75CA93283A}">
      <dgm:prSet custT="1"/>
      <dgm:spPr/>
      <dgm:t>
        <a:bodyPr/>
        <a:lstStyle/>
        <a:p>
          <a:r>
            <a:rPr lang="en-GB" sz="1200">
              <a:latin typeface="OpenDyslexic" panose="00000500000000000000" pitchFamily="50" charset="0"/>
            </a:rPr>
            <a:t>Demonstrate your own understanding of critical incident (theoretical understanding- use academic sources)</a:t>
          </a:r>
          <a:endParaRPr lang="en-US" sz="1200">
            <a:latin typeface="OpenDyslexic" panose="00000500000000000000" pitchFamily="50" charset="0"/>
          </a:endParaRPr>
        </a:p>
      </dgm:t>
    </dgm:pt>
    <dgm:pt modelId="{B782606C-463F-42BE-828A-78CB0528F26C}" type="parTrans" cxnId="{8368B7E2-3212-4B56-8ACD-842484016A9A}">
      <dgm:prSet/>
      <dgm:spPr/>
      <dgm:t>
        <a:bodyPr/>
        <a:lstStyle/>
        <a:p>
          <a:endParaRPr lang="en-US" sz="1600">
            <a:latin typeface="OpenDyslexic" panose="00000500000000000000" pitchFamily="50" charset="0"/>
          </a:endParaRPr>
        </a:p>
      </dgm:t>
    </dgm:pt>
    <dgm:pt modelId="{025A4C3B-8387-4F44-A3CE-51C1A04A46CD}" type="sibTrans" cxnId="{8368B7E2-3212-4B56-8ACD-842484016A9A}">
      <dgm:prSet/>
      <dgm:spPr/>
      <dgm:t>
        <a:bodyPr/>
        <a:lstStyle/>
        <a:p>
          <a:endParaRPr lang="en-US" sz="1600">
            <a:latin typeface="OpenDyslexic" panose="00000500000000000000" pitchFamily="50" charset="0"/>
          </a:endParaRPr>
        </a:p>
      </dgm:t>
    </dgm:pt>
    <dgm:pt modelId="{7396F050-B6CC-449F-ABBF-7351418184C8}">
      <dgm:prSet custT="1"/>
      <dgm:spPr/>
      <dgm:t>
        <a:bodyPr/>
        <a:lstStyle/>
        <a:p>
          <a:r>
            <a:rPr lang="en-GB" sz="1200">
              <a:latin typeface="OpenDyslexic" panose="00000500000000000000" pitchFamily="50" charset="0"/>
            </a:rPr>
            <a:t>DEFINE clearly your understanding of critical incident</a:t>
          </a:r>
          <a:endParaRPr lang="en-US" sz="1200">
            <a:latin typeface="OpenDyslexic" panose="00000500000000000000" pitchFamily="50" charset="0"/>
          </a:endParaRPr>
        </a:p>
      </dgm:t>
    </dgm:pt>
    <dgm:pt modelId="{4D7CA382-0AA9-4AF8-A147-C35A487EE6D7}" type="parTrans" cxnId="{5C73B503-1AEF-4F56-8C98-EF693A3CE273}">
      <dgm:prSet/>
      <dgm:spPr/>
      <dgm:t>
        <a:bodyPr/>
        <a:lstStyle/>
        <a:p>
          <a:endParaRPr lang="en-US" sz="1600">
            <a:latin typeface="OpenDyslexic" panose="00000500000000000000" pitchFamily="50" charset="0"/>
          </a:endParaRPr>
        </a:p>
      </dgm:t>
    </dgm:pt>
    <dgm:pt modelId="{AF5BCF69-123D-4EEE-823B-BC1D7A414D0B}" type="sibTrans" cxnId="{5C73B503-1AEF-4F56-8C98-EF693A3CE273}">
      <dgm:prSet/>
      <dgm:spPr/>
      <dgm:t>
        <a:bodyPr/>
        <a:lstStyle/>
        <a:p>
          <a:endParaRPr lang="en-US" sz="1600">
            <a:latin typeface="OpenDyslexic" panose="00000500000000000000" pitchFamily="50" charset="0"/>
          </a:endParaRPr>
        </a:p>
      </dgm:t>
    </dgm:pt>
    <dgm:pt modelId="{6CEA3381-8FD8-4C7D-B194-1D61D38A8BE6}">
      <dgm:prSet custT="1"/>
      <dgm:spPr/>
      <dgm:t>
        <a:bodyPr/>
        <a:lstStyle/>
        <a:p>
          <a:r>
            <a:rPr lang="en-GB" sz="1200">
              <a:latin typeface="OpenDyslexic" panose="00000500000000000000" pitchFamily="50" charset="0"/>
            </a:rPr>
            <a:t>BRIEFLY describe the class you observed </a:t>
          </a:r>
          <a:endParaRPr lang="en-US" sz="1200">
            <a:latin typeface="OpenDyslexic" panose="00000500000000000000" pitchFamily="50" charset="0"/>
          </a:endParaRPr>
        </a:p>
      </dgm:t>
    </dgm:pt>
    <dgm:pt modelId="{5737C13A-3C5F-4791-AE17-BC5287DEA33A}" type="parTrans" cxnId="{C4FB8187-976A-4756-9DF7-4E22A8F354CA}">
      <dgm:prSet/>
      <dgm:spPr/>
      <dgm:t>
        <a:bodyPr/>
        <a:lstStyle/>
        <a:p>
          <a:endParaRPr lang="en-US" sz="1600">
            <a:latin typeface="OpenDyslexic" panose="00000500000000000000" pitchFamily="50" charset="0"/>
          </a:endParaRPr>
        </a:p>
      </dgm:t>
    </dgm:pt>
    <dgm:pt modelId="{9D1C378D-C1CE-491E-AE73-7271D3AA5C6A}" type="sibTrans" cxnId="{C4FB8187-976A-4756-9DF7-4E22A8F354CA}">
      <dgm:prSet/>
      <dgm:spPr/>
      <dgm:t>
        <a:bodyPr/>
        <a:lstStyle/>
        <a:p>
          <a:endParaRPr lang="en-US" sz="1600">
            <a:latin typeface="OpenDyslexic" panose="00000500000000000000" pitchFamily="50" charset="0"/>
          </a:endParaRPr>
        </a:p>
      </dgm:t>
    </dgm:pt>
    <dgm:pt modelId="{AB935A5A-B6F4-47F3-8A86-B9FEDB75EDC5}">
      <dgm:prSet custT="1"/>
      <dgm:spPr/>
      <dgm:t>
        <a:bodyPr/>
        <a:lstStyle/>
        <a:p>
          <a:r>
            <a:rPr lang="en-GB" sz="1200">
              <a:latin typeface="OpenDyslexic" panose="00000500000000000000" pitchFamily="50" charset="0"/>
            </a:rPr>
            <a:t>WHAT HAPPENED- describe it (if you can link to theory-wonderful!)</a:t>
          </a:r>
          <a:endParaRPr lang="en-US" sz="1200">
            <a:latin typeface="OpenDyslexic" panose="00000500000000000000" pitchFamily="50" charset="0"/>
          </a:endParaRPr>
        </a:p>
      </dgm:t>
    </dgm:pt>
    <dgm:pt modelId="{66F83FE4-DCD8-4760-9179-9E487B05BAE8}" type="parTrans" cxnId="{0934327D-78F7-4C6E-ACBA-F265D6DFE55F}">
      <dgm:prSet/>
      <dgm:spPr/>
      <dgm:t>
        <a:bodyPr/>
        <a:lstStyle/>
        <a:p>
          <a:endParaRPr lang="en-US" sz="1600">
            <a:latin typeface="OpenDyslexic" panose="00000500000000000000" pitchFamily="50" charset="0"/>
          </a:endParaRPr>
        </a:p>
      </dgm:t>
    </dgm:pt>
    <dgm:pt modelId="{778873E3-F168-4B6E-92F5-98001CA024DB}" type="sibTrans" cxnId="{0934327D-78F7-4C6E-ACBA-F265D6DFE55F}">
      <dgm:prSet/>
      <dgm:spPr/>
      <dgm:t>
        <a:bodyPr/>
        <a:lstStyle/>
        <a:p>
          <a:endParaRPr lang="en-US" sz="1600">
            <a:latin typeface="OpenDyslexic" panose="00000500000000000000" pitchFamily="50" charset="0"/>
          </a:endParaRPr>
        </a:p>
      </dgm:t>
    </dgm:pt>
    <dgm:pt modelId="{C87B867C-18F1-4C85-AFA2-55878756F20D}" type="pres">
      <dgm:prSet presAssocID="{478E8795-D6C9-48F2-A161-841DDD680E90}" presName="root" presStyleCnt="0">
        <dgm:presLayoutVars>
          <dgm:dir/>
          <dgm:resizeHandles val="exact"/>
        </dgm:presLayoutVars>
      </dgm:prSet>
      <dgm:spPr/>
    </dgm:pt>
    <dgm:pt modelId="{09BF889D-8D66-48D0-A0AB-D8F95BD17FA1}" type="pres">
      <dgm:prSet presAssocID="{B480A025-162A-44A0-A658-83F873443C66}" presName="compNode" presStyleCnt="0"/>
      <dgm:spPr/>
    </dgm:pt>
    <dgm:pt modelId="{BD7F5ED9-D656-45F4-A26D-E200EC1688C7}" type="pres">
      <dgm:prSet presAssocID="{B480A025-162A-44A0-A658-83F873443C66}" presName="bgRect" presStyleLbl="bgShp" presStyleIdx="0" presStyleCnt="6"/>
      <dgm:spPr/>
    </dgm:pt>
    <dgm:pt modelId="{538026D9-36EF-487D-9E7D-B5F46F427502}" type="pres">
      <dgm:prSet presAssocID="{B480A025-162A-44A0-A658-83F873443C6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75B59FC1-B928-4F1C-B65B-E2858CCB0383}" type="pres">
      <dgm:prSet presAssocID="{B480A025-162A-44A0-A658-83F873443C66}" presName="spaceRect" presStyleCnt="0"/>
      <dgm:spPr/>
    </dgm:pt>
    <dgm:pt modelId="{05A15124-E71B-4850-A57C-8DBE60B5827B}" type="pres">
      <dgm:prSet presAssocID="{B480A025-162A-44A0-A658-83F873443C66}" presName="parTx" presStyleLbl="revTx" presStyleIdx="0" presStyleCnt="6">
        <dgm:presLayoutVars>
          <dgm:chMax val="0"/>
          <dgm:chPref val="0"/>
        </dgm:presLayoutVars>
      </dgm:prSet>
      <dgm:spPr/>
    </dgm:pt>
    <dgm:pt modelId="{C0E59EC5-8976-4805-AE98-BD118D89AF78}" type="pres">
      <dgm:prSet presAssocID="{DD109926-788A-4E16-A5AD-EF59FF95AC34}" presName="sibTrans" presStyleCnt="0"/>
      <dgm:spPr/>
    </dgm:pt>
    <dgm:pt modelId="{3E8FAC84-6634-47FB-A641-311F41FF4223}" type="pres">
      <dgm:prSet presAssocID="{B6AA2C2A-CD48-44AA-B317-C19055DADA4E}" presName="compNode" presStyleCnt="0"/>
      <dgm:spPr/>
    </dgm:pt>
    <dgm:pt modelId="{72F7C061-D77E-4740-9EF7-BF9465B43106}" type="pres">
      <dgm:prSet presAssocID="{B6AA2C2A-CD48-44AA-B317-C19055DADA4E}" presName="bgRect" presStyleLbl="bgShp" presStyleIdx="1" presStyleCnt="6"/>
      <dgm:spPr/>
    </dgm:pt>
    <dgm:pt modelId="{26B658E0-CCA3-42CC-ABAA-E59D3AE5B744}" type="pres">
      <dgm:prSet presAssocID="{B6AA2C2A-CD48-44AA-B317-C19055DADA4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lk"/>
        </a:ext>
      </dgm:extLst>
    </dgm:pt>
    <dgm:pt modelId="{085875F3-BA6C-4F8E-AA43-9BDF7973831C}" type="pres">
      <dgm:prSet presAssocID="{B6AA2C2A-CD48-44AA-B317-C19055DADA4E}" presName="spaceRect" presStyleCnt="0"/>
      <dgm:spPr/>
    </dgm:pt>
    <dgm:pt modelId="{DC2FF6B6-9A22-4716-83B7-F177887D6123}" type="pres">
      <dgm:prSet presAssocID="{B6AA2C2A-CD48-44AA-B317-C19055DADA4E}" presName="parTx" presStyleLbl="revTx" presStyleIdx="1" presStyleCnt="6">
        <dgm:presLayoutVars>
          <dgm:chMax val="0"/>
          <dgm:chPref val="0"/>
        </dgm:presLayoutVars>
      </dgm:prSet>
      <dgm:spPr/>
    </dgm:pt>
    <dgm:pt modelId="{D19F665E-4F29-4A37-B2F0-AFEB7D361EF1}" type="pres">
      <dgm:prSet presAssocID="{CBAA37C5-CF7B-4573-820F-0142EFA59862}" presName="sibTrans" presStyleCnt="0"/>
      <dgm:spPr/>
    </dgm:pt>
    <dgm:pt modelId="{41995509-DF20-43D2-B640-3E0A0A58006F}" type="pres">
      <dgm:prSet presAssocID="{0137529B-73C6-4A67-9C26-0F75CA93283A}" presName="compNode" presStyleCnt="0"/>
      <dgm:spPr/>
    </dgm:pt>
    <dgm:pt modelId="{E59B2BC0-CDAD-446C-A9A5-AAE63EC9D6DC}" type="pres">
      <dgm:prSet presAssocID="{0137529B-73C6-4A67-9C26-0F75CA93283A}" presName="bgRect" presStyleLbl="bgShp" presStyleIdx="2" presStyleCnt="6"/>
      <dgm:spPr/>
    </dgm:pt>
    <dgm:pt modelId="{39CF07E0-E931-439F-B396-71DB013A69D4}" type="pres">
      <dgm:prSet presAssocID="{0137529B-73C6-4A67-9C26-0F75CA93283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AB655F25-1713-46D6-A01B-C1E12BB5E407}" type="pres">
      <dgm:prSet presAssocID="{0137529B-73C6-4A67-9C26-0F75CA93283A}" presName="spaceRect" presStyleCnt="0"/>
      <dgm:spPr/>
    </dgm:pt>
    <dgm:pt modelId="{4E96EEC9-7653-4E45-A154-0279A84B0E17}" type="pres">
      <dgm:prSet presAssocID="{0137529B-73C6-4A67-9C26-0F75CA93283A}" presName="parTx" presStyleLbl="revTx" presStyleIdx="2" presStyleCnt="6">
        <dgm:presLayoutVars>
          <dgm:chMax val="0"/>
          <dgm:chPref val="0"/>
        </dgm:presLayoutVars>
      </dgm:prSet>
      <dgm:spPr/>
    </dgm:pt>
    <dgm:pt modelId="{09A39934-B941-4518-B992-81E3A41E2F11}" type="pres">
      <dgm:prSet presAssocID="{025A4C3B-8387-4F44-A3CE-51C1A04A46CD}" presName="sibTrans" presStyleCnt="0"/>
      <dgm:spPr/>
    </dgm:pt>
    <dgm:pt modelId="{844223E1-3260-4FC6-83F8-9490017B80AC}" type="pres">
      <dgm:prSet presAssocID="{7396F050-B6CC-449F-ABBF-7351418184C8}" presName="compNode" presStyleCnt="0"/>
      <dgm:spPr/>
    </dgm:pt>
    <dgm:pt modelId="{2DA9DD41-C890-413D-8559-98DE4F716F9B}" type="pres">
      <dgm:prSet presAssocID="{7396F050-B6CC-449F-ABBF-7351418184C8}" presName="bgRect" presStyleLbl="bgShp" presStyleIdx="3" presStyleCnt="6"/>
      <dgm:spPr/>
    </dgm:pt>
    <dgm:pt modelId="{FC0CCAD2-122C-454B-803A-52BF2C2580BE}" type="pres">
      <dgm:prSet presAssocID="{7396F050-B6CC-449F-ABBF-7351418184C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E9FA5A36-BD45-4FDC-9677-14FF6FF1A9F3}" type="pres">
      <dgm:prSet presAssocID="{7396F050-B6CC-449F-ABBF-7351418184C8}" presName="spaceRect" presStyleCnt="0"/>
      <dgm:spPr/>
    </dgm:pt>
    <dgm:pt modelId="{875DDAB5-0281-4E78-849E-B5264FC1BC21}" type="pres">
      <dgm:prSet presAssocID="{7396F050-B6CC-449F-ABBF-7351418184C8}" presName="parTx" presStyleLbl="revTx" presStyleIdx="3" presStyleCnt="6">
        <dgm:presLayoutVars>
          <dgm:chMax val="0"/>
          <dgm:chPref val="0"/>
        </dgm:presLayoutVars>
      </dgm:prSet>
      <dgm:spPr/>
    </dgm:pt>
    <dgm:pt modelId="{55EF8FD8-BB85-4E2E-BCF3-797F842957D1}" type="pres">
      <dgm:prSet presAssocID="{AF5BCF69-123D-4EEE-823B-BC1D7A414D0B}" presName="sibTrans" presStyleCnt="0"/>
      <dgm:spPr/>
    </dgm:pt>
    <dgm:pt modelId="{183EDA5A-5564-4533-A8DD-99FD7B7FC0C3}" type="pres">
      <dgm:prSet presAssocID="{6CEA3381-8FD8-4C7D-B194-1D61D38A8BE6}" presName="compNode" presStyleCnt="0"/>
      <dgm:spPr/>
    </dgm:pt>
    <dgm:pt modelId="{A6CB7B5A-8E3E-400F-8361-C8A26EBE2C6C}" type="pres">
      <dgm:prSet presAssocID="{6CEA3381-8FD8-4C7D-B194-1D61D38A8BE6}" presName="bgRect" presStyleLbl="bgShp" presStyleIdx="4" presStyleCnt="6"/>
      <dgm:spPr/>
    </dgm:pt>
    <dgm:pt modelId="{08DC4529-A262-4A92-BA44-6EFC1BE8B125}" type="pres">
      <dgm:prSet presAssocID="{6CEA3381-8FD8-4C7D-B194-1D61D38A8BE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ncil"/>
        </a:ext>
      </dgm:extLst>
    </dgm:pt>
    <dgm:pt modelId="{0DCFC13B-5066-4FAE-8E9B-6AEC82287483}" type="pres">
      <dgm:prSet presAssocID="{6CEA3381-8FD8-4C7D-B194-1D61D38A8BE6}" presName="spaceRect" presStyleCnt="0"/>
      <dgm:spPr/>
    </dgm:pt>
    <dgm:pt modelId="{C1FD3D2D-917F-434F-BB5F-5203FFC8A1A1}" type="pres">
      <dgm:prSet presAssocID="{6CEA3381-8FD8-4C7D-B194-1D61D38A8BE6}" presName="parTx" presStyleLbl="revTx" presStyleIdx="4" presStyleCnt="6">
        <dgm:presLayoutVars>
          <dgm:chMax val="0"/>
          <dgm:chPref val="0"/>
        </dgm:presLayoutVars>
      </dgm:prSet>
      <dgm:spPr/>
    </dgm:pt>
    <dgm:pt modelId="{1154E468-9901-4944-B6A8-FA8AC5826D6A}" type="pres">
      <dgm:prSet presAssocID="{9D1C378D-C1CE-491E-AE73-7271D3AA5C6A}" presName="sibTrans" presStyleCnt="0"/>
      <dgm:spPr/>
    </dgm:pt>
    <dgm:pt modelId="{753775FF-04CA-41A8-9295-D8FA11508348}" type="pres">
      <dgm:prSet presAssocID="{AB935A5A-B6F4-47F3-8A86-B9FEDB75EDC5}" presName="compNode" presStyleCnt="0"/>
      <dgm:spPr/>
    </dgm:pt>
    <dgm:pt modelId="{F4BEC8C6-6BFE-4863-B692-7A10BABF87B2}" type="pres">
      <dgm:prSet presAssocID="{AB935A5A-B6F4-47F3-8A86-B9FEDB75EDC5}" presName="bgRect" presStyleLbl="bgShp" presStyleIdx="5" presStyleCnt="6"/>
      <dgm:spPr/>
    </dgm:pt>
    <dgm:pt modelId="{F3A1A7A1-33B6-4C5A-B133-37E9A510E478}" type="pres">
      <dgm:prSet presAssocID="{AB935A5A-B6F4-47F3-8A86-B9FEDB75EDC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nk"/>
        </a:ext>
      </dgm:extLst>
    </dgm:pt>
    <dgm:pt modelId="{0152E032-04C6-437C-AC24-12D7F0155FD9}" type="pres">
      <dgm:prSet presAssocID="{AB935A5A-B6F4-47F3-8A86-B9FEDB75EDC5}" presName="spaceRect" presStyleCnt="0"/>
      <dgm:spPr/>
    </dgm:pt>
    <dgm:pt modelId="{2E5ACF76-DC19-4372-BDB5-19A0E3CACE29}" type="pres">
      <dgm:prSet presAssocID="{AB935A5A-B6F4-47F3-8A86-B9FEDB75EDC5}" presName="parTx" presStyleLbl="revTx" presStyleIdx="5" presStyleCnt="6">
        <dgm:presLayoutVars>
          <dgm:chMax val="0"/>
          <dgm:chPref val="0"/>
        </dgm:presLayoutVars>
      </dgm:prSet>
      <dgm:spPr/>
    </dgm:pt>
  </dgm:ptLst>
  <dgm:cxnLst>
    <dgm:cxn modelId="{5C73B503-1AEF-4F56-8C98-EF693A3CE273}" srcId="{478E8795-D6C9-48F2-A161-841DDD680E90}" destId="{7396F050-B6CC-449F-ABBF-7351418184C8}" srcOrd="3" destOrd="0" parTransId="{4D7CA382-0AA9-4AF8-A147-C35A487EE6D7}" sibTransId="{AF5BCF69-123D-4EEE-823B-BC1D7A414D0B}"/>
    <dgm:cxn modelId="{B76CCC2D-553B-4DC6-9BA1-45123747206B}" type="presOf" srcId="{0137529B-73C6-4A67-9C26-0F75CA93283A}" destId="{4E96EEC9-7653-4E45-A154-0279A84B0E17}" srcOrd="0" destOrd="0" presId="urn:microsoft.com/office/officeart/2018/2/layout/IconVerticalSolidList"/>
    <dgm:cxn modelId="{A5F6F76C-F581-4BB6-9D5A-D65CB85C8416}" type="presOf" srcId="{478E8795-D6C9-48F2-A161-841DDD680E90}" destId="{C87B867C-18F1-4C85-AFA2-55878756F20D}" srcOrd="0" destOrd="0" presId="urn:microsoft.com/office/officeart/2018/2/layout/IconVerticalSolidList"/>
    <dgm:cxn modelId="{53A1486D-54AB-4DCD-93BC-EDB4BA0E1E1A}" type="presOf" srcId="{B480A025-162A-44A0-A658-83F873443C66}" destId="{05A15124-E71B-4850-A57C-8DBE60B5827B}" srcOrd="0" destOrd="0" presId="urn:microsoft.com/office/officeart/2018/2/layout/IconVerticalSolidList"/>
    <dgm:cxn modelId="{0934327D-78F7-4C6E-ACBA-F265D6DFE55F}" srcId="{478E8795-D6C9-48F2-A161-841DDD680E90}" destId="{AB935A5A-B6F4-47F3-8A86-B9FEDB75EDC5}" srcOrd="5" destOrd="0" parTransId="{66F83FE4-DCD8-4760-9179-9E487B05BAE8}" sibTransId="{778873E3-F168-4B6E-92F5-98001CA024DB}"/>
    <dgm:cxn modelId="{C4FB8187-976A-4756-9DF7-4E22A8F354CA}" srcId="{478E8795-D6C9-48F2-A161-841DDD680E90}" destId="{6CEA3381-8FD8-4C7D-B194-1D61D38A8BE6}" srcOrd="4" destOrd="0" parTransId="{5737C13A-3C5F-4791-AE17-BC5287DEA33A}" sibTransId="{9D1C378D-C1CE-491E-AE73-7271D3AA5C6A}"/>
    <dgm:cxn modelId="{E2C4C28C-63C7-4188-8B7A-BD94C1DD46D3}" type="presOf" srcId="{7396F050-B6CC-449F-ABBF-7351418184C8}" destId="{875DDAB5-0281-4E78-849E-B5264FC1BC21}" srcOrd="0" destOrd="0" presId="urn:microsoft.com/office/officeart/2018/2/layout/IconVerticalSolidList"/>
    <dgm:cxn modelId="{5360D48C-EA1F-4279-9744-FDB2E8A26FA9}" type="presOf" srcId="{B6AA2C2A-CD48-44AA-B317-C19055DADA4E}" destId="{DC2FF6B6-9A22-4716-83B7-F177887D6123}" srcOrd="0" destOrd="0" presId="urn:microsoft.com/office/officeart/2018/2/layout/IconVerticalSolidList"/>
    <dgm:cxn modelId="{6DD236B4-459B-4471-801E-B5E8DECB56EE}" srcId="{478E8795-D6C9-48F2-A161-841DDD680E90}" destId="{B480A025-162A-44A0-A658-83F873443C66}" srcOrd="0" destOrd="0" parTransId="{EE6D1D6B-512E-473E-9D3E-62FBF98341A3}" sibTransId="{DD109926-788A-4E16-A5AD-EF59FF95AC34}"/>
    <dgm:cxn modelId="{8368B7E2-3212-4B56-8ACD-842484016A9A}" srcId="{478E8795-D6C9-48F2-A161-841DDD680E90}" destId="{0137529B-73C6-4A67-9C26-0F75CA93283A}" srcOrd="2" destOrd="0" parTransId="{B782606C-463F-42BE-828A-78CB0528F26C}" sibTransId="{025A4C3B-8387-4F44-A3CE-51C1A04A46CD}"/>
    <dgm:cxn modelId="{5E38D9E8-0B43-41D5-BD30-5D59E320CAC1}" type="presOf" srcId="{6CEA3381-8FD8-4C7D-B194-1D61D38A8BE6}" destId="{C1FD3D2D-917F-434F-BB5F-5203FFC8A1A1}" srcOrd="0" destOrd="0" presId="urn:microsoft.com/office/officeart/2018/2/layout/IconVerticalSolidList"/>
    <dgm:cxn modelId="{AA8F69F2-2F81-469A-B30D-B13663F1FEAB}" type="presOf" srcId="{AB935A5A-B6F4-47F3-8A86-B9FEDB75EDC5}" destId="{2E5ACF76-DC19-4372-BDB5-19A0E3CACE29}" srcOrd="0" destOrd="0" presId="urn:microsoft.com/office/officeart/2018/2/layout/IconVerticalSolidList"/>
    <dgm:cxn modelId="{35C0CEF9-30F4-4663-B2AD-E46A7332382E}" srcId="{478E8795-D6C9-48F2-A161-841DDD680E90}" destId="{B6AA2C2A-CD48-44AA-B317-C19055DADA4E}" srcOrd="1" destOrd="0" parTransId="{07A9515A-492B-47D3-AB11-FEED30A69483}" sibTransId="{CBAA37C5-CF7B-4573-820F-0142EFA59862}"/>
    <dgm:cxn modelId="{6A192E27-A6E8-40A4-8F62-DCF3A29829C0}" type="presParOf" srcId="{C87B867C-18F1-4C85-AFA2-55878756F20D}" destId="{09BF889D-8D66-48D0-A0AB-D8F95BD17FA1}" srcOrd="0" destOrd="0" presId="urn:microsoft.com/office/officeart/2018/2/layout/IconVerticalSolidList"/>
    <dgm:cxn modelId="{8E369AC9-4D4B-4C43-B4A0-189AA87D8401}" type="presParOf" srcId="{09BF889D-8D66-48D0-A0AB-D8F95BD17FA1}" destId="{BD7F5ED9-D656-45F4-A26D-E200EC1688C7}" srcOrd="0" destOrd="0" presId="urn:microsoft.com/office/officeart/2018/2/layout/IconVerticalSolidList"/>
    <dgm:cxn modelId="{249D9CF0-93F9-427D-9AE5-B2A88ADB4C77}" type="presParOf" srcId="{09BF889D-8D66-48D0-A0AB-D8F95BD17FA1}" destId="{538026D9-36EF-487D-9E7D-B5F46F427502}" srcOrd="1" destOrd="0" presId="urn:microsoft.com/office/officeart/2018/2/layout/IconVerticalSolidList"/>
    <dgm:cxn modelId="{96C8C754-9D4A-4C8B-A3A5-9A3AAF2E427B}" type="presParOf" srcId="{09BF889D-8D66-48D0-A0AB-D8F95BD17FA1}" destId="{75B59FC1-B928-4F1C-B65B-E2858CCB0383}" srcOrd="2" destOrd="0" presId="urn:microsoft.com/office/officeart/2018/2/layout/IconVerticalSolidList"/>
    <dgm:cxn modelId="{0D56296B-9212-451F-8ED7-4D1D4D4A639A}" type="presParOf" srcId="{09BF889D-8D66-48D0-A0AB-D8F95BD17FA1}" destId="{05A15124-E71B-4850-A57C-8DBE60B5827B}" srcOrd="3" destOrd="0" presId="urn:microsoft.com/office/officeart/2018/2/layout/IconVerticalSolidList"/>
    <dgm:cxn modelId="{D45FD9EB-2B1D-4211-A99C-DFDD6CD2934F}" type="presParOf" srcId="{C87B867C-18F1-4C85-AFA2-55878756F20D}" destId="{C0E59EC5-8976-4805-AE98-BD118D89AF78}" srcOrd="1" destOrd="0" presId="urn:microsoft.com/office/officeart/2018/2/layout/IconVerticalSolidList"/>
    <dgm:cxn modelId="{C28FF4DE-17CD-42BE-A826-ACA587C3DE62}" type="presParOf" srcId="{C87B867C-18F1-4C85-AFA2-55878756F20D}" destId="{3E8FAC84-6634-47FB-A641-311F41FF4223}" srcOrd="2" destOrd="0" presId="urn:microsoft.com/office/officeart/2018/2/layout/IconVerticalSolidList"/>
    <dgm:cxn modelId="{9D3F7421-F6DA-42B1-8DAC-D1808A7B2BEB}" type="presParOf" srcId="{3E8FAC84-6634-47FB-A641-311F41FF4223}" destId="{72F7C061-D77E-4740-9EF7-BF9465B43106}" srcOrd="0" destOrd="0" presId="urn:microsoft.com/office/officeart/2018/2/layout/IconVerticalSolidList"/>
    <dgm:cxn modelId="{3091F642-232F-4F29-A61F-F14E1F959149}" type="presParOf" srcId="{3E8FAC84-6634-47FB-A641-311F41FF4223}" destId="{26B658E0-CCA3-42CC-ABAA-E59D3AE5B744}" srcOrd="1" destOrd="0" presId="urn:microsoft.com/office/officeart/2018/2/layout/IconVerticalSolidList"/>
    <dgm:cxn modelId="{950601B3-5AE5-43A1-A135-4D2382C0759C}" type="presParOf" srcId="{3E8FAC84-6634-47FB-A641-311F41FF4223}" destId="{085875F3-BA6C-4F8E-AA43-9BDF7973831C}" srcOrd="2" destOrd="0" presId="urn:microsoft.com/office/officeart/2018/2/layout/IconVerticalSolidList"/>
    <dgm:cxn modelId="{680B28FB-A4E8-4FB2-9C5F-43F506B5D01E}" type="presParOf" srcId="{3E8FAC84-6634-47FB-A641-311F41FF4223}" destId="{DC2FF6B6-9A22-4716-83B7-F177887D6123}" srcOrd="3" destOrd="0" presId="urn:microsoft.com/office/officeart/2018/2/layout/IconVerticalSolidList"/>
    <dgm:cxn modelId="{1D618EEB-BC3A-40A4-873C-3993FCF4ED8E}" type="presParOf" srcId="{C87B867C-18F1-4C85-AFA2-55878756F20D}" destId="{D19F665E-4F29-4A37-B2F0-AFEB7D361EF1}" srcOrd="3" destOrd="0" presId="urn:microsoft.com/office/officeart/2018/2/layout/IconVerticalSolidList"/>
    <dgm:cxn modelId="{E7397556-8D7F-4ED2-9602-D2B364B48AF6}" type="presParOf" srcId="{C87B867C-18F1-4C85-AFA2-55878756F20D}" destId="{41995509-DF20-43D2-B640-3E0A0A58006F}" srcOrd="4" destOrd="0" presId="urn:microsoft.com/office/officeart/2018/2/layout/IconVerticalSolidList"/>
    <dgm:cxn modelId="{61E6EB51-0EB4-405C-9E36-880C157CC268}" type="presParOf" srcId="{41995509-DF20-43D2-B640-3E0A0A58006F}" destId="{E59B2BC0-CDAD-446C-A9A5-AAE63EC9D6DC}" srcOrd="0" destOrd="0" presId="urn:microsoft.com/office/officeart/2018/2/layout/IconVerticalSolidList"/>
    <dgm:cxn modelId="{963F6217-629F-4634-855F-95BB4EC87C63}" type="presParOf" srcId="{41995509-DF20-43D2-B640-3E0A0A58006F}" destId="{39CF07E0-E931-439F-B396-71DB013A69D4}" srcOrd="1" destOrd="0" presId="urn:microsoft.com/office/officeart/2018/2/layout/IconVerticalSolidList"/>
    <dgm:cxn modelId="{900D7E8A-F61E-4286-BF0E-F5A9D959BDDC}" type="presParOf" srcId="{41995509-DF20-43D2-B640-3E0A0A58006F}" destId="{AB655F25-1713-46D6-A01B-C1E12BB5E407}" srcOrd="2" destOrd="0" presId="urn:microsoft.com/office/officeart/2018/2/layout/IconVerticalSolidList"/>
    <dgm:cxn modelId="{EBBCCBCD-156C-4F5F-9E1F-148A0E7038DB}" type="presParOf" srcId="{41995509-DF20-43D2-B640-3E0A0A58006F}" destId="{4E96EEC9-7653-4E45-A154-0279A84B0E17}" srcOrd="3" destOrd="0" presId="urn:microsoft.com/office/officeart/2018/2/layout/IconVerticalSolidList"/>
    <dgm:cxn modelId="{9725C3F9-8C82-46A4-A7AB-924031409889}" type="presParOf" srcId="{C87B867C-18F1-4C85-AFA2-55878756F20D}" destId="{09A39934-B941-4518-B992-81E3A41E2F11}" srcOrd="5" destOrd="0" presId="urn:microsoft.com/office/officeart/2018/2/layout/IconVerticalSolidList"/>
    <dgm:cxn modelId="{C1B1C338-0BD1-4F54-9F27-8070DE46C00C}" type="presParOf" srcId="{C87B867C-18F1-4C85-AFA2-55878756F20D}" destId="{844223E1-3260-4FC6-83F8-9490017B80AC}" srcOrd="6" destOrd="0" presId="urn:microsoft.com/office/officeart/2018/2/layout/IconVerticalSolidList"/>
    <dgm:cxn modelId="{E75C588C-7C1E-4248-A368-1A61E3C52B2A}" type="presParOf" srcId="{844223E1-3260-4FC6-83F8-9490017B80AC}" destId="{2DA9DD41-C890-413D-8559-98DE4F716F9B}" srcOrd="0" destOrd="0" presId="urn:microsoft.com/office/officeart/2018/2/layout/IconVerticalSolidList"/>
    <dgm:cxn modelId="{7E866431-7416-4D77-9990-BF1BCB562C85}" type="presParOf" srcId="{844223E1-3260-4FC6-83F8-9490017B80AC}" destId="{FC0CCAD2-122C-454B-803A-52BF2C2580BE}" srcOrd="1" destOrd="0" presId="urn:microsoft.com/office/officeart/2018/2/layout/IconVerticalSolidList"/>
    <dgm:cxn modelId="{BC0C7254-9BDF-42A0-B8FB-980054FD4541}" type="presParOf" srcId="{844223E1-3260-4FC6-83F8-9490017B80AC}" destId="{E9FA5A36-BD45-4FDC-9677-14FF6FF1A9F3}" srcOrd="2" destOrd="0" presId="urn:microsoft.com/office/officeart/2018/2/layout/IconVerticalSolidList"/>
    <dgm:cxn modelId="{B671FB2D-38FF-4D52-88E2-628DDDD83648}" type="presParOf" srcId="{844223E1-3260-4FC6-83F8-9490017B80AC}" destId="{875DDAB5-0281-4E78-849E-B5264FC1BC21}" srcOrd="3" destOrd="0" presId="urn:microsoft.com/office/officeart/2018/2/layout/IconVerticalSolidList"/>
    <dgm:cxn modelId="{AF7C78B1-DAC5-409C-A14B-686198220D81}" type="presParOf" srcId="{C87B867C-18F1-4C85-AFA2-55878756F20D}" destId="{55EF8FD8-BB85-4E2E-BCF3-797F842957D1}" srcOrd="7" destOrd="0" presId="urn:microsoft.com/office/officeart/2018/2/layout/IconVerticalSolidList"/>
    <dgm:cxn modelId="{5346C14B-20FC-455F-B899-6AAEE0E54A47}" type="presParOf" srcId="{C87B867C-18F1-4C85-AFA2-55878756F20D}" destId="{183EDA5A-5564-4533-A8DD-99FD7B7FC0C3}" srcOrd="8" destOrd="0" presId="urn:microsoft.com/office/officeart/2018/2/layout/IconVerticalSolidList"/>
    <dgm:cxn modelId="{40502F93-9D2D-4FE2-925D-47E34818F551}" type="presParOf" srcId="{183EDA5A-5564-4533-A8DD-99FD7B7FC0C3}" destId="{A6CB7B5A-8E3E-400F-8361-C8A26EBE2C6C}" srcOrd="0" destOrd="0" presId="urn:microsoft.com/office/officeart/2018/2/layout/IconVerticalSolidList"/>
    <dgm:cxn modelId="{37294E86-BB2B-4518-BE52-6EE03C8C24A9}" type="presParOf" srcId="{183EDA5A-5564-4533-A8DD-99FD7B7FC0C3}" destId="{08DC4529-A262-4A92-BA44-6EFC1BE8B125}" srcOrd="1" destOrd="0" presId="urn:microsoft.com/office/officeart/2018/2/layout/IconVerticalSolidList"/>
    <dgm:cxn modelId="{7B510244-44E4-4114-B5EE-668C1EDFD496}" type="presParOf" srcId="{183EDA5A-5564-4533-A8DD-99FD7B7FC0C3}" destId="{0DCFC13B-5066-4FAE-8E9B-6AEC82287483}" srcOrd="2" destOrd="0" presId="urn:microsoft.com/office/officeart/2018/2/layout/IconVerticalSolidList"/>
    <dgm:cxn modelId="{C4CD5CA1-2462-45BF-852A-1CCB0DB02B18}" type="presParOf" srcId="{183EDA5A-5564-4533-A8DD-99FD7B7FC0C3}" destId="{C1FD3D2D-917F-434F-BB5F-5203FFC8A1A1}" srcOrd="3" destOrd="0" presId="urn:microsoft.com/office/officeart/2018/2/layout/IconVerticalSolidList"/>
    <dgm:cxn modelId="{1D572D36-7F76-47FD-8E6A-38C984209771}" type="presParOf" srcId="{C87B867C-18F1-4C85-AFA2-55878756F20D}" destId="{1154E468-9901-4944-B6A8-FA8AC5826D6A}" srcOrd="9" destOrd="0" presId="urn:microsoft.com/office/officeart/2018/2/layout/IconVerticalSolidList"/>
    <dgm:cxn modelId="{3EAA3110-5369-4913-A3F8-F11C87E48917}" type="presParOf" srcId="{C87B867C-18F1-4C85-AFA2-55878756F20D}" destId="{753775FF-04CA-41A8-9295-D8FA11508348}" srcOrd="10" destOrd="0" presId="urn:microsoft.com/office/officeart/2018/2/layout/IconVerticalSolidList"/>
    <dgm:cxn modelId="{79201782-78CE-4E7C-82C6-23E5799CFB53}" type="presParOf" srcId="{753775FF-04CA-41A8-9295-D8FA11508348}" destId="{F4BEC8C6-6BFE-4863-B692-7A10BABF87B2}" srcOrd="0" destOrd="0" presId="urn:microsoft.com/office/officeart/2018/2/layout/IconVerticalSolidList"/>
    <dgm:cxn modelId="{E8FF6DCF-0CC0-4411-B3C8-8BCABFB0E2E9}" type="presParOf" srcId="{753775FF-04CA-41A8-9295-D8FA11508348}" destId="{F3A1A7A1-33B6-4C5A-B133-37E9A510E478}" srcOrd="1" destOrd="0" presId="urn:microsoft.com/office/officeart/2018/2/layout/IconVerticalSolidList"/>
    <dgm:cxn modelId="{21FC34AD-6945-44DF-8346-4F34A9A68E14}" type="presParOf" srcId="{753775FF-04CA-41A8-9295-D8FA11508348}" destId="{0152E032-04C6-437C-AC24-12D7F0155FD9}" srcOrd="2" destOrd="0" presId="urn:microsoft.com/office/officeart/2018/2/layout/IconVerticalSolidList"/>
    <dgm:cxn modelId="{F433E991-3EE6-4F7E-A9E4-A7A3BD01BEA4}" type="presParOf" srcId="{753775FF-04CA-41A8-9295-D8FA11508348}" destId="{2E5ACF76-DC19-4372-BDB5-19A0E3CACE2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C8EF4B-9EB2-4E2C-8C43-D6114BDFA61F}" type="doc">
      <dgm:prSet loTypeId="urn:microsoft.com/office/officeart/2005/8/layout/list1" loCatId="list" qsTypeId="urn:microsoft.com/office/officeart/2005/8/quickstyle/simple2" qsCatId="simple" csTypeId="urn:microsoft.com/office/officeart/2005/8/colors/colorful2" csCatId="colorful"/>
      <dgm:spPr/>
      <dgm:t>
        <a:bodyPr/>
        <a:lstStyle/>
        <a:p>
          <a:endParaRPr lang="en-US"/>
        </a:p>
      </dgm:t>
    </dgm:pt>
    <dgm:pt modelId="{EC87BFCA-E068-4625-937A-3B46182237B6}">
      <dgm:prSet/>
      <dgm:spPr/>
      <dgm:t>
        <a:bodyPr/>
        <a:lstStyle/>
        <a:p>
          <a:r>
            <a:rPr lang="en-GB">
              <a:latin typeface="OpenDyslexic" panose="00000500000000000000" pitchFamily="50" charset="0"/>
            </a:rPr>
            <a:t>Describe an individual learner</a:t>
          </a:r>
          <a:endParaRPr lang="en-US">
            <a:latin typeface="OpenDyslexic" panose="00000500000000000000" pitchFamily="50" charset="0"/>
          </a:endParaRPr>
        </a:p>
      </dgm:t>
    </dgm:pt>
    <dgm:pt modelId="{F8CC044E-B174-4155-942F-4DCC7E9A8B50}" type="parTrans" cxnId="{DA167971-382B-4C19-93C7-7F0443EE1865}">
      <dgm:prSet/>
      <dgm:spPr/>
      <dgm:t>
        <a:bodyPr/>
        <a:lstStyle/>
        <a:p>
          <a:endParaRPr lang="en-US">
            <a:latin typeface="OpenDyslexic" panose="00000500000000000000" pitchFamily="50" charset="0"/>
          </a:endParaRPr>
        </a:p>
      </dgm:t>
    </dgm:pt>
    <dgm:pt modelId="{BBDD35BE-37E1-4FD4-BFD3-322B37462A9B}" type="sibTrans" cxnId="{DA167971-382B-4C19-93C7-7F0443EE1865}">
      <dgm:prSet/>
      <dgm:spPr/>
      <dgm:t>
        <a:bodyPr/>
        <a:lstStyle/>
        <a:p>
          <a:endParaRPr lang="en-US">
            <a:latin typeface="OpenDyslexic" panose="00000500000000000000" pitchFamily="50" charset="0"/>
          </a:endParaRPr>
        </a:p>
      </dgm:t>
    </dgm:pt>
    <dgm:pt modelId="{90ED7A9D-F51A-4448-BECD-CF4109E0B51D}">
      <dgm:prSet/>
      <dgm:spPr/>
      <dgm:t>
        <a:bodyPr/>
        <a:lstStyle/>
        <a:p>
          <a:r>
            <a:rPr lang="en-GB">
              <a:latin typeface="OpenDyslexic" panose="00000500000000000000" pitchFamily="50" charset="0"/>
            </a:rPr>
            <a:t>OR</a:t>
          </a:r>
          <a:endParaRPr lang="en-US">
            <a:latin typeface="OpenDyslexic" panose="00000500000000000000" pitchFamily="50" charset="0"/>
          </a:endParaRPr>
        </a:p>
      </dgm:t>
    </dgm:pt>
    <dgm:pt modelId="{6F8FCA78-6DD8-482F-A43E-6FA9B5FE329C}" type="parTrans" cxnId="{EB4E2D98-0BB7-4615-B385-9E838504E98C}">
      <dgm:prSet/>
      <dgm:spPr/>
      <dgm:t>
        <a:bodyPr/>
        <a:lstStyle/>
        <a:p>
          <a:endParaRPr lang="en-US">
            <a:latin typeface="OpenDyslexic" panose="00000500000000000000" pitchFamily="50" charset="0"/>
          </a:endParaRPr>
        </a:p>
      </dgm:t>
    </dgm:pt>
    <dgm:pt modelId="{9048F34D-B692-4204-9567-1830ED554444}" type="sibTrans" cxnId="{EB4E2D98-0BB7-4615-B385-9E838504E98C}">
      <dgm:prSet/>
      <dgm:spPr/>
      <dgm:t>
        <a:bodyPr/>
        <a:lstStyle/>
        <a:p>
          <a:endParaRPr lang="en-US">
            <a:latin typeface="OpenDyslexic" panose="00000500000000000000" pitchFamily="50" charset="0"/>
          </a:endParaRPr>
        </a:p>
      </dgm:t>
    </dgm:pt>
    <dgm:pt modelId="{FFC42D57-98D3-4688-B930-81C5F7B734E2}">
      <dgm:prSet/>
      <dgm:spPr/>
      <dgm:t>
        <a:bodyPr/>
        <a:lstStyle/>
        <a:p>
          <a:r>
            <a:rPr lang="en-GB">
              <a:latin typeface="OpenDyslexic" panose="00000500000000000000" pitchFamily="50" charset="0"/>
            </a:rPr>
            <a:t>Group of Learners </a:t>
          </a:r>
          <a:endParaRPr lang="en-US">
            <a:latin typeface="OpenDyslexic" panose="00000500000000000000" pitchFamily="50" charset="0"/>
          </a:endParaRPr>
        </a:p>
      </dgm:t>
    </dgm:pt>
    <dgm:pt modelId="{B452B5AE-13D2-4849-8852-AB02E1007D63}" type="parTrans" cxnId="{DBB75A60-0333-40F3-9C0A-141E1BA1FF29}">
      <dgm:prSet/>
      <dgm:spPr/>
      <dgm:t>
        <a:bodyPr/>
        <a:lstStyle/>
        <a:p>
          <a:endParaRPr lang="en-US">
            <a:latin typeface="OpenDyslexic" panose="00000500000000000000" pitchFamily="50" charset="0"/>
          </a:endParaRPr>
        </a:p>
      </dgm:t>
    </dgm:pt>
    <dgm:pt modelId="{64A068EA-03D8-407F-98FD-048C608CD82D}" type="sibTrans" cxnId="{DBB75A60-0333-40F3-9C0A-141E1BA1FF29}">
      <dgm:prSet/>
      <dgm:spPr/>
      <dgm:t>
        <a:bodyPr/>
        <a:lstStyle/>
        <a:p>
          <a:endParaRPr lang="en-US">
            <a:latin typeface="OpenDyslexic" panose="00000500000000000000" pitchFamily="50" charset="0"/>
          </a:endParaRPr>
        </a:p>
      </dgm:t>
    </dgm:pt>
    <dgm:pt modelId="{DACE528A-571D-4777-8477-47957B033E41}">
      <dgm:prSet/>
      <dgm:spPr/>
      <dgm:t>
        <a:bodyPr/>
        <a:lstStyle/>
        <a:p>
          <a:r>
            <a:rPr lang="en-GB">
              <a:latin typeface="OpenDyslexic" panose="00000500000000000000" pitchFamily="50" charset="0"/>
            </a:rPr>
            <a:t>Describe event and link to literature</a:t>
          </a:r>
          <a:endParaRPr lang="en-US">
            <a:latin typeface="OpenDyslexic" panose="00000500000000000000" pitchFamily="50" charset="0"/>
          </a:endParaRPr>
        </a:p>
      </dgm:t>
    </dgm:pt>
    <dgm:pt modelId="{663CBB71-375E-40B5-BD67-44F6F64C13B7}" type="parTrans" cxnId="{916DBE03-45FD-406E-8C23-E9C211D825BE}">
      <dgm:prSet/>
      <dgm:spPr/>
      <dgm:t>
        <a:bodyPr/>
        <a:lstStyle/>
        <a:p>
          <a:endParaRPr lang="en-US">
            <a:latin typeface="OpenDyslexic" panose="00000500000000000000" pitchFamily="50" charset="0"/>
          </a:endParaRPr>
        </a:p>
      </dgm:t>
    </dgm:pt>
    <dgm:pt modelId="{7ED112A7-68F8-4D61-AB02-F1B3A23A13DF}" type="sibTrans" cxnId="{916DBE03-45FD-406E-8C23-E9C211D825BE}">
      <dgm:prSet/>
      <dgm:spPr/>
      <dgm:t>
        <a:bodyPr/>
        <a:lstStyle/>
        <a:p>
          <a:endParaRPr lang="en-US">
            <a:latin typeface="OpenDyslexic" panose="00000500000000000000" pitchFamily="50" charset="0"/>
          </a:endParaRPr>
        </a:p>
      </dgm:t>
    </dgm:pt>
    <dgm:pt modelId="{11268C68-8C83-4EBA-AF1E-6B22B03F3FFC}" type="pres">
      <dgm:prSet presAssocID="{AFC8EF4B-9EB2-4E2C-8C43-D6114BDFA61F}" presName="linear" presStyleCnt="0">
        <dgm:presLayoutVars>
          <dgm:dir/>
          <dgm:animLvl val="lvl"/>
          <dgm:resizeHandles val="exact"/>
        </dgm:presLayoutVars>
      </dgm:prSet>
      <dgm:spPr/>
    </dgm:pt>
    <dgm:pt modelId="{1FDC7C2C-98E6-4FA9-918F-0FEA6BCEC98C}" type="pres">
      <dgm:prSet presAssocID="{EC87BFCA-E068-4625-937A-3B46182237B6}" presName="parentLin" presStyleCnt="0"/>
      <dgm:spPr/>
    </dgm:pt>
    <dgm:pt modelId="{469B940F-01CE-4A2B-8475-C7FCDDE6D87B}" type="pres">
      <dgm:prSet presAssocID="{EC87BFCA-E068-4625-937A-3B46182237B6}" presName="parentLeftMargin" presStyleLbl="node1" presStyleIdx="0" presStyleCnt="4"/>
      <dgm:spPr/>
    </dgm:pt>
    <dgm:pt modelId="{0455066F-9BFD-46EB-AE1F-59A70FEB8797}" type="pres">
      <dgm:prSet presAssocID="{EC87BFCA-E068-4625-937A-3B46182237B6}" presName="parentText" presStyleLbl="node1" presStyleIdx="0" presStyleCnt="4">
        <dgm:presLayoutVars>
          <dgm:chMax val="0"/>
          <dgm:bulletEnabled val="1"/>
        </dgm:presLayoutVars>
      </dgm:prSet>
      <dgm:spPr/>
    </dgm:pt>
    <dgm:pt modelId="{957F14EC-7FAA-4FA4-B404-B83E101B7B74}" type="pres">
      <dgm:prSet presAssocID="{EC87BFCA-E068-4625-937A-3B46182237B6}" presName="negativeSpace" presStyleCnt="0"/>
      <dgm:spPr/>
    </dgm:pt>
    <dgm:pt modelId="{A71288FA-9A7E-4753-A328-040851716A83}" type="pres">
      <dgm:prSet presAssocID="{EC87BFCA-E068-4625-937A-3B46182237B6}" presName="childText" presStyleLbl="conFgAcc1" presStyleIdx="0" presStyleCnt="4">
        <dgm:presLayoutVars>
          <dgm:bulletEnabled val="1"/>
        </dgm:presLayoutVars>
      </dgm:prSet>
      <dgm:spPr/>
    </dgm:pt>
    <dgm:pt modelId="{109020F1-74FA-4D72-967D-52BC3BEF9545}" type="pres">
      <dgm:prSet presAssocID="{BBDD35BE-37E1-4FD4-BFD3-322B37462A9B}" presName="spaceBetweenRectangles" presStyleCnt="0"/>
      <dgm:spPr/>
    </dgm:pt>
    <dgm:pt modelId="{E4805394-E3AD-4132-87C2-714FE4A07397}" type="pres">
      <dgm:prSet presAssocID="{90ED7A9D-F51A-4448-BECD-CF4109E0B51D}" presName="parentLin" presStyleCnt="0"/>
      <dgm:spPr/>
    </dgm:pt>
    <dgm:pt modelId="{F5E49831-8D02-4618-A8E7-7F4BAFCD38DC}" type="pres">
      <dgm:prSet presAssocID="{90ED7A9D-F51A-4448-BECD-CF4109E0B51D}" presName="parentLeftMargin" presStyleLbl="node1" presStyleIdx="0" presStyleCnt="4"/>
      <dgm:spPr/>
    </dgm:pt>
    <dgm:pt modelId="{F1BE146D-1F27-44C9-9C96-0394A36C071D}" type="pres">
      <dgm:prSet presAssocID="{90ED7A9D-F51A-4448-BECD-CF4109E0B51D}" presName="parentText" presStyleLbl="node1" presStyleIdx="1" presStyleCnt="4">
        <dgm:presLayoutVars>
          <dgm:chMax val="0"/>
          <dgm:bulletEnabled val="1"/>
        </dgm:presLayoutVars>
      </dgm:prSet>
      <dgm:spPr/>
    </dgm:pt>
    <dgm:pt modelId="{962E2E86-6243-4DCB-A28E-816A2B626AC6}" type="pres">
      <dgm:prSet presAssocID="{90ED7A9D-F51A-4448-BECD-CF4109E0B51D}" presName="negativeSpace" presStyleCnt="0"/>
      <dgm:spPr/>
    </dgm:pt>
    <dgm:pt modelId="{8E2803B8-D6AD-4406-9009-E8ACBECAC89B}" type="pres">
      <dgm:prSet presAssocID="{90ED7A9D-F51A-4448-BECD-CF4109E0B51D}" presName="childText" presStyleLbl="conFgAcc1" presStyleIdx="1" presStyleCnt="4">
        <dgm:presLayoutVars>
          <dgm:bulletEnabled val="1"/>
        </dgm:presLayoutVars>
      </dgm:prSet>
      <dgm:spPr/>
    </dgm:pt>
    <dgm:pt modelId="{9A893F12-255F-4810-92CD-80D4E415A913}" type="pres">
      <dgm:prSet presAssocID="{9048F34D-B692-4204-9567-1830ED554444}" presName="spaceBetweenRectangles" presStyleCnt="0"/>
      <dgm:spPr/>
    </dgm:pt>
    <dgm:pt modelId="{6A7BF5C7-91F9-41DA-8524-DBB1EF74F6BF}" type="pres">
      <dgm:prSet presAssocID="{FFC42D57-98D3-4688-B930-81C5F7B734E2}" presName="parentLin" presStyleCnt="0"/>
      <dgm:spPr/>
    </dgm:pt>
    <dgm:pt modelId="{4399340B-391C-47E8-8BC5-89F85F549D0B}" type="pres">
      <dgm:prSet presAssocID="{FFC42D57-98D3-4688-B930-81C5F7B734E2}" presName="parentLeftMargin" presStyleLbl="node1" presStyleIdx="1" presStyleCnt="4"/>
      <dgm:spPr/>
    </dgm:pt>
    <dgm:pt modelId="{4ACA34E2-EEA2-431C-BB10-05877A03602B}" type="pres">
      <dgm:prSet presAssocID="{FFC42D57-98D3-4688-B930-81C5F7B734E2}" presName="parentText" presStyleLbl="node1" presStyleIdx="2" presStyleCnt="4">
        <dgm:presLayoutVars>
          <dgm:chMax val="0"/>
          <dgm:bulletEnabled val="1"/>
        </dgm:presLayoutVars>
      </dgm:prSet>
      <dgm:spPr/>
    </dgm:pt>
    <dgm:pt modelId="{E1B786FC-8473-49C1-8A3E-AD30343838CC}" type="pres">
      <dgm:prSet presAssocID="{FFC42D57-98D3-4688-B930-81C5F7B734E2}" presName="negativeSpace" presStyleCnt="0"/>
      <dgm:spPr/>
    </dgm:pt>
    <dgm:pt modelId="{38EFB076-81CB-434B-83AB-98F04DB55988}" type="pres">
      <dgm:prSet presAssocID="{FFC42D57-98D3-4688-B930-81C5F7B734E2}" presName="childText" presStyleLbl="conFgAcc1" presStyleIdx="2" presStyleCnt="4">
        <dgm:presLayoutVars>
          <dgm:bulletEnabled val="1"/>
        </dgm:presLayoutVars>
      </dgm:prSet>
      <dgm:spPr/>
    </dgm:pt>
    <dgm:pt modelId="{7967AB04-646D-4732-96A0-3CEEF1653827}" type="pres">
      <dgm:prSet presAssocID="{64A068EA-03D8-407F-98FD-048C608CD82D}" presName="spaceBetweenRectangles" presStyleCnt="0"/>
      <dgm:spPr/>
    </dgm:pt>
    <dgm:pt modelId="{011E3D2C-B027-41D9-B6EC-18461C3ABA02}" type="pres">
      <dgm:prSet presAssocID="{DACE528A-571D-4777-8477-47957B033E41}" presName="parentLin" presStyleCnt="0"/>
      <dgm:spPr/>
    </dgm:pt>
    <dgm:pt modelId="{B7EBB827-7243-4A18-969E-1DB11A85299F}" type="pres">
      <dgm:prSet presAssocID="{DACE528A-571D-4777-8477-47957B033E41}" presName="parentLeftMargin" presStyleLbl="node1" presStyleIdx="2" presStyleCnt="4"/>
      <dgm:spPr/>
    </dgm:pt>
    <dgm:pt modelId="{4BCE4D0F-C298-4F70-AC20-A281B53792D7}" type="pres">
      <dgm:prSet presAssocID="{DACE528A-571D-4777-8477-47957B033E41}" presName="parentText" presStyleLbl="node1" presStyleIdx="3" presStyleCnt="4">
        <dgm:presLayoutVars>
          <dgm:chMax val="0"/>
          <dgm:bulletEnabled val="1"/>
        </dgm:presLayoutVars>
      </dgm:prSet>
      <dgm:spPr/>
    </dgm:pt>
    <dgm:pt modelId="{E44682EB-871C-4683-A113-5E8646B0E934}" type="pres">
      <dgm:prSet presAssocID="{DACE528A-571D-4777-8477-47957B033E41}" presName="negativeSpace" presStyleCnt="0"/>
      <dgm:spPr/>
    </dgm:pt>
    <dgm:pt modelId="{8B1E4BC3-9149-4574-8078-4E6A52FA0A0B}" type="pres">
      <dgm:prSet presAssocID="{DACE528A-571D-4777-8477-47957B033E41}" presName="childText" presStyleLbl="conFgAcc1" presStyleIdx="3" presStyleCnt="4">
        <dgm:presLayoutVars>
          <dgm:bulletEnabled val="1"/>
        </dgm:presLayoutVars>
      </dgm:prSet>
      <dgm:spPr/>
    </dgm:pt>
  </dgm:ptLst>
  <dgm:cxnLst>
    <dgm:cxn modelId="{916DBE03-45FD-406E-8C23-E9C211D825BE}" srcId="{AFC8EF4B-9EB2-4E2C-8C43-D6114BDFA61F}" destId="{DACE528A-571D-4777-8477-47957B033E41}" srcOrd="3" destOrd="0" parTransId="{663CBB71-375E-40B5-BD67-44F6F64C13B7}" sibTransId="{7ED112A7-68F8-4D61-AB02-F1B3A23A13DF}"/>
    <dgm:cxn modelId="{E0BFBC2E-EEDA-4043-9245-2E268D7EE579}" type="presOf" srcId="{90ED7A9D-F51A-4448-BECD-CF4109E0B51D}" destId="{F5E49831-8D02-4618-A8E7-7F4BAFCD38DC}" srcOrd="0" destOrd="0" presId="urn:microsoft.com/office/officeart/2005/8/layout/list1"/>
    <dgm:cxn modelId="{0623DE37-E22F-4D3F-8635-94362D623ACF}" type="presOf" srcId="{EC87BFCA-E068-4625-937A-3B46182237B6}" destId="{469B940F-01CE-4A2B-8475-C7FCDDE6D87B}" srcOrd="0" destOrd="0" presId="urn:microsoft.com/office/officeart/2005/8/layout/list1"/>
    <dgm:cxn modelId="{ABB92F3B-F888-4639-A46E-045EECAE6CFC}" type="presOf" srcId="{90ED7A9D-F51A-4448-BECD-CF4109E0B51D}" destId="{F1BE146D-1F27-44C9-9C96-0394A36C071D}" srcOrd="1" destOrd="0" presId="urn:microsoft.com/office/officeart/2005/8/layout/list1"/>
    <dgm:cxn modelId="{DBB75A60-0333-40F3-9C0A-141E1BA1FF29}" srcId="{AFC8EF4B-9EB2-4E2C-8C43-D6114BDFA61F}" destId="{FFC42D57-98D3-4688-B930-81C5F7B734E2}" srcOrd="2" destOrd="0" parTransId="{B452B5AE-13D2-4849-8852-AB02E1007D63}" sibTransId="{64A068EA-03D8-407F-98FD-048C608CD82D}"/>
    <dgm:cxn modelId="{A5045F47-D806-4030-B7CF-BAE8EAD005D3}" type="presOf" srcId="{FFC42D57-98D3-4688-B930-81C5F7B734E2}" destId="{4ACA34E2-EEA2-431C-BB10-05877A03602B}" srcOrd="1" destOrd="0" presId="urn:microsoft.com/office/officeart/2005/8/layout/list1"/>
    <dgm:cxn modelId="{DA167971-382B-4C19-93C7-7F0443EE1865}" srcId="{AFC8EF4B-9EB2-4E2C-8C43-D6114BDFA61F}" destId="{EC87BFCA-E068-4625-937A-3B46182237B6}" srcOrd="0" destOrd="0" parTransId="{F8CC044E-B174-4155-942F-4DCC7E9A8B50}" sibTransId="{BBDD35BE-37E1-4FD4-BFD3-322B37462A9B}"/>
    <dgm:cxn modelId="{785FFF57-25C3-47CE-9159-3DCF626C5ACF}" type="presOf" srcId="{DACE528A-571D-4777-8477-47957B033E41}" destId="{4BCE4D0F-C298-4F70-AC20-A281B53792D7}" srcOrd="1" destOrd="0" presId="urn:microsoft.com/office/officeart/2005/8/layout/list1"/>
    <dgm:cxn modelId="{DEBB7688-828C-4113-A6D5-F2691282BFF2}" type="presOf" srcId="{EC87BFCA-E068-4625-937A-3B46182237B6}" destId="{0455066F-9BFD-46EB-AE1F-59A70FEB8797}" srcOrd="1" destOrd="0" presId="urn:microsoft.com/office/officeart/2005/8/layout/list1"/>
    <dgm:cxn modelId="{C885C093-0BAF-4B30-BDD9-483081D54E36}" type="presOf" srcId="{AFC8EF4B-9EB2-4E2C-8C43-D6114BDFA61F}" destId="{11268C68-8C83-4EBA-AF1E-6B22B03F3FFC}" srcOrd="0" destOrd="0" presId="urn:microsoft.com/office/officeart/2005/8/layout/list1"/>
    <dgm:cxn modelId="{EB4E2D98-0BB7-4615-B385-9E838504E98C}" srcId="{AFC8EF4B-9EB2-4E2C-8C43-D6114BDFA61F}" destId="{90ED7A9D-F51A-4448-BECD-CF4109E0B51D}" srcOrd="1" destOrd="0" parTransId="{6F8FCA78-6DD8-482F-A43E-6FA9B5FE329C}" sibTransId="{9048F34D-B692-4204-9567-1830ED554444}"/>
    <dgm:cxn modelId="{52295C9A-2BAF-428A-9D55-C91D9D0C1487}" type="presOf" srcId="{DACE528A-571D-4777-8477-47957B033E41}" destId="{B7EBB827-7243-4A18-969E-1DB11A85299F}" srcOrd="0" destOrd="0" presId="urn:microsoft.com/office/officeart/2005/8/layout/list1"/>
    <dgm:cxn modelId="{8500ADD2-30C5-46C8-834C-0B4EDC738ACF}" type="presOf" srcId="{FFC42D57-98D3-4688-B930-81C5F7B734E2}" destId="{4399340B-391C-47E8-8BC5-89F85F549D0B}" srcOrd="0" destOrd="0" presId="urn:microsoft.com/office/officeart/2005/8/layout/list1"/>
    <dgm:cxn modelId="{D9B49564-BA10-4B98-B568-C946FA685D72}" type="presParOf" srcId="{11268C68-8C83-4EBA-AF1E-6B22B03F3FFC}" destId="{1FDC7C2C-98E6-4FA9-918F-0FEA6BCEC98C}" srcOrd="0" destOrd="0" presId="urn:microsoft.com/office/officeart/2005/8/layout/list1"/>
    <dgm:cxn modelId="{63548E48-FD04-4C09-BE5A-D85B5632625E}" type="presParOf" srcId="{1FDC7C2C-98E6-4FA9-918F-0FEA6BCEC98C}" destId="{469B940F-01CE-4A2B-8475-C7FCDDE6D87B}" srcOrd="0" destOrd="0" presId="urn:microsoft.com/office/officeart/2005/8/layout/list1"/>
    <dgm:cxn modelId="{C848802C-C285-41F1-8118-F5D07EC858D2}" type="presParOf" srcId="{1FDC7C2C-98E6-4FA9-918F-0FEA6BCEC98C}" destId="{0455066F-9BFD-46EB-AE1F-59A70FEB8797}" srcOrd="1" destOrd="0" presId="urn:microsoft.com/office/officeart/2005/8/layout/list1"/>
    <dgm:cxn modelId="{9D31DED8-2E44-4F09-A28B-44C9207C5572}" type="presParOf" srcId="{11268C68-8C83-4EBA-AF1E-6B22B03F3FFC}" destId="{957F14EC-7FAA-4FA4-B404-B83E101B7B74}" srcOrd="1" destOrd="0" presId="urn:microsoft.com/office/officeart/2005/8/layout/list1"/>
    <dgm:cxn modelId="{921EBDCC-9DEB-4B56-94B3-A77BFC5C9135}" type="presParOf" srcId="{11268C68-8C83-4EBA-AF1E-6B22B03F3FFC}" destId="{A71288FA-9A7E-4753-A328-040851716A83}" srcOrd="2" destOrd="0" presId="urn:microsoft.com/office/officeart/2005/8/layout/list1"/>
    <dgm:cxn modelId="{84061E72-5655-4BEE-BF86-F2BD92EA7AA2}" type="presParOf" srcId="{11268C68-8C83-4EBA-AF1E-6B22B03F3FFC}" destId="{109020F1-74FA-4D72-967D-52BC3BEF9545}" srcOrd="3" destOrd="0" presId="urn:microsoft.com/office/officeart/2005/8/layout/list1"/>
    <dgm:cxn modelId="{D8BC3A22-DE2C-44E7-98F6-7BFDE8942818}" type="presParOf" srcId="{11268C68-8C83-4EBA-AF1E-6B22B03F3FFC}" destId="{E4805394-E3AD-4132-87C2-714FE4A07397}" srcOrd="4" destOrd="0" presId="urn:microsoft.com/office/officeart/2005/8/layout/list1"/>
    <dgm:cxn modelId="{FBBCD20F-15BF-4C66-B31E-A43B48455794}" type="presParOf" srcId="{E4805394-E3AD-4132-87C2-714FE4A07397}" destId="{F5E49831-8D02-4618-A8E7-7F4BAFCD38DC}" srcOrd="0" destOrd="0" presId="urn:microsoft.com/office/officeart/2005/8/layout/list1"/>
    <dgm:cxn modelId="{0AD6B2D4-E446-40EE-8EF8-0EC758093553}" type="presParOf" srcId="{E4805394-E3AD-4132-87C2-714FE4A07397}" destId="{F1BE146D-1F27-44C9-9C96-0394A36C071D}" srcOrd="1" destOrd="0" presId="urn:microsoft.com/office/officeart/2005/8/layout/list1"/>
    <dgm:cxn modelId="{03CC4CA8-4CCD-4555-8081-02F8F74720BA}" type="presParOf" srcId="{11268C68-8C83-4EBA-AF1E-6B22B03F3FFC}" destId="{962E2E86-6243-4DCB-A28E-816A2B626AC6}" srcOrd="5" destOrd="0" presId="urn:microsoft.com/office/officeart/2005/8/layout/list1"/>
    <dgm:cxn modelId="{128CCF27-6EBC-44B0-A3A2-58D065AB945B}" type="presParOf" srcId="{11268C68-8C83-4EBA-AF1E-6B22B03F3FFC}" destId="{8E2803B8-D6AD-4406-9009-E8ACBECAC89B}" srcOrd="6" destOrd="0" presId="urn:microsoft.com/office/officeart/2005/8/layout/list1"/>
    <dgm:cxn modelId="{36D2CF94-C677-44F4-9F67-34D891262525}" type="presParOf" srcId="{11268C68-8C83-4EBA-AF1E-6B22B03F3FFC}" destId="{9A893F12-255F-4810-92CD-80D4E415A913}" srcOrd="7" destOrd="0" presId="urn:microsoft.com/office/officeart/2005/8/layout/list1"/>
    <dgm:cxn modelId="{70958B13-3CD7-4F0C-BC87-F1A0430EDEE2}" type="presParOf" srcId="{11268C68-8C83-4EBA-AF1E-6B22B03F3FFC}" destId="{6A7BF5C7-91F9-41DA-8524-DBB1EF74F6BF}" srcOrd="8" destOrd="0" presId="urn:microsoft.com/office/officeart/2005/8/layout/list1"/>
    <dgm:cxn modelId="{B223B57F-E93E-4946-920B-A8782283094E}" type="presParOf" srcId="{6A7BF5C7-91F9-41DA-8524-DBB1EF74F6BF}" destId="{4399340B-391C-47E8-8BC5-89F85F549D0B}" srcOrd="0" destOrd="0" presId="urn:microsoft.com/office/officeart/2005/8/layout/list1"/>
    <dgm:cxn modelId="{30D81EAF-04B2-496F-9F48-771C0A103435}" type="presParOf" srcId="{6A7BF5C7-91F9-41DA-8524-DBB1EF74F6BF}" destId="{4ACA34E2-EEA2-431C-BB10-05877A03602B}" srcOrd="1" destOrd="0" presId="urn:microsoft.com/office/officeart/2005/8/layout/list1"/>
    <dgm:cxn modelId="{5ED728BA-124D-4257-8B26-FAFD529196B4}" type="presParOf" srcId="{11268C68-8C83-4EBA-AF1E-6B22B03F3FFC}" destId="{E1B786FC-8473-49C1-8A3E-AD30343838CC}" srcOrd="9" destOrd="0" presId="urn:microsoft.com/office/officeart/2005/8/layout/list1"/>
    <dgm:cxn modelId="{600A5B05-F819-4B6A-98C8-C97193C0F807}" type="presParOf" srcId="{11268C68-8C83-4EBA-AF1E-6B22B03F3FFC}" destId="{38EFB076-81CB-434B-83AB-98F04DB55988}" srcOrd="10" destOrd="0" presId="urn:microsoft.com/office/officeart/2005/8/layout/list1"/>
    <dgm:cxn modelId="{715EBAC8-C791-4C92-A987-BEB17781DF65}" type="presParOf" srcId="{11268C68-8C83-4EBA-AF1E-6B22B03F3FFC}" destId="{7967AB04-646D-4732-96A0-3CEEF1653827}" srcOrd="11" destOrd="0" presId="urn:microsoft.com/office/officeart/2005/8/layout/list1"/>
    <dgm:cxn modelId="{3624DB3B-BC23-4FE2-BBAC-97259C52001B}" type="presParOf" srcId="{11268C68-8C83-4EBA-AF1E-6B22B03F3FFC}" destId="{011E3D2C-B027-41D9-B6EC-18461C3ABA02}" srcOrd="12" destOrd="0" presId="urn:microsoft.com/office/officeart/2005/8/layout/list1"/>
    <dgm:cxn modelId="{4D4F34E2-2B0E-401A-96FE-54F897A56B1D}" type="presParOf" srcId="{011E3D2C-B027-41D9-B6EC-18461C3ABA02}" destId="{B7EBB827-7243-4A18-969E-1DB11A85299F}" srcOrd="0" destOrd="0" presId="urn:microsoft.com/office/officeart/2005/8/layout/list1"/>
    <dgm:cxn modelId="{6034C666-4AEF-4FD5-8354-8E821A46D94F}" type="presParOf" srcId="{011E3D2C-B027-41D9-B6EC-18461C3ABA02}" destId="{4BCE4D0F-C298-4F70-AC20-A281B53792D7}" srcOrd="1" destOrd="0" presId="urn:microsoft.com/office/officeart/2005/8/layout/list1"/>
    <dgm:cxn modelId="{3EFBBA90-BD31-4BF2-9051-29D3BD38E208}" type="presParOf" srcId="{11268C68-8C83-4EBA-AF1E-6B22B03F3FFC}" destId="{E44682EB-871C-4683-A113-5E8646B0E934}" srcOrd="13" destOrd="0" presId="urn:microsoft.com/office/officeart/2005/8/layout/list1"/>
    <dgm:cxn modelId="{00B7ECD3-FCB2-4050-A9F1-A293BA620D46}" type="presParOf" srcId="{11268C68-8C83-4EBA-AF1E-6B22B03F3FFC}" destId="{8B1E4BC3-9149-4574-8078-4E6A52FA0A0B}"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870C10-5849-4B4A-8F21-74C929D4FCD7}"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253CAA0-1E5A-4E53-BB23-479C0A06CDE1}">
      <dgm:prSet custT="1"/>
      <dgm:spPr/>
      <dgm:t>
        <a:bodyPr/>
        <a:lstStyle/>
        <a:p>
          <a:pPr>
            <a:lnSpc>
              <a:spcPct val="150000"/>
            </a:lnSpc>
            <a:defRPr cap="all"/>
          </a:pPr>
          <a:r>
            <a:rPr lang="en-GB" sz="1100" cap="none" dirty="0">
              <a:latin typeface="OpenDyslexic" panose="00000500000000000000" pitchFamily="50" charset="0"/>
            </a:rPr>
            <a:t>Your solution</a:t>
          </a:r>
          <a:endParaRPr lang="en-US" sz="1100" cap="none" dirty="0">
            <a:latin typeface="OpenDyslexic" panose="00000500000000000000" pitchFamily="50" charset="0"/>
          </a:endParaRPr>
        </a:p>
      </dgm:t>
    </dgm:pt>
    <dgm:pt modelId="{362570D3-C5ED-4762-BB4A-E6529C5A0475}" type="parTrans" cxnId="{898FC3A6-3544-4A6C-B3F3-80009827CDE9}">
      <dgm:prSet/>
      <dgm:spPr/>
      <dgm:t>
        <a:bodyPr/>
        <a:lstStyle/>
        <a:p>
          <a:pPr>
            <a:lnSpc>
              <a:spcPct val="150000"/>
            </a:lnSpc>
          </a:pPr>
          <a:endParaRPr lang="en-US" sz="1800" dirty="0">
            <a:latin typeface="OpenDyslexic" panose="00000500000000000000" pitchFamily="50" charset="0"/>
          </a:endParaRPr>
        </a:p>
      </dgm:t>
    </dgm:pt>
    <dgm:pt modelId="{7A81D532-6D8A-48C9-82B9-F1E79A69F459}" type="sibTrans" cxnId="{898FC3A6-3544-4A6C-B3F3-80009827CDE9}">
      <dgm:prSet/>
      <dgm:spPr/>
      <dgm:t>
        <a:bodyPr/>
        <a:lstStyle/>
        <a:p>
          <a:pPr>
            <a:lnSpc>
              <a:spcPct val="150000"/>
            </a:lnSpc>
          </a:pPr>
          <a:endParaRPr lang="en-US" sz="1800" dirty="0">
            <a:latin typeface="OpenDyslexic" panose="00000500000000000000" pitchFamily="50" charset="0"/>
          </a:endParaRPr>
        </a:p>
      </dgm:t>
    </dgm:pt>
    <dgm:pt modelId="{C57B272B-0E32-4271-99A5-19917302FB11}">
      <dgm:prSet custT="1"/>
      <dgm:spPr/>
      <dgm:t>
        <a:bodyPr/>
        <a:lstStyle/>
        <a:p>
          <a:pPr>
            <a:lnSpc>
              <a:spcPct val="150000"/>
            </a:lnSpc>
            <a:defRPr cap="all"/>
          </a:pPr>
          <a:r>
            <a:rPr lang="en-GB" sz="1100" cap="none" dirty="0">
              <a:latin typeface="OpenDyslexic" panose="00000500000000000000" pitchFamily="50" charset="0"/>
            </a:rPr>
            <a:t>Given the critical incident that you have observed reflect on the teaching and learning methods you would adopt.</a:t>
          </a:r>
          <a:endParaRPr lang="en-US" sz="1100" cap="none" dirty="0">
            <a:latin typeface="OpenDyslexic" panose="00000500000000000000" pitchFamily="50" charset="0"/>
          </a:endParaRPr>
        </a:p>
      </dgm:t>
    </dgm:pt>
    <dgm:pt modelId="{1D64AA8A-0F7F-49FB-BD8D-1868C9817E5C}" type="parTrans" cxnId="{7D463585-8649-463A-947C-5F4E23FCBC02}">
      <dgm:prSet/>
      <dgm:spPr/>
      <dgm:t>
        <a:bodyPr/>
        <a:lstStyle/>
        <a:p>
          <a:pPr>
            <a:lnSpc>
              <a:spcPct val="150000"/>
            </a:lnSpc>
          </a:pPr>
          <a:endParaRPr lang="en-US" sz="1800" dirty="0">
            <a:latin typeface="OpenDyslexic" panose="00000500000000000000" pitchFamily="50" charset="0"/>
          </a:endParaRPr>
        </a:p>
      </dgm:t>
    </dgm:pt>
    <dgm:pt modelId="{6909C89A-D2F3-49F0-A9E6-8251CB91AC48}" type="sibTrans" cxnId="{7D463585-8649-463A-947C-5F4E23FCBC02}">
      <dgm:prSet/>
      <dgm:spPr/>
      <dgm:t>
        <a:bodyPr/>
        <a:lstStyle/>
        <a:p>
          <a:pPr>
            <a:lnSpc>
              <a:spcPct val="150000"/>
            </a:lnSpc>
          </a:pPr>
          <a:endParaRPr lang="en-US" sz="1800" dirty="0">
            <a:latin typeface="OpenDyslexic" panose="00000500000000000000" pitchFamily="50" charset="0"/>
          </a:endParaRPr>
        </a:p>
      </dgm:t>
    </dgm:pt>
    <dgm:pt modelId="{938E3905-A8F4-4B7F-9739-218D2422195E}">
      <dgm:prSet custT="1"/>
      <dgm:spPr/>
      <dgm:t>
        <a:bodyPr/>
        <a:lstStyle/>
        <a:p>
          <a:pPr>
            <a:lnSpc>
              <a:spcPct val="150000"/>
            </a:lnSpc>
            <a:defRPr cap="all"/>
          </a:pPr>
          <a:r>
            <a:rPr lang="en-GB" sz="1100" cap="none" dirty="0">
              <a:latin typeface="OpenDyslexic" panose="00000500000000000000" pitchFamily="50" charset="0"/>
            </a:rPr>
            <a:t>Give an academic justification for the method</a:t>
          </a:r>
          <a:endParaRPr lang="en-US" sz="1100" cap="none" dirty="0">
            <a:latin typeface="OpenDyslexic" panose="00000500000000000000" pitchFamily="50" charset="0"/>
          </a:endParaRPr>
        </a:p>
      </dgm:t>
    </dgm:pt>
    <dgm:pt modelId="{9FDAEB11-F2EF-485A-91A6-74B4DAB7C9CB}" type="parTrans" cxnId="{DE34B81D-7610-4AD7-B8AE-88DEB3416F6B}">
      <dgm:prSet/>
      <dgm:spPr/>
      <dgm:t>
        <a:bodyPr/>
        <a:lstStyle/>
        <a:p>
          <a:pPr>
            <a:lnSpc>
              <a:spcPct val="150000"/>
            </a:lnSpc>
          </a:pPr>
          <a:endParaRPr lang="en-US" sz="1800" dirty="0">
            <a:latin typeface="OpenDyslexic" panose="00000500000000000000" pitchFamily="50" charset="0"/>
          </a:endParaRPr>
        </a:p>
      </dgm:t>
    </dgm:pt>
    <dgm:pt modelId="{B20607E2-9929-403D-9DCD-0B755888F823}" type="sibTrans" cxnId="{DE34B81D-7610-4AD7-B8AE-88DEB3416F6B}">
      <dgm:prSet/>
      <dgm:spPr/>
      <dgm:t>
        <a:bodyPr/>
        <a:lstStyle/>
        <a:p>
          <a:pPr>
            <a:lnSpc>
              <a:spcPct val="150000"/>
            </a:lnSpc>
          </a:pPr>
          <a:endParaRPr lang="en-US" sz="1800" dirty="0">
            <a:latin typeface="OpenDyslexic" panose="00000500000000000000" pitchFamily="50" charset="0"/>
          </a:endParaRPr>
        </a:p>
      </dgm:t>
    </dgm:pt>
    <dgm:pt modelId="{FF230CCE-F59E-46B0-B3D0-F7745F96FC15}">
      <dgm:prSet custT="1"/>
      <dgm:spPr/>
      <dgm:t>
        <a:bodyPr/>
        <a:lstStyle/>
        <a:p>
          <a:pPr>
            <a:lnSpc>
              <a:spcPct val="150000"/>
            </a:lnSpc>
            <a:defRPr cap="all"/>
          </a:pPr>
          <a:r>
            <a:rPr lang="en-GB" sz="1100" cap="none" dirty="0">
              <a:latin typeface="OpenDyslexic" panose="00000500000000000000" pitchFamily="50" charset="0"/>
            </a:rPr>
            <a:t>What does the research tell us about this method, what are the strengths and weaknesses or key considerations</a:t>
          </a:r>
          <a:endParaRPr lang="en-US" sz="1100" cap="none" dirty="0">
            <a:latin typeface="OpenDyslexic" panose="00000500000000000000" pitchFamily="50" charset="0"/>
          </a:endParaRPr>
        </a:p>
      </dgm:t>
    </dgm:pt>
    <dgm:pt modelId="{07ED8BB7-13EB-4631-8BFB-2B4578842F5C}" type="parTrans" cxnId="{E3E2D930-1ABA-4696-AF10-06CD0394390C}">
      <dgm:prSet/>
      <dgm:spPr/>
      <dgm:t>
        <a:bodyPr/>
        <a:lstStyle/>
        <a:p>
          <a:pPr>
            <a:lnSpc>
              <a:spcPct val="150000"/>
            </a:lnSpc>
          </a:pPr>
          <a:endParaRPr lang="en-US" sz="1800" dirty="0">
            <a:latin typeface="OpenDyslexic" panose="00000500000000000000" pitchFamily="50" charset="0"/>
          </a:endParaRPr>
        </a:p>
      </dgm:t>
    </dgm:pt>
    <dgm:pt modelId="{88D8AC97-6550-498E-B47A-B027DF6187DA}" type="sibTrans" cxnId="{E3E2D930-1ABA-4696-AF10-06CD0394390C}">
      <dgm:prSet/>
      <dgm:spPr/>
      <dgm:t>
        <a:bodyPr/>
        <a:lstStyle/>
        <a:p>
          <a:pPr>
            <a:lnSpc>
              <a:spcPct val="150000"/>
            </a:lnSpc>
          </a:pPr>
          <a:endParaRPr lang="en-US" sz="1800" dirty="0">
            <a:latin typeface="OpenDyslexic" panose="00000500000000000000" pitchFamily="50" charset="0"/>
          </a:endParaRPr>
        </a:p>
      </dgm:t>
    </dgm:pt>
    <dgm:pt modelId="{9EE5A6EC-5392-4B51-B04B-DE94A1DB5FFA}">
      <dgm:prSet custT="1"/>
      <dgm:spPr/>
      <dgm:t>
        <a:bodyPr/>
        <a:lstStyle/>
        <a:p>
          <a:pPr>
            <a:lnSpc>
              <a:spcPct val="150000"/>
            </a:lnSpc>
            <a:defRPr cap="all"/>
          </a:pPr>
          <a:r>
            <a:rPr lang="en-GB" sz="1100" cap="none" dirty="0">
              <a:latin typeface="OpenDyslexic" panose="00000500000000000000" pitchFamily="50" charset="0"/>
            </a:rPr>
            <a:t>Clear rationale</a:t>
          </a:r>
          <a:endParaRPr lang="en-US" sz="1100" cap="none" dirty="0">
            <a:latin typeface="OpenDyslexic" panose="00000500000000000000" pitchFamily="50" charset="0"/>
          </a:endParaRPr>
        </a:p>
      </dgm:t>
    </dgm:pt>
    <dgm:pt modelId="{364D3B42-01F5-4873-9AF5-701609FCCD69}" type="parTrans" cxnId="{9E3AC4E7-46B2-477D-AF7D-FB6CEC96EE2F}">
      <dgm:prSet/>
      <dgm:spPr/>
      <dgm:t>
        <a:bodyPr/>
        <a:lstStyle/>
        <a:p>
          <a:pPr>
            <a:lnSpc>
              <a:spcPct val="150000"/>
            </a:lnSpc>
          </a:pPr>
          <a:endParaRPr lang="en-US" sz="1800" dirty="0">
            <a:latin typeface="OpenDyslexic" panose="00000500000000000000" pitchFamily="50" charset="0"/>
          </a:endParaRPr>
        </a:p>
      </dgm:t>
    </dgm:pt>
    <dgm:pt modelId="{DE913404-7EAF-4F48-91C7-543CF3CD9007}" type="sibTrans" cxnId="{9E3AC4E7-46B2-477D-AF7D-FB6CEC96EE2F}">
      <dgm:prSet/>
      <dgm:spPr/>
      <dgm:t>
        <a:bodyPr/>
        <a:lstStyle/>
        <a:p>
          <a:pPr>
            <a:lnSpc>
              <a:spcPct val="150000"/>
            </a:lnSpc>
          </a:pPr>
          <a:endParaRPr lang="en-US" sz="1800" dirty="0">
            <a:latin typeface="OpenDyslexic" panose="00000500000000000000" pitchFamily="50" charset="0"/>
          </a:endParaRPr>
        </a:p>
      </dgm:t>
    </dgm:pt>
    <dgm:pt modelId="{65DA30A1-4A44-44CA-B0A1-E4EE0E9D2ECB}" type="pres">
      <dgm:prSet presAssocID="{47870C10-5849-4B4A-8F21-74C929D4FCD7}" presName="root" presStyleCnt="0">
        <dgm:presLayoutVars>
          <dgm:dir/>
          <dgm:resizeHandles val="exact"/>
        </dgm:presLayoutVars>
      </dgm:prSet>
      <dgm:spPr/>
    </dgm:pt>
    <dgm:pt modelId="{1C9B3832-8DE0-43CB-9377-3D95542CA4D9}" type="pres">
      <dgm:prSet presAssocID="{0253CAA0-1E5A-4E53-BB23-479C0A06CDE1}" presName="compNode" presStyleCnt="0"/>
      <dgm:spPr/>
    </dgm:pt>
    <dgm:pt modelId="{41D7093D-58F5-468C-89C5-D241D9836298}" type="pres">
      <dgm:prSet presAssocID="{0253CAA0-1E5A-4E53-BB23-479C0A06CDE1}" presName="iconBgRect" presStyleLbl="bgShp" presStyleIdx="0" presStyleCnt="5"/>
      <dgm:spPr>
        <a:prstGeom prst="round2DiagRect">
          <a:avLst>
            <a:gd name="adj1" fmla="val 29727"/>
            <a:gd name="adj2" fmla="val 0"/>
          </a:avLst>
        </a:prstGeom>
      </dgm:spPr>
    </dgm:pt>
    <dgm:pt modelId="{A2A10529-8265-4974-B1DD-4BF00634A034}" type="pres">
      <dgm:prSet presAssocID="{0253CAA0-1E5A-4E53-BB23-479C0A06CDE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F96250EE-9312-4C18-8E96-53985E8E2717}" type="pres">
      <dgm:prSet presAssocID="{0253CAA0-1E5A-4E53-BB23-479C0A06CDE1}" presName="spaceRect" presStyleCnt="0"/>
      <dgm:spPr/>
    </dgm:pt>
    <dgm:pt modelId="{7581ED06-0D3F-44C3-884D-06F0C6634012}" type="pres">
      <dgm:prSet presAssocID="{0253CAA0-1E5A-4E53-BB23-479C0A06CDE1}" presName="textRect" presStyleLbl="revTx" presStyleIdx="0" presStyleCnt="5">
        <dgm:presLayoutVars>
          <dgm:chMax val="1"/>
          <dgm:chPref val="1"/>
        </dgm:presLayoutVars>
      </dgm:prSet>
      <dgm:spPr/>
    </dgm:pt>
    <dgm:pt modelId="{76372A80-3BFC-46CD-A266-104CBB5E3A62}" type="pres">
      <dgm:prSet presAssocID="{7A81D532-6D8A-48C9-82B9-F1E79A69F459}" presName="sibTrans" presStyleCnt="0"/>
      <dgm:spPr/>
    </dgm:pt>
    <dgm:pt modelId="{66E98B28-2077-4D52-8FE4-5B3B366E59EB}" type="pres">
      <dgm:prSet presAssocID="{C57B272B-0E32-4271-99A5-19917302FB11}" presName="compNode" presStyleCnt="0"/>
      <dgm:spPr/>
    </dgm:pt>
    <dgm:pt modelId="{FD7AEC87-F175-47E3-8055-5DC9C44CB461}" type="pres">
      <dgm:prSet presAssocID="{C57B272B-0E32-4271-99A5-19917302FB11}" presName="iconBgRect" presStyleLbl="bgShp" presStyleIdx="1" presStyleCnt="5"/>
      <dgm:spPr>
        <a:prstGeom prst="round2DiagRect">
          <a:avLst>
            <a:gd name="adj1" fmla="val 29727"/>
            <a:gd name="adj2" fmla="val 0"/>
          </a:avLst>
        </a:prstGeom>
      </dgm:spPr>
    </dgm:pt>
    <dgm:pt modelId="{90743EBD-AE77-43FD-AC72-885BB86555AF}" type="pres">
      <dgm:prSet presAssocID="{C57B272B-0E32-4271-99A5-19917302FB1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8054A08D-CB1B-49A7-B672-04B614AA787B}" type="pres">
      <dgm:prSet presAssocID="{C57B272B-0E32-4271-99A5-19917302FB11}" presName="spaceRect" presStyleCnt="0"/>
      <dgm:spPr/>
    </dgm:pt>
    <dgm:pt modelId="{FB3C33A7-EE1F-4B58-ADCF-5D6746A1DBFB}" type="pres">
      <dgm:prSet presAssocID="{C57B272B-0E32-4271-99A5-19917302FB11}" presName="textRect" presStyleLbl="revTx" presStyleIdx="1" presStyleCnt="5">
        <dgm:presLayoutVars>
          <dgm:chMax val="1"/>
          <dgm:chPref val="1"/>
        </dgm:presLayoutVars>
      </dgm:prSet>
      <dgm:spPr/>
    </dgm:pt>
    <dgm:pt modelId="{456C1EEA-28D5-4013-814D-A7EF197B4237}" type="pres">
      <dgm:prSet presAssocID="{6909C89A-D2F3-49F0-A9E6-8251CB91AC48}" presName="sibTrans" presStyleCnt="0"/>
      <dgm:spPr/>
    </dgm:pt>
    <dgm:pt modelId="{26E0DDA0-8C0E-415A-BE10-811BA54C0514}" type="pres">
      <dgm:prSet presAssocID="{938E3905-A8F4-4B7F-9739-218D2422195E}" presName="compNode" presStyleCnt="0"/>
      <dgm:spPr/>
    </dgm:pt>
    <dgm:pt modelId="{4D9DF9ED-2CD0-45BF-871F-D4DF53929B5C}" type="pres">
      <dgm:prSet presAssocID="{938E3905-A8F4-4B7F-9739-218D2422195E}" presName="iconBgRect" presStyleLbl="bgShp" presStyleIdx="2" presStyleCnt="5"/>
      <dgm:spPr>
        <a:prstGeom prst="round2DiagRect">
          <a:avLst>
            <a:gd name="adj1" fmla="val 29727"/>
            <a:gd name="adj2" fmla="val 0"/>
          </a:avLst>
        </a:prstGeom>
      </dgm:spPr>
    </dgm:pt>
    <dgm:pt modelId="{A4520689-4AFE-467A-9687-698B3CD693AD}" type="pres">
      <dgm:prSet presAssocID="{938E3905-A8F4-4B7F-9739-218D2422195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820EB18E-4877-46B6-B8F9-C18B335016E9}" type="pres">
      <dgm:prSet presAssocID="{938E3905-A8F4-4B7F-9739-218D2422195E}" presName="spaceRect" presStyleCnt="0"/>
      <dgm:spPr/>
    </dgm:pt>
    <dgm:pt modelId="{275916E4-4B22-4D49-B61A-02E127913818}" type="pres">
      <dgm:prSet presAssocID="{938E3905-A8F4-4B7F-9739-218D2422195E}" presName="textRect" presStyleLbl="revTx" presStyleIdx="2" presStyleCnt="5">
        <dgm:presLayoutVars>
          <dgm:chMax val="1"/>
          <dgm:chPref val="1"/>
        </dgm:presLayoutVars>
      </dgm:prSet>
      <dgm:spPr/>
    </dgm:pt>
    <dgm:pt modelId="{6231AC44-D483-4AC0-A7C4-53AF985093EF}" type="pres">
      <dgm:prSet presAssocID="{B20607E2-9929-403D-9DCD-0B755888F823}" presName="sibTrans" presStyleCnt="0"/>
      <dgm:spPr/>
    </dgm:pt>
    <dgm:pt modelId="{39DBD54D-F29E-4967-A667-EA79D5ACE2D0}" type="pres">
      <dgm:prSet presAssocID="{FF230CCE-F59E-46B0-B3D0-F7745F96FC15}" presName="compNode" presStyleCnt="0"/>
      <dgm:spPr/>
    </dgm:pt>
    <dgm:pt modelId="{C479204C-4BF3-4130-A547-200F893E7861}" type="pres">
      <dgm:prSet presAssocID="{FF230CCE-F59E-46B0-B3D0-F7745F96FC15}" presName="iconBgRect" presStyleLbl="bgShp" presStyleIdx="3" presStyleCnt="5"/>
      <dgm:spPr>
        <a:prstGeom prst="round2DiagRect">
          <a:avLst>
            <a:gd name="adj1" fmla="val 29727"/>
            <a:gd name="adj2" fmla="val 0"/>
          </a:avLst>
        </a:prstGeom>
      </dgm:spPr>
    </dgm:pt>
    <dgm:pt modelId="{F2C57630-3381-4F7D-9AC7-F35AFB0051A4}" type="pres">
      <dgm:prSet presAssocID="{FF230CCE-F59E-46B0-B3D0-F7745F96FC1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B5C387EE-B3E9-4BB1-9CCC-3F1ACAD5E55F}" type="pres">
      <dgm:prSet presAssocID="{FF230CCE-F59E-46B0-B3D0-F7745F96FC15}" presName="spaceRect" presStyleCnt="0"/>
      <dgm:spPr/>
    </dgm:pt>
    <dgm:pt modelId="{74FED31F-EAA2-4A30-A92F-5891699B1F0E}" type="pres">
      <dgm:prSet presAssocID="{FF230CCE-F59E-46B0-B3D0-F7745F96FC15}" presName="textRect" presStyleLbl="revTx" presStyleIdx="3" presStyleCnt="5">
        <dgm:presLayoutVars>
          <dgm:chMax val="1"/>
          <dgm:chPref val="1"/>
        </dgm:presLayoutVars>
      </dgm:prSet>
      <dgm:spPr/>
    </dgm:pt>
    <dgm:pt modelId="{EA3C5DDB-8A16-4E75-ACCF-B1BBAE1A100C}" type="pres">
      <dgm:prSet presAssocID="{88D8AC97-6550-498E-B47A-B027DF6187DA}" presName="sibTrans" presStyleCnt="0"/>
      <dgm:spPr/>
    </dgm:pt>
    <dgm:pt modelId="{F6DCD2FA-F029-4278-AABA-47E9F204EC28}" type="pres">
      <dgm:prSet presAssocID="{9EE5A6EC-5392-4B51-B04B-DE94A1DB5FFA}" presName="compNode" presStyleCnt="0"/>
      <dgm:spPr/>
    </dgm:pt>
    <dgm:pt modelId="{FA9547BC-3881-4730-AD58-2D3AF5D3A356}" type="pres">
      <dgm:prSet presAssocID="{9EE5A6EC-5392-4B51-B04B-DE94A1DB5FFA}" presName="iconBgRect" presStyleLbl="bgShp" presStyleIdx="4" presStyleCnt="5"/>
      <dgm:spPr>
        <a:prstGeom prst="round2DiagRect">
          <a:avLst>
            <a:gd name="adj1" fmla="val 29727"/>
            <a:gd name="adj2" fmla="val 0"/>
          </a:avLst>
        </a:prstGeom>
      </dgm:spPr>
    </dgm:pt>
    <dgm:pt modelId="{F539FECD-B2E8-4EA3-88A0-3DC08511F230}" type="pres">
      <dgm:prSet presAssocID="{9EE5A6EC-5392-4B51-B04B-DE94A1DB5FF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DA444DEF-F2A4-4E98-8A01-BF3C86248259}" type="pres">
      <dgm:prSet presAssocID="{9EE5A6EC-5392-4B51-B04B-DE94A1DB5FFA}" presName="spaceRect" presStyleCnt="0"/>
      <dgm:spPr/>
    </dgm:pt>
    <dgm:pt modelId="{21697D7D-7CEF-4FC0-998E-B27770AFA7A3}" type="pres">
      <dgm:prSet presAssocID="{9EE5A6EC-5392-4B51-B04B-DE94A1DB5FFA}" presName="textRect" presStyleLbl="revTx" presStyleIdx="4" presStyleCnt="5">
        <dgm:presLayoutVars>
          <dgm:chMax val="1"/>
          <dgm:chPref val="1"/>
        </dgm:presLayoutVars>
      </dgm:prSet>
      <dgm:spPr/>
    </dgm:pt>
  </dgm:ptLst>
  <dgm:cxnLst>
    <dgm:cxn modelId="{DE34B81D-7610-4AD7-B8AE-88DEB3416F6B}" srcId="{47870C10-5849-4B4A-8F21-74C929D4FCD7}" destId="{938E3905-A8F4-4B7F-9739-218D2422195E}" srcOrd="2" destOrd="0" parTransId="{9FDAEB11-F2EF-485A-91A6-74B4DAB7C9CB}" sibTransId="{B20607E2-9929-403D-9DCD-0B755888F823}"/>
    <dgm:cxn modelId="{36FFEE29-EE67-4174-9C4E-C55AD0EBC2B0}" type="presOf" srcId="{0253CAA0-1E5A-4E53-BB23-479C0A06CDE1}" destId="{7581ED06-0D3F-44C3-884D-06F0C6634012}" srcOrd="0" destOrd="0" presId="urn:microsoft.com/office/officeart/2018/5/layout/IconLeafLabelList"/>
    <dgm:cxn modelId="{E3E2D930-1ABA-4696-AF10-06CD0394390C}" srcId="{47870C10-5849-4B4A-8F21-74C929D4FCD7}" destId="{FF230CCE-F59E-46B0-B3D0-F7745F96FC15}" srcOrd="3" destOrd="0" parTransId="{07ED8BB7-13EB-4631-8BFB-2B4578842F5C}" sibTransId="{88D8AC97-6550-498E-B47A-B027DF6187DA}"/>
    <dgm:cxn modelId="{C3802235-99C1-412F-AE61-43569D0C96B9}" type="presOf" srcId="{938E3905-A8F4-4B7F-9739-218D2422195E}" destId="{275916E4-4B22-4D49-B61A-02E127913818}" srcOrd="0" destOrd="0" presId="urn:microsoft.com/office/officeart/2018/5/layout/IconLeafLabelList"/>
    <dgm:cxn modelId="{AB03A66D-F7D0-444C-8685-690D128B96C5}" type="presOf" srcId="{47870C10-5849-4B4A-8F21-74C929D4FCD7}" destId="{65DA30A1-4A44-44CA-B0A1-E4EE0E9D2ECB}" srcOrd="0" destOrd="0" presId="urn:microsoft.com/office/officeart/2018/5/layout/IconLeafLabelList"/>
    <dgm:cxn modelId="{7D463585-8649-463A-947C-5F4E23FCBC02}" srcId="{47870C10-5849-4B4A-8F21-74C929D4FCD7}" destId="{C57B272B-0E32-4271-99A5-19917302FB11}" srcOrd="1" destOrd="0" parTransId="{1D64AA8A-0F7F-49FB-BD8D-1868C9817E5C}" sibTransId="{6909C89A-D2F3-49F0-A9E6-8251CB91AC48}"/>
    <dgm:cxn modelId="{A35C0398-1D99-4C2D-9EC4-A8ECB805BDEE}" type="presOf" srcId="{FF230CCE-F59E-46B0-B3D0-F7745F96FC15}" destId="{74FED31F-EAA2-4A30-A92F-5891699B1F0E}" srcOrd="0" destOrd="0" presId="urn:microsoft.com/office/officeart/2018/5/layout/IconLeafLabelList"/>
    <dgm:cxn modelId="{76536199-93D9-489C-ACC0-804D0DBFBE78}" type="presOf" srcId="{9EE5A6EC-5392-4B51-B04B-DE94A1DB5FFA}" destId="{21697D7D-7CEF-4FC0-998E-B27770AFA7A3}" srcOrd="0" destOrd="0" presId="urn:microsoft.com/office/officeart/2018/5/layout/IconLeafLabelList"/>
    <dgm:cxn modelId="{898FC3A6-3544-4A6C-B3F3-80009827CDE9}" srcId="{47870C10-5849-4B4A-8F21-74C929D4FCD7}" destId="{0253CAA0-1E5A-4E53-BB23-479C0A06CDE1}" srcOrd="0" destOrd="0" parTransId="{362570D3-C5ED-4762-BB4A-E6529C5A0475}" sibTransId="{7A81D532-6D8A-48C9-82B9-F1E79A69F459}"/>
    <dgm:cxn modelId="{6AA570BE-AAF9-4D96-9A5D-B3C826193BDD}" type="presOf" srcId="{C57B272B-0E32-4271-99A5-19917302FB11}" destId="{FB3C33A7-EE1F-4B58-ADCF-5D6746A1DBFB}" srcOrd="0" destOrd="0" presId="urn:microsoft.com/office/officeart/2018/5/layout/IconLeafLabelList"/>
    <dgm:cxn modelId="{9E3AC4E7-46B2-477D-AF7D-FB6CEC96EE2F}" srcId="{47870C10-5849-4B4A-8F21-74C929D4FCD7}" destId="{9EE5A6EC-5392-4B51-B04B-DE94A1DB5FFA}" srcOrd="4" destOrd="0" parTransId="{364D3B42-01F5-4873-9AF5-701609FCCD69}" sibTransId="{DE913404-7EAF-4F48-91C7-543CF3CD9007}"/>
    <dgm:cxn modelId="{63EA37FB-58C7-43DF-ACC5-37949EC42ABB}" type="presParOf" srcId="{65DA30A1-4A44-44CA-B0A1-E4EE0E9D2ECB}" destId="{1C9B3832-8DE0-43CB-9377-3D95542CA4D9}" srcOrd="0" destOrd="0" presId="urn:microsoft.com/office/officeart/2018/5/layout/IconLeafLabelList"/>
    <dgm:cxn modelId="{0FBBB7EA-A608-428D-9F6A-D6B00596B930}" type="presParOf" srcId="{1C9B3832-8DE0-43CB-9377-3D95542CA4D9}" destId="{41D7093D-58F5-468C-89C5-D241D9836298}" srcOrd="0" destOrd="0" presId="urn:microsoft.com/office/officeart/2018/5/layout/IconLeafLabelList"/>
    <dgm:cxn modelId="{73114E8F-E79B-4C04-909B-9F030A8C0B96}" type="presParOf" srcId="{1C9B3832-8DE0-43CB-9377-3D95542CA4D9}" destId="{A2A10529-8265-4974-B1DD-4BF00634A034}" srcOrd="1" destOrd="0" presId="urn:microsoft.com/office/officeart/2018/5/layout/IconLeafLabelList"/>
    <dgm:cxn modelId="{AA613F9A-EEDE-4C61-B3CA-86A8794ABC8E}" type="presParOf" srcId="{1C9B3832-8DE0-43CB-9377-3D95542CA4D9}" destId="{F96250EE-9312-4C18-8E96-53985E8E2717}" srcOrd="2" destOrd="0" presId="urn:microsoft.com/office/officeart/2018/5/layout/IconLeafLabelList"/>
    <dgm:cxn modelId="{C6DB6E8E-780D-4CC3-9EC4-C5893D722984}" type="presParOf" srcId="{1C9B3832-8DE0-43CB-9377-3D95542CA4D9}" destId="{7581ED06-0D3F-44C3-884D-06F0C6634012}" srcOrd="3" destOrd="0" presId="urn:microsoft.com/office/officeart/2018/5/layout/IconLeafLabelList"/>
    <dgm:cxn modelId="{54C78E73-343E-4EBB-868E-0605B2820E77}" type="presParOf" srcId="{65DA30A1-4A44-44CA-B0A1-E4EE0E9D2ECB}" destId="{76372A80-3BFC-46CD-A266-104CBB5E3A62}" srcOrd="1" destOrd="0" presId="urn:microsoft.com/office/officeart/2018/5/layout/IconLeafLabelList"/>
    <dgm:cxn modelId="{F7857C15-9FFC-4DD2-A9C2-E1AC8E093427}" type="presParOf" srcId="{65DA30A1-4A44-44CA-B0A1-E4EE0E9D2ECB}" destId="{66E98B28-2077-4D52-8FE4-5B3B366E59EB}" srcOrd="2" destOrd="0" presId="urn:microsoft.com/office/officeart/2018/5/layout/IconLeafLabelList"/>
    <dgm:cxn modelId="{B0F585DB-9CE2-4AF3-BDFA-6ED9A2396BDA}" type="presParOf" srcId="{66E98B28-2077-4D52-8FE4-5B3B366E59EB}" destId="{FD7AEC87-F175-47E3-8055-5DC9C44CB461}" srcOrd="0" destOrd="0" presId="urn:microsoft.com/office/officeart/2018/5/layout/IconLeafLabelList"/>
    <dgm:cxn modelId="{29074039-221C-40E3-B7C5-EB0BEE68051F}" type="presParOf" srcId="{66E98B28-2077-4D52-8FE4-5B3B366E59EB}" destId="{90743EBD-AE77-43FD-AC72-885BB86555AF}" srcOrd="1" destOrd="0" presId="urn:microsoft.com/office/officeart/2018/5/layout/IconLeafLabelList"/>
    <dgm:cxn modelId="{207239EE-0FE6-4A88-B094-544C213BAD42}" type="presParOf" srcId="{66E98B28-2077-4D52-8FE4-5B3B366E59EB}" destId="{8054A08D-CB1B-49A7-B672-04B614AA787B}" srcOrd="2" destOrd="0" presId="urn:microsoft.com/office/officeart/2018/5/layout/IconLeafLabelList"/>
    <dgm:cxn modelId="{2408E744-0A81-4DDF-B99B-609881E64FD3}" type="presParOf" srcId="{66E98B28-2077-4D52-8FE4-5B3B366E59EB}" destId="{FB3C33A7-EE1F-4B58-ADCF-5D6746A1DBFB}" srcOrd="3" destOrd="0" presId="urn:microsoft.com/office/officeart/2018/5/layout/IconLeafLabelList"/>
    <dgm:cxn modelId="{65623157-01EB-47BB-90BD-10E038C13FBF}" type="presParOf" srcId="{65DA30A1-4A44-44CA-B0A1-E4EE0E9D2ECB}" destId="{456C1EEA-28D5-4013-814D-A7EF197B4237}" srcOrd="3" destOrd="0" presId="urn:microsoft.com/office/officeart/2018/5/layout/IconLeafLabelList"/>
    <dgm:cxn modelId="{18EAC369-A285-4218-A13A-0EBA02A1C707}" type="presParOf" srcId="{65DA30A1-4A44-44CA-B0A1-E4EE0E9D2ECB}" destId="{26E0DDA0-8C0E-415A-BE10-811BA54C0514}" srcOrd="4" destOrd="0" presId="urn:microsoft.com/office/officeart/2018/5/layout/IconLeafLabelList"/>
    <dgm:cxn modelId="{09BCDA1A-0548-4D8B-8F1D-4CFA529FDE0C}" type="presParOf" srcId="{26E0DDA0-8C0E-415A-BE10-811BA54C0514}" destId="{4D9DF9ED-2CD0-45BF-871F-D4DF53929B5C}" srcOrd="0" destOrd="0" presId="urn:microsoft.com/office/officeart/2018/5/layout/IconLeafLabelList"/>
    <dgm:cxn modelId="{00643C67-D8C4-48F2-9262-87BB18D661BB}" type="presParOf" srcId="{26E0DDA0-8C0E-415A-BE10-811BA54C0514}" destId="{A4520689-4AFE-467A-9687-698B3CD693AD}" srcOrd="1" destOrd="0" presId="urn:microsoft.com/office/officeart/2018/5/layout/IconLeafLabelList"/>
    <dgm:cxn modelId="{EEF76803-A56D-448A-B25E-FFC13918D61C}" type="presParOf" srcId="{26E0DDA0-8C0E-415A-BE10-811BA54C0514}" destId="{820EB18E-4877-46B6-B8F9-C18B335016E9}" srcOrd="2" destOrd="0" presId="urn:microsoft.com/office/officeart/2018/5/layout/IconLeafLabelList"/>
    <dgm:cxn modelId="{D22417B2-6D2A-4999-B8D5-50B5AC2E0B0D}" type="presParOf" srcId="{26E0DDA0-8C0E-415A-BE10-811BA54C0514}" destId="{275916E4-4B22-4D49-B61A-02E127913818}" srcOrd="3" destOrd="0" presId="urn:microsoft.com/office/officeart/2018/5/layout/IconLeafLabelList"/>
    <dgm:cxn modelId="{24FB6C13-5192-4D67-B1DF-0FA5E49AC723}" type="presParOf" srcId="{65DA30A1-4A44-44CA-B0A1-E4EE0E9D2ECB}" destId="{6231AC44-D483-4AC0-A7C4-53AF985093EF}" srcOrd="5" destOrd="0" presId="urn:microsoft.com/office/officeart/2018/5/layout/IconLeafLabelList"/>
    <dgm:cxn modelId="{1EB06FC6-1E92-456F-8C94-5F234C520E17}" type="presParOf" srcId="{65DA30A1-4A44-44CA-B0A1-E4EE0E9D2ECB}" destId="{39DBD54D-F29E-4967-A667-EA79D5ACE2D0}" srcOrd="6" destOrd="0" presId="urn:microsoft.com/office/officeart/2018/5/layout/IconLeafLabelList"/>
    <dgm:cxn modelId="{47D98DB7-B9E6-4986-B289-C2E99C8FFF2B}" type="presParOf" srcId="{39DBD54D-F29E-4967-A667-EA79D5ACE2D0}" destId="{C479204C-4BF3-4130-A547-200F893E7861}" srcOrd="0" destOrd="0" presId="urn:microsoft.com/office/officeart/2018/5/layout/IconLeafLabelList"/>
    <dgm:cxn modelId="{1FDBB70F-D0F2-4885-999C-DF1EBC8ABBD1}" type="presParOf" srcId="{39DBD54D-F29E-4967-A667-EA79D5ACE2D0}" destId="{F2C57630-3381-4F7D-9AC7-F35AFB0051A4}" srcOrd="1" destOrd="0" presId="urn:microsoft.com/office/officeart/2018/5/layout/IconLeafLabelList"/>
    <dgm:cxn modelId="{F8CE04CF-0EB2-482A-93DA-662DF54424DB}" type="presParOf" srcId="{39DBD54D-F29E-4967-A667-EA79D5ACE2D0}" destId="{B5C387EE-B3E9-4BB1-9CCC-3F1ACAD5E55F}" srcOrd="2" destOrd="0" presId="urn:microsoft.com/office/officeart/2018/5/layout/IconLeafLabelList"/>
    <dgm:cxn modelId="{3BC71964-77EA-4367-9EFE-35C65B25940A}" type="presParOf" srcId="{39DBD54D-F29E-4967-A667-EA79D5ACE2D0}" destId="{74FED31F-EAA2-4A30-A92F-5891699B1F0E}" srcOrd="3" destOrd="0" presId="urn:microsoft.com/office/officeart/2018/5/layout/IconLeafLabelList"/>
    <dgm:cxn modelId="{F6AB110E-FE03-48B6-8AE0-E7B799E2333B}" type="presParOf" srcId="{65DA30A1-4A44-44CA-B0A1-E4EE0E9D2ECB}" destId="{EA3C5DDB-8A16-4E75-ACCF-B1BBAE1A100C}" srcOrd="7" destOrd="0" presId="urn:microsoft.com/office/officeart/2018/5/layout/IconLeafLabelList"/>
    <dgm:cxn modelId="{3C208862-DF29-4DEE-A09E-7CC245E8C635}" type="presParOf" srcId="{65DA30A1-4A44-44CA-B0A1-E4EE0E9D2ECB}" destId="{F6DCD2FA-F029-4278-AABA-47E9F204EC28}" srcOrd="8" destOrd="0" presId="urn:microsoft.com/office/officeart/2018/5/layout/IconLeafLabelList"/>
    <dgm:cxn modelId="{8F800E66-9C89-4947-BEBA-DC5E4E6A9018}" type="presParOf" srcId="{F6DCD2FA-F029-4278-AABA-47E9F204EC28}" destId="{FA9547BC-3881-4730-AD58-2D3AF5D3A356}" srcOrd="0" destOrd="0" presId="urn:microsoft.com/office/officeart/2018/5/layout/IconLeafLabelList"/>
    <dgm:cxn modelId="{FCA865EF-A55A-4D5F-9E57-94CC2904D256}" type="presParOf" srcId="{F6DCD2FA-F029-4278-AABA-47E9F204EC28}" destId="{F539FECD-B2E8-4EA3-88A0-3DC08511F230}" srcOrd="1" destOrd="0" presId="urn:microsoft.com/office/officeart/2018/5/layout/IconLeafLabelList"/>
    <dgm:cxn modelId="{86B36F44-7228-4427-83C8-7668B62E86A1}" type="presParOf" srcId="{F6DCD2FA-F029-4278-AABA-47E9F204EC28}" destId="{DA444DEF-F2A4-4E98-8A01-BF3C86248259}" srcOrd="2" destOrd="0" presId="urn:microsoft.com/office/officeart/2018/5/layout/IconLeafLabelList"/>
    <dgm:cxn modelId="{AD234B5D-B175-4E85-88F2-BA52BBFDC4DC}" type="presParOf" srcId="{F6DCD2FA-F029-4278-AABA-47E9F204EC28}" destId="{21697D7D-7CEF-4FC0-998E-B27770AFA7A3}"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F5ED9-D656-45F4-A26D-E200EC1688C7}">
      <dsp:nvSpPr>
        <dsp:cNvPr id="0" name=""/>
        <dsp:cNvSpPr/>
      </dsp:nvSpPr>
      <dsp:spPr>
        <a:xfrm>
          <a:off x="0" y="1692"/>
          <a:ext cx="5906181" cy="7210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8026D9-36EF-487D-9E7D-B5F46F427502}">
      <dsp:nvSpPr>
        <dsp:cNvPr id="0" name=""/>
        <dsp:cNvSpPr/>
      </dsp:nvSpPr>
      <dsp:spPr>
        <a:xfrm>
          <a:off x="218105" y="163919"/>
          <a:ext cx="396556" cy="396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A15124-E71B-4850-A57C-8DBE60B5827B}">
      <dsp:nvSpPr>
        <dsp:cNvPr id="0" name=""/>
        <dsp:cNvSpPr/>
      </dsp:nvSpPr>
      <dsp:spPr>
        <a:xfrm>
          <a:off x="832768" y="1692"/>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533400">
            <a:lnSpc>
              <a:spcPct val="90000"/>
            </a:lnSpc>
            <a:spcBef>
              <a:spcPct val="0"/>
            </a:spcBef>
            <a:spcAft>
              <a:spcPct val="35000"/>
            </a:spcAft>
            <a:buNone/>
          </a:pPr>
          <a:r>
            <a:rPr lang="en-GB" sz="1200" kern="1200">
              <a:latin typeface="OpenDyslexic" panose="00000500000000000000" pitchFamily="50" charset="0"/>
            </a:rPr>
            <a:t>Aim, focus and understanding of a critical incident</a:t>
          </a:r>
          <a:endParaRPr lang="en-US" sz="1200" kern="1200">
            <a:latin typeface="OpenDyslexic" panose="00000500000000000000" pitchFamily="50" charset="0"/>
          </a:endParaRPr>
        </a:p>
      </dsp:txBody>
      <dsp:txXfrm>
        <a:off x="832768" y="1692"/>
        <a:ext cx="5073412" cy="721011"/>
      </dsp:txXfrm>
    </dsp:sp>
    <dsp:sp modelId="{72F7C061-D77E-4740-9EF7-BF9465B43106}">
      <dsp:nvSpPr>
        <dsp:cNvPr id="0" name=""/>
        <dsp:cNvSpPr/>
      </dsp:nvSpPr>
      <dsp:spPr>
        <a:xfrm>
          <a:off x="0" y="902956"/>
          <a:ext cx="5906181" cy="7210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B658E0-CCA3-42CC-ABAA-E59D3AE5B744}">
      <dsp:nvSpPr>
        <dsp:cNvPr id="0" name=""/>
        <dsp:cNvSpPr/>
      </dsp:nvSpPr>
      <dsp:spPr>
        <a:xfrm>
          <a:off x="218105" y="1065184"/>
          <a:ext cx="396556" cy="396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2FF6B6-9A22-4716-83B7-F177887D6123}">
      <dsp:nvSpPr>
        <dsp:cNvPr id="0" name=""/>
        <dsp:cNvSpPr/>
      </dsp:nvSpPr>
      <dsp:spPr>
        <a:xfrm>
          <a:off x="832768" y="902956"/>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533400">
            <a:lnSpc>
              <a:spcPct val="90000"/>
            </a:lnSpc>
            <a:spcBef>
              <a:spcPct val="0"/>
            </a:spcBef>
            <a:spcAft>
              <a:spcPct val="35000"/>
            </a:spcAft>
            <a:buNone/>
          </a:pPr>
          <a:r>
            <a:rPr lang="en-GB" sz="1200" kern="1200">
              <a:latin typeface="OpenDyslexic" panose="00000500000000000000" pitchFamily="50" charset="0"/>
            </a:rPr>
            <a:t>Walk us through what you aim to explore through the essay</a:t>
          </a:r>
          <a:endParaRPr lang="en-US" sz="1200" kern="1200">
            <a:latin typeface="OpenDyslexic" panose="00000500000000000000" pitchFamily="50" charset="0"/>
          </a:endParaRPr>
        </a:p>
      </dsp:txBody>
      <dsp:txXfrm>
        <a:off x="832768" y="902956"/>
        <a:ext cx="5073412" cy="721011"/>
      </dsp:txXfrm>
    </dsp:sp>
    <dsp:sp modelId="{E59B2BC0-CDAD-446C-A9A5-AAE63EC9D6DC}">
      <dsp:nvSpPr>
        <dsp:cNvPr id="0" name=""/>
        <dsp:cNvSpPr/>
      </dsp:nvSpPr>
      <dsp:spPr>
        <a:xfrm>
          <a:off x="0" y="1804220"/>
          <a:ext cx="5906181" cy="7210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CF07E0-E931-439F-B396-71DB013A69D4}">
      <dsp:nvSpPr>
        <dsp:cNvPr id="0" name=""/>
        <dsp:cNvSpPr/>
      </dsp:nvSpPr>
      <dsp:spPr>
        <a:xfrm>
          <a:off x="218105" y="1966448"/>
          <a:ext cx="396556" cy="396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96EEC9-7653-4E45-A154-0279A84B0E17}">
      <dsp:nvSpPr>
        <dsp:cNvPr id="0" name=""/>
        <dsp:cNvSpPr/>
      </dsp:nvSpPr>
      <dsp:spPr>
        <a:xfrm>
          <a:off x="832768" y="1804220"/>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533400">
            <a:lnSpc>
              <a:spcPct val="90000"/>
            </a:lnSpc>
            <a:spcBef>
              <a:spcPct val="0"/>
            </a:spcBef>
            <a:spcAft>
              <a:spcPct val="35000"/>
            </a:spcAft>
            <a:buNone/>
          </a:pPr>
          <a:r>
            <a:rPr lang="en-GB" sz="1200" kern="1200">
              <a:latin typeface="OpenDyslexic" panose="00000500000000000000" pitchFamily="50" charset="0"/>
            </a:rPr>
            <a:t>Demonstrate your own understanding of critical incident (theoretical understanding- use academic sources)</a:t>
          </a:r>
          <a:endParaRPr lang="en-US" sz="1200" kern="1200">
            <a:latin typeface="OpenDyslexic" panose="00000500000000000000" pitchFamily="50" charset="0"/>
          </a:endParaRPr>
        </a:p>
      </dsp:txBody>
      <dsp:txXfrm>
        <a:off x="832768" y="1804220"/>
        <a:ext cx="5073412" cy="721011"/>
      </dsp:txXfrm>
    </dsp:sp>
    <dsp:sp modelId="{2DA9DD41-C890-413D-8559-98DE4F716F9B}">
      <dsp:nvSpPr>
        <dsp:cNvPr id="0" name=""/>
        <dsp:cNvSpPr/>
      </dsp:nvSpPr>
      <dsp:spPr>
        <a:xfrm>
          <a:off x="0" y="2705485"/>
          <a:ext cx="5906181" cy="7210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0CCAD2-122C-454B-803A-52BF2C2580BE}">
      <dsp:nvSpPr>
        <dsp:cNvPr id="0" name=""/>
        <dsp:cNvSpPr/>
      </dsp:nvSpPr>
      <dsp:spPr>
        <a:xfrm>
          <a:off x="218105" y="2867713"/>
          <a:ext cx="396556" cy="396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5DDAB5-0281-4E78-849E-B5264FC1BC21}">
      <dsp:nvSpPr>
        <dsp:cNvPr id="0" name=""/>
        <dsp:cNvSpPr/>
      </dsp:nvSpPr>
      <dsp:spPr>
        <a:xfrm>
          <a:off x="832768" y="2705485"/>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533400">
            <a:lnSpc>
              <a:spcPct val="90000"/>
            </a:lnSpc>
            <a:spcBef>
              <a:spcPct val="0"/>
            </a:spcBef>
            <a:spcAft>
              <a:spcPct val="35000"/>
            </a:spcAft>
            <a:buNone/>
          </a:pPr>
          <a:r>
            <a:rPr lang="en-GB" sz="1200" kern="1200">
              <a:latin typeface="OpenDyslexic" panose="00000500000000000000" pitchFamily="50" charset="0"/>
            </a:rPr>
            <a:t>DEFINE clearly your understanding of critical incident</a:t>
          </a:r>
          <a:endParaRPr lang="en-US" sz="1200" kern="1200">
            <a:latin typeface="OpenDyslexic" panose="00000500000000000000" pitchFamily="50" charset="0"/>
          </a:endParaRPr>
        </a:p>
      </dsp:txBody>
      <dsp:txXfrm>
        <a:off x="832768" y="2705485"/>
        <a:ext cx="5073412" cy="721011"/>
      </dsp:txXfrm>
    </dsp:sp>
    <dsp:sp modelId="{A6CB7B5A-8E3E-400F-8361-C8A26EBE2C6C}">
      <dsp:nvSpPr>
        <dsp:cNvPr id="0" name=""/>
        <dsp:cNvSpPr/>
      </dsp:nvSpPr>
      <dsp:spPr>
        <a:xfrm>
          <a:off x="0" y="3606749"/>
          <a:ext cx="5906181" cy="72101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DC4529-A262-4A92-BA44-6EFC1BE8B125}">
      <dsp:nvSpPr>
        <dsp:cNvPr id="0" name=""/>
        <dsp:cNvSpPr/>
      </dsp:nvSpPr>
      <dsp:spPr>
        <a:xfrm>
          <a:off x="218105" y="3768977"/>
          <a:ext cx="396556" cy="396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FD3D2D-917F-434F-BB5F-5203FFC8A1A1}">
      <dsp:nvSpPr>
        <dsp:cNvPr id="0" name=""/>
        <dsp:cNvSpPr/>
      </dsp:nvSpPr>
      <dsp:spPr>
        <a:xfrm>
          <a:off x="832768" y="3606749"/>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533400">
            <a:lnSpc>
              <a:spcPct val="90000"/>
            </a:lnSpc>
            <a:spcBef>
              <a:spcPct val="0"/>
            </a:spcBef>
            <a:spcAft>
              <a:spcPct val="35000"/>
            </a:spcAft>
            <a:buNone/>
          </a:pPr>
          <a:r>
            <a:rPr lang="en-GB" sz="1200" kern="1200">
              <a:latin typeface="OpenDyslexic" panose="00000500000000000000" pitchFamily="50" charset="0"/>
            </a:rPr>
            <a:t>BRIEFLY describe the class you observed </a:t>
          </a:r>
          <a:endParaRPr lang="en-US" sz="1200" kern="1200">
            <a:latin typeface="OpenDyslexic" panose="00000500000000000000" pitchFamily="50" charset="0"/>
          </a:endParaRPr>
        </a:p>
      </dsp:txBody>
      <dsp:txXfrm>
        <a:off x="832768" y="3606749"/>
        <a:ext cx="5073412" cy="721011"/>
      </dsp:txXfrm>
    </dsp:sp>
    <dsp:sp modelId="{F4BEC8C6-6BFE-4863-B692-7A10BABF87B2}">
      <dsp:nvSpPr>
        <dsp:cNvPr id="0" name=""/>
        <dsp:cNvSpPr/>
      </dsp:nvSpPr>
      <dsp:spPr>
        <a:xfrm>
          <a:off x="0" y="4508014"/>
          <a:ext cx="5906181" cy="7210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1A7A1-33B6-4C5A-B133-37E9A510E478}">
      <dsp:nvSpPr>
        <dsp:cNvPr id="0" name=""/>
        <dsp:cNvSpPr/>
      </dsp:nvSpPr>
      <dsp:spPr>
        <a:xfrm>
          <a:off x="218105" y="4670241"/>
          <a:ext cx="396556" cy="3965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5ACF76-DC19-4372-BDB5-19A0E3CACE29}">
      <dsp:nvSpPr>
        <dsp:cNvPr id="0" name=""/>
        <dsp:cNvSpPr/>
      </dsp:nvSpPr>
      <dsp:spPr>
        <a:xfrm>
          <a:off x="832768" y="4508014"/>
          <a:ext cx="5073412" cy="72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307" tIns="76307" rIns="76307" bIns="76307" numCol="1" spcCol="1270" anchor="ctr" anchorCtr="0">
          <a:noAutofit/>
        </a:bodyPr>
        <a:lstStyle/>
        <a:p>
          <a:pPr marL="0" lvl="0" indent="0" algn="l" defTabSz="533400">
            <a:lnSpc>
              <a:spcPct val="90000"/>
            </a:lnSpc>
            <a:spcBef>
              <a:spcPct val="0"/>
            </a:spcBef>
            <a:spcAft>
              <a:spcPct val="35000"/>
            </a:spcAft>
            <a:buNone/>
          </a:pPr>
          <a:r>
            <a:rPr lang="en-GB" sz="1200" kern="1200">
              <a:latin typeface="OpenDyslexic" panose="00000500000000000000" pitchFamily="50" charset="0"/>
            </a:rPr>
            <a:t>WHAT HAPPENED- describe it (if you can link to theory-wonderful!)</a:t>
          </a:r>
          <a:endParaRPr lang="en-US" sz="1200" kern="1200">
            <a:latin typeface="OpenDyslexic" panose="00000500000000000000" pitchFamily="50" charset="0"/>
          </a:endParaRPr>
        </a:p>
      </dsp:txBody>
      <dsp:txXfrm>
        <a:off x="832768" y="4508014"/>
        <a:ext cx="5073412" cy="7210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1288FA-9A7E-4753-A328-040851716A83}">
      <dsp:nvSpPr>
        <dsp:cNvPr id="0" name=""/>
        <dsp:cNvSpPr/>
      </dsp:nvSpPr>
      <dsp:spPr>
        <a:xfrm>
          <a:off x="0" y="324345"/>
          <a:ext cx="10058399" cy="529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455066F-9BFD-46EB-AE1F-59A70FEB8797}">
      <dsp:nvSpPr>
        <dsp:cNvPr id="0" name=""/>
        <dsp:cNvSpPr/>
      </dsp:nvSpPr>
      <dsp:spPr>
        <a:xfrm>
          <a:off x="502920" y="14385"/>
          <a:ext cx="7040880" cy="6199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33450">
            <a:lnSpc>
              <a:spcPct val="90000"/>
            </a:lnSpc>
            <a:spcBef>
              <a:spcPct val="0"/>
            </a:spcBef>
            <a:spcAft>
              <a:spcPct val="35000"/>
            </a:spcAft>
            <a:buNone/>
          </a:pPr>
          <a:r>
            <a:rPr lang="en-GB" sz="2100" kern="1200">
              <a:latin typeface="OpenDyslexic" panose="00000500000000000000" pitchFamily="50" charset="0"/>
            </a:rPr>
            <a:t>Describe an individual learner</a:t>
          </a:r>
          <a:endParaRPr lang="en-US" sz="2100" kern="1200">
            <a:latin typeface="OpenDyslexic" panose="00000500000000000000" pitchFamily="50" charset="0"/>
          </a:endParaRPr>
        </a:p>
      </dsp:txBody>
      <dsp:txXfrm>
        <a:off x="533182" y="44647"/>
        <a:ext cx="6980356" cy="559396"/>
      </dsp:txXfrm>
    </dsp:sp>
    <dsp:sp modelId="{8E2803B8-D6AD-4406-9009-E8ACBECAC89B}">
      <dsp:nvSpPr>
        <dsp:cNvPr id="0" name=""/>
        <dsp:cNvSpPr/>
      </dsp:nvSpPr>
      <dsp:spPr>
        <a:xfrm>
          <a:off x="0" y="1276905"/>
          <a:ext cx="10058399" cy="529200"/>
        </a:xfrm>
        <a:prstGeom prst="rect">
          <a:avLst/>
        </a:prstGeom>
        <a:solidFill>
          <a:schemeClr val="lt1">
            <a:alpha val="90000"/>
            <a:hueOff val="0"/>
            <a:satOff val="0"/>
            <a:lumOff val="0"/>
            <a:alphaOff val="0"/>
          </a:schemeClr>
        </a:solidFill>
        <a:ln w="12700" cap="flat" cmpd="sng" algn="ctr">
          <a:solidFill>
            <a:schemeClr val="accent2">
              <a:hueOff val="-503572"/>
              <a:satOff val="-248"/>
              <a:lumOff val="4379"/>
              <a:alphaOff val="0"/>
            </a:schemeClr>
          </a:solidFill>
          <a:prstDash val="solid"/>
        </a:ln>
        <a:effectLst/>
      </dsp:spPr>
      <dsp:style>
        <a:lnRef idx="2">
          <a:scrgbClr r="0" g="0" b="0"/>
        </a:lnRef>
        <a:fillRef idx="1">
          <a:scrgbClr r="0" g="0" b="0"/>
        </a:fillRef>
        <a:effectRef idx="0">
          <a:scrgbClr r="0" g="0" b="0"/>
        </a:effectRef>
        <a:fontRef idx="minor"/>
      </dsp:style>
    </dsp:sp>
    <dsp:sp modelId="{F1BE146D-1F27-44C9-9C96-0394A36C071D}">
      <dsp:nvSpPr>
        <dsp:cNvPr id="0" name=""/>
        <dsp:cNvSpPr/>
      </dsp:nvSpPr>
      <dsp:spPr>
        <a:xfrm>
          <a:off x="502920" y="966945"/>
          <a:ext cx="7040880" cy="619920"/>
        </a:xfrm>
        <a:prstGeom prst="roundRect">
          <a:avLst/>
        </a:prstGeom>
        <a:solidFill>
          <a:schemeClr val="accent2">
            <a:hueOff val="-503572"/>
            <a:satOff val="-248"/>
            <a:lumOff val="4379"/>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33450">
            <a:lnSpc>
              <a:spcPct val="90000"/>
            </a:lnSpc>
            <a:spcBef>
              <a:spcPct val="0"/>
            </a:spcBef>
            <a:spcAft>
              <a:spcPct val="35000"/>
            </a:spcAft>
            <a:buNone/>
          </a:pPr>
          <a:r>
            <a:rPr lang="en-GB" sz="2100" kern="1200">
              <a:latin typeface="OpenDyslexic" panose="00000500000000000000" pitchFamily="50" charset="0"/>
            </a:rPr>
            <a:t>OR</a:t>
          </a:r>
          <a:endParaRPr lang="en-US" sz="2100" kern="1200">
            <a:latin typeface="OpenDyslexic" panose="00000500000000000000" pitchFamily="50" charset="0"/>
          </a:endParaRPr>
        </a:p>
      </dsp:txBody>
      <dsp:txXfrm>
        <a:off x="533182" y="997207"/>
        <a:ext cx="6980356" cy="559396"/>
      </dsp:txXfrm>
    </dsp:sp>
    <dsp:sp modelId="{38EFB076-81CB-434B-83AB-98F04DB55988}">
      <dsp:nvSpPr>
        <dsp:cNvPr id="0" name=""/>
        <dsp:cNvSpPr/>
      </dsp:nvSpPr>
      <dsp:spPr>
        <a:xfrm>
          <a:off x="0" y="2229466"/>
          <a:ext cx="10058399" cy="529200"/>
        </a:xfrm>
        <a:prstGeom prst="rect">
          <a:avLst/>
        </a:prstGeom>
        <a:solidFill>
          <a:schemeClr val="lt1">
            <a:alpha val="90000"/>
            <a:hueOff val="0"/>
            <a:satOff val="0"/>
            <a:lumOff val="0"/>
            <a:alphaOff val="0"/>
          </a:schemeClr>
        </a:solidFill>
        <a:ln w="12700" cap="flat" cmpd="sng" algn="ctr">
          <a:solidFill>
            <a:schemeClr val="accent2">
              <a:hueOff val="-1007145"/>
              <a:satOff val="-497"/>
              <a:lumOff val="8759"/>
              <a:alphaOff val="0"/>
            </a:schemeClr>
          </a:solidFill>
          <a:prstDash val="solid"/>
        </a:ln>
        <a:effectLst/>
      </dsp:spPr>
      <dsp:style>
        <a:lnRef idx="2">
          <a:scrgbClr r="0" g="0" b="0"/>
        </a:lnRef>
        <a:fillRef idx="1">
          <a:scrgbClr r="0" g="0" b="0"/>
        </a:fillRef>
        <a:effectRef idx="0">
          <a:scrgbClr r="0" g="0" b="0"/>
        </a:effectRef>
        <a:fontRef idx="minor"/>
      </dsp:style>
    </dsp:sp>
    <dsp:sp modelId="{4ACA34E2-EEA2-431C-BB10-05877A03602B}">
      <dsp:nvSpPr>
        <dsp:cNvPr id="0" name=""/>
        <dsp:cNvSpPr/>
      </dsp:nvSpPr>
      <dsp:spPr>
        <a:xfrm>
          <a:off x="502920" y="1919506"/>
          <a:ext cx="7040880" cy="619920"/>
        </a:xfrm>
        <a:prstGeom prst="roundRect">
          <a:avLst/>
        </a:prstGeom>
        <a:solidFill>
          <a:schemeClr val="accent2">
            <a:hueOff val="-1007145"/>
            <a:satOff val="-497"/>
            <a:lumOff val="8759"/>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33450">
            <a:lnSpc>
              <a:spcPct val="90000"/>
            </a:lnSpc>
            <a:spcBef>
              <a:spcPct val="0"/>
            </a:spcBef>
            <a:spcAft>
              <a:spcPct val="35000"/>
            </a:spcAft>
            <a:buNone/>
          </a:pPr>
          <a:r>
            <a:rPr lang="en-GB" sz="2100" kern="1200">
              <a:latin typeface="OpenDyslexic" panose="00000500000000000000" pitchFamily="50" charset="0"/>
            </a:rPr>
            <a:t>Group of Learners </a:t>
          </a:r>
          <a:endParaRPr lang="en-US" sz="2100" kern="1200">
            <a:latin typeface="OpenDyslexic" panose="00000500000000000000" pitchFamily="50" charset="0"/>
          </a:endParaRPr>
        </a:p>
      </dsp:txBody>
      <dsp:txXfrm>
        <a:off x="533182" y="1949768"/>
        <a:ext cx="6980356" cy="559396"/>
      </dsp:txXfrm>
    </dsp:sp>
    <dsp:sp modelId="{8B1E4BC3-9149-4574-8078-4E6A52FA0A0B}">
      <dsp:nvSpPr>
        <dsp:cNvPr id="0" name=""/>
        <dsp:cNvSpPr/>
      </dsp:nvSpPr>
      <dsp:spPr>
        <a:xfrm>
          <a:off x="0" y="3182026"/>
          <a:ext cx="10058399" cy="529200"/>
        </a:xfrm>
        <a:prstGeom prst="rect">
          <a:avLst/>
        </a:prstGeom>
        <a:solidFill>
          <a:schemeClr val="lt1">
            <a:alpha val="90000"/>
            <a:hueOff val="0"/>
            <a:satOff val="0"/>
            <a:lumOff val="0"/>
            <a:alphaOff val="0"/>
          </a:schemeClr>
        </a:solidFill>
        <a:ln w="12700" cap="flat" cmpd="sng" algn="ctr">
          <a:solidFill>
            <a:schemeClr val="accent2">
              <a:hueOff val="-1510717"/>
              <a:satOff val="-745"/>
              <a:lumOff val="13138"/>
              <a:alphaOff val="0"/>
            </a:schemeClr>
          </a:solidFill>
          <a:prstDash val="solid"/>
        </a:ln>
        <a:effectLst/>
      </dsp:spPr>
      <dsp:style>
        <a:lnRef idx="2">
          <a:scrgbClr r="0" g="0" b="0"/>
        </a:lnRef>
        <a:fillRef idx="1">
          <a:scrgbClr r="0" g="0" b="0"/>
        </a:fillRef>
        <a:effectRef idx="0">
          <a:scrgbClr r="0" g="0" b="0"/>
        </a:effectRef>
        <a:fontRef idx="minor"/>
      </dsp:style>
    </dsp:sp>
    <dsp:sp modelId="{4BCE4D0F-C298-4F70-AC20-A281B53792D7}">
      <dsp:nvSpPr>
        <dsp:cNvPr id="0" name=""/>
        <dsp:cNvSpPr/>
      </dsp:nvSpPr>
      <dsp:spPr>
        <a:xfrm>
          <a:off x="502920" y="2872066"/>
          <a:ext cx="7040880" cy="619920"/>
        </a:xfrm>
        <a:prstGeom prst="roundRect">
          <a:avLst/>
        </a:prstGeom>
        <a:solidFill>
          <a:schemeClr val="accent2">
            <a:hueOff val="-1510717"/>
            <a:satOff val="-745"/>
            <a:lumOff val="1313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933450">
            <a:lnSpc>
              <a:spcPct val="90000"/>
            </a:lnSpc>
            <a:spcBef>
              <a:spcPct val="0"/>
            </a:spcBef>
            <a:spcAft>
              <a:spcPct val="35000"/>
            </a:spcAft>
            <a:buNone/>
          </a:pPr>
          <a:r>
            <a:rPr lang="en-GB" sz="2100" kern="1200">
              <a:latin typeface="OpenDyslexic" panose="00000500000000000000" pitchFamily="50" charset="0"/>
            </a:rPr>
            <a:t>Describe event and link to literature</a:t>
          </a:r>
          <a:endParaRPr lang="en-US" sz="2100" kern="1200">
            <a:latin typeface="OpenDyslexic" panose="00000500000000000000" pitchFamily="50" charset="0"/>
          </a:endParaRPr>
        </a:p>
      </dsp:txBody>
      <dsp:txXfrm>
        <a:off x="533182" y="2902328"/>
        <a:ext cx="6980356" cy="559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D7093D-58F5-468C-89C5-D241D9836298}">
      <dsp:nvSpPr>
        <dsp:cNvPr id="0" name=""/>
        <dsp:cNvSpPr/>
      </dsp:nvSpPr>
      <dsp:spPr>
        <a:xfrm>
          <a:off x="348206" y="77681"/>
          <a:ext cx="1075482" cy="107548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A10529-8265-4974-B1DD-4BF00634A034}">
      <dsp:nvSpPr>
        <dsp:cNvPr id="0" name=""/>
        <dsp:cNvSpPr/>
      </dsp:nvSpPr>
      <dsp:spPr>
        <a:xfrm>
          <a:off x="577408" y="306882"/>
          <a:ext cx="617080" cy="6170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81ED06-0D3F-44C3-884D-06F0C6634012}">
      <dsp:nvSpPr>
        <dsp:cNvPr id="0" name=""/>
        <dsp:cNvSpPr/>
      </dsp:nvSpPr>
      <dsp:spPr>
        <a:xfrm>
          <a:off x="4405" y="1488150"/>
          <a:ext cx="1763085" cy="2159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50000"/>
            </a:lnSpc>
            <a:spcBef>
              <a:spcPct val="0"/>
            </a:spcBef>
            <a:spcAft>
              <a:spcPct val="35000"/>
            </a:spcAft>
            <a:buNone/>
            <a:defRPr cap="all"/>
          </a:pPr>
          <a:r>
            <a:rPr lang="en-GB" sz="1100" kern="1200" cap="none" dirty="0">
              <a:latin typeface="OpenDyslexic" panose="00000500000000000000" pitchFamily="50" charset="0"/>
            </a:rPr>
            <a:t>Your solution</a:t>
          </a:r>
          <a:endParaRPr lang="en-US" sz="1100" kern="1200" cap="none" dirty="0">
            <a:latin typeface="OpenDyslexic" panose="00000500000000000000" pitchFamily="50" charset="0"/>
          </a:endParaRPr>
        </a:p>
      </dsp:txBody>
      <dsp:txXfrm>
        <a:off x="4405" y="1488150"/>
        <a:ext cx="1763085" cy="2159780"/>
      </dsp:txXfrm>
    </dsp:sp>
    <dsp:sp modelId="{FD7AEC87-F175-47E3-8055-5DC9C44CB461}">
      <dsp:nvSpPr>
        <dsp:cNvPr id="0" name=""/>
        <dsp:cNvSpPr/>
      </dsp:nvSpPr>
      <dsp:spPr>
        <a:xfrm>
          <a:off x="2419832" y="77681"/>
          <a:ext cx="1075482" cy="107548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743EBD-AE77-43FD-AC72-885BB86555AF}">
      <dsp:nvSpPr>
        <dsp:cNvPr id="0" name=""/>
        <dsp:cNvSpPr/>
      </dsp:nvSpPr>
      <dsp:spPr>
        <a:xfrm>
          <a:off x="2649033" y="306882"/>
          <a:ext cx="617080" cy="6170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3C33A7-EE1F-4B58-ADCF-5D6746A1DBFB}">
      <dsp:nvSpPr>
        <dsp:cNvPr id="0" name=""/>
        <dsp:cNvSpPr/>
      </dsp:nvSpPr>
      <dsp:spPr>
        <a:xfrm>
          <a:off x="2076031" y="1488150"/>
          <a:ext cx="1763085" cy="2159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50000"/>
            </a:lnSpc>
            <a:spcBef>
              <a:spcPct val="0"/>
            </a:spcBef>
            <a:spcAft>
              <a:spcPct val="35000"/>
            </a:spcAft>
            <a:buNone/>
            <a:defRPr cap="all"/>
          </a:pPr>
          <a:r>
            <a:rPr lang="en-GB" sz="1100" kern="1200" cap="none" dirty="0">
              <a:latin typeface="OpenDyslexic" panose="00000500000000000000" pitchFamily="50" charset="0"/>
            </a:rPr>
            <a:t>Given the critical incident that you have observed reflect on the teaching and learning methods you would adopt.</a:t>
          </a:r>
          <a:endParaRPr lang="en-US" sz="1100" kern="1200" cap="none" dirty="0">
            <a:latin typeface="OpenDyslexic" panose="00000500000000000000" pitchFamily="50" charset="0"/>
          </a:endParaRPr>
        </a:p>
      </dsp:txBody>
      <dsp:txXfrm>
        <a:off x="2076031" y="1488150"/>
        <a:ext cx="1763085" cy="2159780"/>
      </dsp:txXfrm>
    </dsp:sp>
    <dsp:sp modelId="{4D9DF9ED-2CD0-45BF-871F-D4DF53929B5C}">
      <dsp:nvSpPr>
        <dsp:cNvPr id="0" name=""/>
        <dsp:cNvSpPr/>
      </dsp:nvSpPr>
      <dsp:spPr>
        <a:xfrm>
          <a:off x="4491458" y="77681"/>
          <a:ext cx="1075482" cy="107548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520689-4AFE-467A-9687-698B3CD693AD}">
      <dsp:nvSpPr>
        <dsp:cNvPr id="0" name=""/>
        <dsp:cNvSpPr/>
      </dsp:nvSpPr>
      <dsp:spPr>
        <a:xfrm>
          <a:off x="4720659" y="306882"/>
          <a:ext cx="617080" cy="6170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5916E4-4B22-4D49-B61A-02E127913818}">
      <dsp:nvSpPr>
        <dsp:cNvPr id="0" name=""/>
        <dsp:cNvSpPr/>
      </dsp:nvSpPr>
      <dsp:spPr>
        <a:xfrm>
          <a:off x="4147657" y="1488150"/>
          <a:ext cx="1763085" cy="2159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50000"/>
            </a:lnSpc>
            <a:spcBef>
              <a:spcPct val="0"/>
            </a:spcBef>
            <a:spcAft>
              <a:spcPct val="35000"/>
            </a:spcAft>
            <a:buNone/>
            <a:defRPr cap="all"/>
          </a:pPr>
          <a:r>
            <a:rPr lang="en-GB" sz="1100" kern="1200" cap="none" dirty="0">
              <a:latin typeface="OpenDyslexic" panose="00000500000000000000" pitchFamily="50" charset="0"/>
            </a:rPr>
            <a:t>Give an academic justification for the method</a:t>
          </a:r>
          <a:endParaRPr lang="en-US" sz="1100" kern="1200" cap="none" dirty="0">
            <a:latin typeface="OpenDyslexic" panose="00000500000000000000" pitchFamily="50" charset="0"/>
          </a:endParaRPr>
        </a:p>
      </dsp:txBody>
      <dsp:txXfrm>
        <a:off x="4147657" y="1488150"/>
        <a:ext cx="1763085" cy="2159780"/>
      </dsp:txXfrm>
    </dsp:sp>
    <dsp:sp modelId="{C479204C-4BF3-4130-A547-200F893E7861}">
      <dsp:nvSpPr>
        <dsp:cNvPr id="0" name=""/>
        <dsp:cNvSpPr/>
      </dsp:nvSpPr>
      <dsp:spPr>
        <a:xfrm>
          <a:off x="6563084" y="77681"/>
          <a:ext cx="1075482" cy="107548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C57630-3381-4F7D-9AC7-F35AFB0051A4}">
      <dsp:nvSpPr>
        <dsp:cNvPr id="0" name=""/>
        <dsp:cNvSpPr/>
      </dsp:nvSpPr>
      <dsp:spPr>
        <a:xfrm>
          <a:off x="6792285" y="306882"/>
          <a:ext cx="617080" cy="6170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FED31F-EAA2-4A30-A92F-5891699B1F0E}">
      <dsp:nvSpPr>
        <dsp:cNvPr id="0" name=""/>
        <dsp:cNvSpPr/>
      </dsp:nvSpPr>
      <dsp:spPr>
        <a:xfrm>
          <a:off x="6219283" y="1488150"/>
          <a:ext cx="1763085" cy="2159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50000"/>
            </a:lnSpc>
            <a:spcBef>
              <a:spcPct val="0"/>
            </a:spcBef>
            <a:spcAft>
              <a:spcPct val="35000"/>
            </a:spcAft>
            <a:buNone/>
            <a:defRPr cap="all"/>
          </a:pPr>
          <a:r>
            <a:rPr lang="en-GB" sz="1100" kern="1200" cap="none" dirty="0">
              <a:latin typeface="OpenDyslexic" panose="00000500000000000000" pitchFamily="50" charset="0"/>
            </a:rPr>
            <a:t>What does the research tell us about this method, what are the strengths and weaknesses or key considerations</a:t>
          </a:r>
          <a:endParaRPr lang="en-US" sz="1100" kern="1200" cap="none" dirty="0">
            <a:latin typeface="OpenDyslexic" panose="00000500000000000000" pitchFamily="50" charset="0"/>
          </a:endParaRPr>
        </a:p>
      </dsp:txBody>
      <dsp:txXfrm>
        <a:off x="6219283" y="1488150"/>
        <a:ext cx="1763085" cy="2159780"/>
      </dsp:txXfrm>
    </dsp:sp>
    <dsp:sp modelId="{FA9547BC-3881-4730-AD58-2D3AF5D3A356}">
      <dsp:nvSpPr>
        <dsp:cNvPr id="0" name=""/>
        <dsp:cNvSpPr/>
      </dsp:nvSpPr>
      <dsp:spPr>
        <a:xfrm>
          <a:off x="8634710" y="77681"/>
          <a:ext cx="1075482" cy="1075482"/>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39FECD-B2E8-4EA3-88A0-3DC08511F230}">
      <dsp:nvSpPr>
        <dsp:cNvPr id="0" name=""/>
        <dsp:cNvSpPr/>
      </dsp:nvSpPr>
      <dsp:spPr>
        <a:xfrm>
          <a:off x="8863911" y="306882"/>
          <a:ext cx="617080" cy="6170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697D7D-7CEF-4FC0-998E-B27770AFA7A3}">
      <dsp:nvSpPr>
        <dsp:cNvPr id="0" name=""/>
        <dsp:cNvSpPr/>
      </dsp:nvSpPr>
      <dsp:spPr>
        <a:xfrm>
          <a:off x="8290908" y="1488150"/>
          <a:ext cx="1763085" cy="21597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50000"/>
            </a:lnSpc>
            <a:spcBef>
              <a:spcPct val="0"/>
            </a:spcBef>
            <a:spcAft>
              <a:spcPct val="35000"/>
            </a:spcAft>
            <a:buNone/>
            <a:defRPr cap="all"/>
          </a:pPr>
          <a:r>
            <a:rPr lang="en-GB" sz="1100" kern="1200" cap="none" dirty="0">
              <a:latin typeface="OpenDyslexic" panose="00000500000000000000" pitchFamily="50" charset="0"/>
            </a:rPr>
            <a:t>Clear rationale</a:t>
          </a:r>
          <a:endParaRPr lang="en-US" sz="1100" kern="1200" cap="none" dirty="0">
            <a:latin typeface="OpenDyslexic" panose="00000500000000000000" pitchFamily="50" charset="0"/>
          </a:endParaRPr>
        </a:p>
      </dsp:txBody>
      <dsp:txXfrm>
        <a:off x="8290908" y="1488150"/>
        <a:ext cx="1763085" cy="21597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OpenDyslexic" panose="00000500000000000000" pitchFamily="50" charset="0"/>
                <a:ea typeface="+mn-ea"/>
                <a:cs typeface="+mn-cs"/>
              </a:defRPr>
            </a:lvl1pPr>
          </a:lstStyle>
          <a:p>
            <a:r>
              <a:rPr lang="en-US" dirty="0"/>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OpenDyslexic" panose="00000500000000000000" pitchFamily="50" charset="0"/>
              </a:defRPr>
            </a:lvl1pPr>
          </a:lstStyle>
          <a:p>
            <a:fld id="{EA0C0817-A112-4847-8014-A94B7D2A4EA3}" type="datetime1">
              <a:rPr lang="en-US" smtClean="0"/>
              <a:pPr/>
              <a:t>9/29/2023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033657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45400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OpenDyslexic" panose="00000500000000000000" pitchFamily="50" charset="0"/>
                <a:ea typeface="+mn-ea"/>
                <a:cs typeface="+mn-cs"/>
              </a:defRPr>
            </a:lvl1pPr>
          </a:lstStyle>
          <a:p>
            <a:r>
              <a:rPr lang="en-US" dirty="0"/>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OpenDyslexic" panose="00000500000000000000" pitchFamily="50" charset="0"/>
                <a:ea typeface="+mn-ea"/>
                <a:cs typeface="+mn-cs"/>
              </a:defRPr>
            </a:lvl1pPr>
          </a:lstStyle>
          <a:p>
            <a:fld id="{D9C646AA-F36E-4540-911D-FFFC0A0EF24A}" type="datetime1">
              <a:rPr lang="en-GB" smtClean="0"/>
              <a:pPr/>
              <a:t>9/29/2023</a:t>
            </a:fld>
            <a:endParaRPr lang="en-GB"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4061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15984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OpenDyslexic" panose="00000500000000000000" pitchFamily="50" charset="0"/>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9/29/2023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86904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76641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48411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OpenDyslexic" panose="00000500000000000000" pitchFamily="50" charset="0"/>
                <a:ea typeface="+mn-ea"/>
                <a:cs typeface="+mn-cs"/>
              </a:defRPr>
            </a:lvl1pPr>
          </a:lstStyle>
          <a:p>
            <a:r>
              <a:rPr lang="en-US" dirty="0"/>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9/29/2023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468514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9/29/2023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OpenDyslexic" panose="00000500000000000000" pitchFamily="50" charset="0"/>
                <a:ea typeface="+mn-ea"/>
                <a:cs typeface="+mn-cs"/>
              </a:defRPr>
            </a:lvl1pPr>
          </a:lstStyle>
          <a:p>
            <a:pPr algn="l"/>
            <a:endParaRPr lang="en-GB"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OpenDyslexic" panose="00000500000000000000" pitchFamily="50" charset="0"/>
              </a:defRPr>
            </a:lvl1pPr>
          </a:lstStyle>
          <a:p>
            <a:r>
              <a:rPr lang="en-US" dirty="0"/>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93614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9/29/2023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335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9/29/2023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906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latin typeface="OpenDyslexic" panose="00000500000000000000" pitchFamily="50" charset="0"/>
              </a:defRPr>
            </a:lvl1pPr>
          </a:lstStyle>
          <a:p>
            <a:fld id="{F6FA2B21-3FCD-4721-B95C-427943F61125}" type="datetime1">
              <a:rPr lang="en-US" smtClean="0"/>
              <a:pPr/>
              <a:t>9/29/2023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latin typeface="OpenDyslexic" panose="00000500000000000000" pitchFamily="50" charset="0"/>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latin typeface="OpenDyslexic" panose="00000500000000000000" pitchFamily="50" charset="0"/>
              </a:defRPr>
            </a:lvl1pPr>
          </a:lstStyle>
          <a:p>
            <a:fld id="{34B7E4EF-A1BD-40F4-AB7B-04F084DD991D}" type="slidenum">
              <a:rPr lang="en-US" smtClean="0"/>
              <a:pPr/>
              <a:t>‹#›</a:t>
            </a:fld>
            <a:endParaRPr lang="en-US" dirty="0"/>
          </a:p>
        </p:txBody>
      </p:sp>
    </p:spTree>
    <p:extLst>
      <p:ext uri="{BB962C8B-B14F-4D97-AF65-F5344CB8AC3E}">
        <p14:creationId xmlns:p14="http://schemas.microsoft.com/office/powerpoint/2010/main" val="2282713038"/>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2" r:id="rId5"/>
    <p:sldLayoutId id="2147483687"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OpenDyslexic" panose="00000500000000000000" pitchFamily="50" charset="0"/>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OpenDyslexic" panose="00000500000000000000" pitchFamily="50" charset="0"/>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OpenDyslexic" panose="00000500000000000000" pitchFamily="50" charset="0"/>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OpenDyslexic" panose="00000500000000000000" pitchFamily="50" charset="0"/>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OpenDyslexic" panose="00000500000000000000" pitchFamily="50" charset="0"/>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OpenDyslexic" panose="00000500000000000000" pitchFamily="50" charset="0"/>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pic>
        <p:nvPicPr>
          <p:cNvPr id="4" name="Picture 3" descr="Jigsaw puzzles in plastic figures">
            <a:extLst>
              <a:ext uri="{FF2B5EF4-FFF2-40B4-BE49-F238E27FC236}">
                <a16:creationId xmlns:a16="http://schemas.microsoft.com/office/drawing/2014/main" id="{29FAAC9C-887D-7812-0D37-040B7DDE72DC}"/>
              </a:ext>
            </a:extLst>
          </p:cNvPr>
          <p:cNvPicPr>
            <a:picLocks noChangeAspect="1"/>
          </p:cNvPicPr>
          <p:nvPr/>
        </p:nvPicPr>
        <p:blipFill rotWithShape="1">
          <a:blip r:embed="rId2">
            <a:alphaModFix amt="45000"/>
          </a:blip>
          <a:srcRect t="5292" r="-2" b="13408"/>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p:cNvSpPr>
            <a:spLocks noGrp="1"/>
          </p:cNvSpPr>
          <p:nvPr>
            <p:ph type="ctrTitle"/>
          </p:nvPr>
        </p:nvSpPr>
        <p:spPr>
          <a:xfrm>
            <a:off x="1769532" y="2091263"/>
            <a:ext cx="8652938" cy="2461504"/>
          </a:xfrm>
        </p:spPr>
        <p:txBody>
          <a:bodyPr>
            <a:normAutofit/>
          </a:bodyPr>
          <a:lstStyle/>
          <a:p>
            <a:r>
              <a:rPr lang="en-GB" dirty="0">
                <a:highlight>
                  <a:srgbClr val="000000"/>
                </a:highlight>
              </a:rPr>
              <a:t>ECAD6007</a:t>
            </a:r>
            <a:r>
              <a:rPr lang="en-GB" dirty="0"/>
              <a:t> </a:t>
            </a:r>
          </a:p>
        </p:txBody>
      </p:sp>
      <p:sp>
        <p:nvSpPr>
          <p:cNvPr id="3" name="Subtitle 2"/>
          <p:cNvSpPr>
            <a:spLocks noGrp="1"/>
          </p:cNvSpPr>
          <p:nvPr>
            <p:ph type="subTitle" idx="1"/>
          </p:nvPr>
        </p:nvSpPr>
        <p:spPr>
          <a:xfrm>
            <a:off x="1769532" y="4623127"/>
            <a:ext cx="8655200" cy="457201"/>
          </a:xfrm>
        </p:spPr>
        <p:txBody>
          <a:bodyPr vert="horz" lIns="91440" tIns="45720" rIns="91440" bIns="45720" rtlCol="0" anchor="t">
            <a:normAutofit/>
          </a:bodyPr>
          <a:lstStyle/>
          <a:p>
            <a:r>
              <a:rPr lang="en-GB" dirty="0">
                <a:solidFill>
                  <a:schemeClr val="tx1"/>
                </a:solidFill>
                <a:highlight>
                  <a:srgbClr val="000000"/>
                </a:highlight>
              </a:rPr>
              <a:t>ASSIGNMENT GUIDANCE</a:t>
            </a:r>
          </a:p>
        </p:txBody>
      </p:sp>
      <p:sp>
        <p:nvSpPr>
          <p:cNvPr id="13" name="Rectangle 12">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sp>
        <p:nvSpPr>
          <p:cNvPr id="16" name="Rectangle 1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55147FB0-081E-4C23-229F-C7A6FF6B436A}"/>
              </a:ext>
            </a:extLst>
          </p:cNvPr>
          <p:cNvSpPr>
            <a:spLocks noGrp="1"/>
          </p:cNvSpPr>
          <p:nvPr>
            <p:ph type="title"/>
          </p:nvPr>
        </p:nvSpPr>
        <p:spPr>
          <a:xfrm>
            <a:off x="383333" y="574034"/>
            <a:ext cx="4122323" cy="5709931"/>
          </a:xfrm>
        </p:spPr>
        <p:txBody>
          <a:bodyPr>
            <a:normAutofit/>
          </a:bodyPr>
          <a:lstStyle/>
          <a:p>
            <a:pPr algn="ctr"/>
            <a:r>
              <a:rPr lang="en-GB" dirty="0"/>
              <a:t>Introduction</a:t>
            </a:r>
            <a:br>
              <a:rPr lang="en-GB" dirty="0"/>
            </a:br>
            <a:br>
              <a:rPr lang="en-GB" dirty="0"/>
            </a:br>
            <a:r>
              <a:rPr lang="en-GB" dirty="0"/>
              <a:t>400 </a:t>
            </a:r>
            <a:r>
              <a:rPr lang="en-GB" sz="4000" dirty="0"/>
              <a:t>words approximately</a:t>
            </a:r>
            <a:endParaRPr lang="en-GB" dirty="0"/>
          </a:p>
        </p:txBody>
      </p:sp>
      <p:sp>
        <p:nvSpPr>
          <p:cNvPr id="17" name="Rectangle 16">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8" name="Content Placeholder 2">
            <a:extLst>
              <a:ext uri="{FF2B5EF4-FFF2-40B4-BE49-F238E27FC236}">
                <a16:creationId xmlns:a16="http://schemas.microsoft.com/office/drawing/2014/main" id="{7DA3AEF4-C31B-9B32-D288-C799C4636969}"/>
              </a:ext>
            </a:extLst>
          </p:cNvPr>
          <p:cNvGraphicFramePr>
            <a:graphicFrameLocks noGrp="1"/>
          </p:cNvGraphicFramePr>
          <p:nvPr>
            <p:ph idx="1"/>
            <p:extLst>
              <p:ext uri="{D42A27DB-BD31-4B8C-83A1-F6EECF244321}">
                <p14:modId xmlns:p14="http://schemas.microsoft.com/office/powerpoint/2010/main" val="310169891"/>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3126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072C6-26C5-3EAB-818C-4247FB805F46}"/>
              </a:ext>
            </a:extLst>
          </p:cNvPr>
          <p:cNvSpPr>
            <a:spLocks noGrp="1"/>
          </p:cNvSpPr>
          <p:nvPr>
            <p:ph type="title"/>
          </p:nvPr>
        </p:nvSpPr>
        <p:spPr>
          <a:xfrm>
            <a:off x="777815" y="280285"/>
            <a:ext cx="10636370" cy="1371600"/>
          </a:xfrm>
        </p:spPr>
        <p:txBody>
          <a:bodyPr>
            <a:normAutofit fontScale="90000"/>
          </a:bodyPr>
          <a:lstStyle/>
          <a:p>
            <a:r>
              <a:rPr lang="en-GB" dirty="0"/>
              <a:t>LITERATURE REVIEW - 1000 words</a:t>
            </a:r>
          </a:p>
        </p:txBody>
      </p:sp>
      <p:sp>
        <p:nvSpPr>
          <p:cNvPr id="3" name="Content Placeholder 2">
            <a:extLst>
              <a:ext uri="{FF2B5EF4-FFF2-40B4-BE49-F238E27FC236}">
                <a16:creationId xmlns:a16="http://schemas.microsoft.com/office/drawing/2014/main" id="{D35AA993-DEC6-EDA2-B8E2-C86175953439}"/>
              </a:ext>
            </a:extLst>
          </p:cNvPr>
          <p:cNvSpPr>
            <a:spLocks noGrp="1"/>
          </p:cNvSpPr>
          <p:nvPr>
            <p:ph idx="1"/>
          </p:nvPr>
        </p:nvSpPr>
        <p:spPr>
          <a:xfrm>
            <a:off x="514709" y="1418757"/>
            <a:ext cx="11038935" cy="4964789"/>
          </a:xfrm>
        </p:spPr>
        <p:txBody>
          <a:bodyPr vert="horz" lIns="91440" tIns="45720" rIns="91440" bIns="45720" rtlCol="0" anchor="t">
            <a:normAutofit fontScale="85000" lnSpcReduction="10000"/>
          </a:bodyPr>
          <a:lstStyle/>
          <a:p>
            <a:pPr>
              <a:lnSpc>
                <a:spcPct val="150000"/>
              </a:lnSpc>
            </a:pPr>
            <a:r>
              <a:rPr lang="en-GB" dirty="0"/>
              <a:t>CRITICAL WRITING</a:t>
            </a:r>
            <a:endParaRPr lang="en-US" dirty="0"/>
          </a:p>
          <a:p>
            <a:pPr>
              <a:lnSpc>
                <a:spcPct val="150000"/>
              </a:lnSpc>
              <a:buClr>
                <a:srgbClr val="262626"/>
              </a:buClr>
            </a:pPr>
            <a:endParaRPr lang="en-GB" dirty="0"/>
          </a:p>
          <a:p>
            <a:pPr>
              <a:lnSpc>
                <a:spcPct val="150000"/>
              </a:lnSpc>
              <a:buClr>
                <a:srgbClr val="262626"/>
              </a:buClr>
            </a:pPr>
            <a:r>
              <a:rPr lang="en-GB" dirty="0"/>
              <a:t>Jones (2018) stated that.......  this is supported by Evans (2019) who also argued that.... However, due consideration must be given to...... as an alternative perspective. Davies (2018 strongly believed that.... and the evidence would suggest</a:t>
            </a:r>
            <a:br>
              <a:rPr lang="en-GB" dirty="0"/>
            </a:br>
            <a:endParaRPr lang="en-GB" dirty="0"/>
          </a:p>
          <a:p>
            <a:pPr>
              <a:lnSpc>
                <a:spcPct val="150000"/>
              </a:lnSpc>
              <a:buClr>
                <a:srgbClr val="262626"/>
              </a:buClr>
            </a:pPr>
            <a:r>
              <a:rPr lang="en-GB" dirty="0"/>
              <a:t>Critical incident involved  …... which can be viewed through the ….....framework/lens.......who supports it? Who argued for this? Is there appropriate evidence to support this view? </a:t>
            </a:r>
            <a:br>
              <a:rPr lang="en-GB" dirty="0"/>
            </a:br>
            <a:endParaRPr lang="en-GB" dirty="0"/>
          </a:p>
          <a:p>
            <a:pPr>
              <a:lnSpc>
                <a:spcPct val="150000"/>
              </a:lnSpc>
              <a:buClr>
                <a:srgbClr val="262626"/>
              </a:buClr>
            </a:pPr>
            <a:r>
              <a:rPr lang="en-GB" dirty="0"/>
              <a:t>Develop multiple paragraphs that synthesise a range of academic sources to build a single coherent argument. </a:t>
            </a:r>
            <a:br>
              <a:rPr lang="en-GB" dirty="0"/>
            </a:br>
            <a:endParaRPr lang="en-GB" dirty="0"/>
          </a:p>
          <a:p>
            <a:pPr>
              <a:lnSpc>
                <a:spcPct val="150000"/>
              </a:lnSpc>
              <a:buClr>
                <a:srgbClr val="262626"/>
              </a:buClr>
            </a:pPr>
            <a:r>
              <a:rPr lang="en-GB" dirty="0"/>
              <a:t>PEEL Paragraph. Point, Explanation, Evidence, Literature that supports this viewpoint</a:t>
            </a:r>
          </a:p>
          <a:p>
            <a:pPr>
              <a:lnSpc>
                <a:spcPct val="150000"/>
              </a:lnSpc>
              <a:buClr>
                <a:srgbClr val="262626"/>
              </a:buClr>
            </a:pPr>
            <a:endParaRPr lang="en-GB" dirty="0"/>
          </a:p>
          <a:p>
            <a:pPr>
              <a:lnSpc>
                <a:spcPct val="150000"/>
              </a:lnSpc>
              <a:buClr>
                <a:srgbClr val="262626"/>
              </a:buClr>
            </a:pPr>
            <a:endParaRPr lang="en-GB" dirty="0"/>
          </a:p>
        </p:txBody>
      </p:sp>
    </p:spTree>
    <p:extLst>
      <p:ext uri="{BB962C8B-B14F-4D97-AF65-F5344CB8AC3E}">
        <p14:creationId xmlns:p14="http://schemas.microsoft.com/office/powerpoint/2010/main" val="4110478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BE55CE1-0721-32A3-AE9C-60E0C76D083D}"/>
              </a:ext>
            </a:extLst>
          </p:cNvPr>
          <p:cNvSpPr>
            <a:spLocks noGrp="1"/>
          </p:cNvSpPr>
          <p:nvPr>
            <p:ph type="title"/>
          </p:nvPr>
        </p:nvSpPr>
        <p:spPr>
          <a:xfrm>
            <a:off x="1066800" y="642594"/>
            <a:ext cx="10058400" cy="1371600"/>
          </a:xfrm>
        </p:spPr>
        <p:txBody>
          <a:bodyPr>
            <a:normAutofit/>
          </a:bodyPr>
          <a:lstStyle/>
          <a:p>
            <a:pPr algn="ctr"/>
            <a:r>
              <a:rPr lang="en-GB"/>
              <a:t>Case Study- 800 words</a:t>
            </a:r>
          </a:p>
        </p:txBody>
      </p:sp>
      <p:graphicFrame>
        <p:nvGraphicFramePr>
          <p:cNvPr id="5" name="Content Placeholder 2">
            <a:extLst>
              <a:ext uri="{FF2B5EF4-FFF2-40B4-BE49-F238E27FC236}">
                <a16:creationId xmlns:a16="http://schemas.microsoft.com/office/drawing/2014/main" id="{53E95AB0-E98D-7183-52BD-29E1FE9EE330}"/>
              </a:ext>
            </a:extLst>
          </p:cNvPr>
          <p:cNvGraphicFramePr>
            <a:graphicFrameLocks noGrp="1"/>
          </p:cNvGraphicFramePr>
          <p:nvPr>
            <p:ph idx="1"/>
            <p:extLst>
              <p:ext uri="{D42A27DB-BD31-4B8C-83A1-F6EECF244321}">
                <p14:modId xmlns:p14="http://schemas.microsoft.com/office/powerpoint/2010/main" val="133163451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4057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D2D1BA7D-9DA3-F665-F70E-4ED82D19C549}"/>
              </a:ext>
            </a:extLst>
          </p:cNvPr>
          <p:cNvSpPr>
            <a:spLocks noGrp="1"/>
          </p:cNvSpPr>
          <p:nvPr>
            <p:ph type="title"/>
          </p:nvPr>
        </p:nvSpPr>
        <p:spPr>
          <a:xfrm>
            <a:off x="1066800" y="642594"/>
            <a:ext cx="10058400" cy="1371600"/>
          </a:xfrm>
        </p:spPr>
        <p:txBody>
          <a:bodyPr>
            <a:normAutofit/>
          </a:bodyPr>
          <a:lstStyle/>
          <a:p>
            <a:pPr algn="ctr"/>
            <a:r>
              <a:rPr lang="en-GB" sz="4400"/>
              <a:t>Teaching and Learning Methods- 800 words</a:t>
            </a:r>
          </a:p>
        </p:txBody>
      </p:sp>
      <p:graphicFrame>
        <p:nvGraphicFramePr>
          <p:cNvPr id="5" name="Content Placeholder 2">
            <a:extLst>
              <a:ext uri="{FF2B5EF4-FFF2-40B4-BE49-F238E27FC236}">
                <a16:creationId xmlns:a16="http://schemas.microsoft.com/office/drawing/2014/main" id="{F1066C25-C291-A4A9-648A-A38956F33597}"/>
              </a:ext>
            </a:extLst>
          </p:cNvPr>
          <p:cNvGraphicFramePr>
            <a:graphicFrameLocks noGrp="1"/>
          </p:cNvGraphicFramePr>
          <p:nvPr>
            <p:ph idx="1"/>
            <p:extLst>
              <p:ext uri="{D42A27DB-BD31-4B8C-83A1-F6EECF244321}">
                <p14:modId xmlns:p14="http://schemas.microsoft.com/office/powerpoint/2010/main" val="2470735020"/>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7759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5D323-BF92-69C1-D510-587A224B81D4}"/>
              </a:ext>
            </a:extLst>
          </p:cNvPr>
          <p:cNvSpPr>
            <a:spLocks noGrp="1"/>
          </p:cNvSpPr>
          <p:nvPr>
            <p:ph type="title"/>
          </p:nvPr>
        </p:nvSpPr>
        <p:spPr>
          <a:xfrm>
            <a:off x="2004204" y="96255"/>
            <a:ext cx="10058400" cy="1371600"/>
          </a:xfrm>
        </p:spPr>
        <p:txBody>
          <a:bodyPr/>
          <a:lstStyle/>
          <a:p>
            <a:r>
              <a:rPr lang="en-GB" dirty="0"/>
              <a:t>DISCUSSION - 600 words</a:t>
            </a:r>
          </a:p>
        </p:txBody>
      </p:sp>
      <p:sp>
        <p:nvSpPr>
          <p:cNvPr id="3" name="Content Placeholder 2">
            <a:extLst>
              <a:ext uri="{FF2B5EF4-FFF2-40B4-BE49-F238E27FC236}">
                <a16:creationId xmlns:a16="http://schemas.microsoft.com/office/drawing/2014/main" id="{753243F0-DEA9-31E1-1ABC-72E546DF6CAC}"/>
              </a:ext>
            </a:extLst>
          </p:cNvPr>
          <p:cNvSpPr>
            <a:spLocks noGrp="1"/>
          </p:cNvSpPr>
          <p:nvPr>
            <p:ph idx="1"/>
          </p:nvPr>
        </p:nvSpPr>
        <p:spPr>
          <a:xfrm>
            <a:off x="399690" y="1131210"/>
            <a:ext cx="11343736" cy="5355854"/>
          </a:xfrm>
        </p:spPr>
        <p:txBody>
          <a:bodyPr vert="horz" lIns="91440" tIns="45720" rIns="91440" bIns="45720" rtlCol="0" anchor="t">
            <a:normAutofit lnSpcReduction="10000"/>
          </a:bodyPr>
          <a:lstStyle/>
          <a:p>
            <a:pPr>
              <a:lnSpc>
                <a:spcPct val="150000"/>
              </a:lnSpc>
            </a:pPr>
            <a:r>
              <a:rPr lang="en-GB" sz="2000" dirty="0"/>
              <a:t>What does all of this mean for your own pedagogical choices and philosophy of education?</a:t>
            </a:r>
            <a:br>
              <a:rPr lang="en-GB" sz="2000" dirty="0"/>
            </a:br>
            <a:endParaRPr lang="en-GB" sz="2000" dirty="0"/>
          </a:p>
          <a:p>
            <a:pPr>
              <a:lnSpc>
                <a:spcPct val="150000"/>
              </a:lnSpc>
              <a:buClr>
                <a:srgbClr val="262626"/>
              </a:buClr>
            </a:pPr>
            <a:r>
              <a:rPr lang="en-GB" sz="2000" dirty="0"/>
              <a:t>What does this mean for key considerations for your own classroom in your first placement and moving forward?</a:t>
            </a:r>
            <a:br>
              <a:rPr lang="en-GB" sz="2000" dirty="0"/>
            </a:br>
            <a:endParaRPr lang="en-GB" sz="2000" dirty="0"/>
          </a:p>
          <a:p>
            <a:pPr>
              <a:lnSpc>
                <a:spcPct val="150000"/>
              </a:lnSpc>
              <a:buClr>
                <a:srgbClr val="262626"/>
              </a:buClr>
            </a:pPr>
            <a:r>
              <a:rPr lang="en-GB" sz="2000" dirty="0"/>
              <a:t>How is your practice linked to literature? </a:t>
            </a:r>
            <a:br>
              <a:rPr lang="en-GB" sz="2000" dirty="0"/>
            </a:br>
            <a:endParaRPr lang="en-GB" sz="2000" dirty="0"/>
          </a:p>
          <a:p>
            <a:pPr>
              <a:lnSpc>
                <a:spcPct val="150000"/>
              </a:lnSpc>
              <a:buClr>
                <a:srgbClr val="262626"/>
              </a:buClr>
            </a:pPr>
            <a:r>
              <a:rPr lang="en-GB" sz="2000" dirty="0"/>
              <a:t>What does research tell us about excellent teaching and learning in the classroom and how has the critical incident informed your own pedagogical choices?</a:t>
            </a:r>
          </a:p>
        </p:txBody>
      </p:sp>
    </p:spTree>
    <p:extLst>
      <p:ext uri="{BB962C8B-B14F-4D97-AF65-F5344CB8AC3E}">
        <p14:creationId xmlns:p14="http://schemas.microsoft.com/office/powerpoint/2010/main" val="2207390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pic>
        <p:nvPicPr>
          <p:cNvPr id="5" name="Picture 4" descr="Light bulb on yellow background with sketched light beams and cord">
            <a:extLst>
              <a:ext uri="{FF2B5EF4-FFF2-40B4-BE49-F238E27FC236}">
                <a16:creationId xmlns:a16="http://schemas.microsoft.com/office/drawing/2014/main" id="{2EF7F4F0-2DF0-C33C-C629-C488E158BFCE}"/>
              </a:ext>
            </a:extLst>
          </p:cNvPr>
          <p:cNvPicPr>
            <a:picLocks noChangeAspect="1"/>
          </p:cNvPicPr>
          <p:nvPr/>
        </p:nvPicPr>
        <p:blipFill rotWithShape="1">
          <a:blip r:embed="rId2"/>
          <a:srcRect l="42489" r="164" b="3"/>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OpenDyslexic" panose="00000500000000000000" pitchFamily="50" charset="0"/>
            </a:endParaRPr>
          </a:p>
        </p:txBody>
      </p:sp>
      <p:sp>
        <p:nvSpPr>
          <p:cNvPr id="2" name="Title 1">
            <a:extLst>
              <a:ext uri="{FF2B5EF4-FFF2-40B4-BE49-F238E27FC236}">
                <a16:creationId xmlns:a16="http://schemas.microsoft.com/office/drawing/2014/main" id="{7DD17C3F-76A7-D008-0C10-5A2CBB3CE868}"/>
              </a:ext>
            </a:extLst>
          </p:cNvPr>
          <p:cNvSpPr>
            <a:spLocks noGrp="1"/>
          </p:cNvSpPr>
          <p:nvPr>
            <p:ph type="title"/>
          </p:nvPr>
        </p:nvSpPr>
        <p:spPr>
          <a:xfrm>
            <a:off x="6769100" y="13802"/>
            <a:ext cx="4472921" cy="1371600"/>
          </a:xfrm>
        </p:spPr>
        <p:txBody>
          <a:bodyPr>
            <a:normAutofit/>
          </a:bodyPr>
          <a:lstStyle/>
          <a:p>
            <a:r>
              <a:rPr lang="en-GB" sz="2000" b="1" dirty="0"/>
              <a:t>Conclusion and Recommendations - 400 words</a:t>
            </a:r>
          </a:p>
        </p:txBody>
      </p:sp>
      <p:sp>
        <p:nvSpPr>
          <p:cNvPr id="3" name="Content Placeholder 2">
            <a:extLst>
              <a:ext uri="{FF2B5EF4-FFF2-40B4-BE49-F238E27FC236}">
                <a16:creationId xmlns:a16="http://schemas.microsoft.com/office/drawing/2014/main" id="{B41BB1EE-0C35-C44B-8742-6177D1633814}"/>
              </a:ext>
            </a:extLst>
          </p:cNvPr>
          <p:cNvSpPr>
            <a:spLocks noGrp="1"/>
          </p:cNvSpPr>
          <p:nvPr>
            <p:ph idx="1"/>
          </p:nvPr>
        </p:nvSpPr>
        <p:spPr>
          <a:xfrm>
            <a:off x="6769099" y="987436"/>
            <a:ext cx="5018211" cy="5441476"/>
          </a:xfrm>
        </p:spPr>
        <p:txBody>
          <a:bodyPr vert="horz" lIns="91440" tIns="45720" rIns="91440" bIns="45720" rtlCol="0">
            <a:normAutofit lnSpcReduction="10000"/>
          </a:bodyPr>
          <a:lstStyle/>
          <a:p>
            <a:pPr>
              <a:lnSpc>
                <a:spcPct val="150000"/>
              </a:lnSpc>
            </a:pPr>
            <a:r>
              <a:rPr lang="en-GB" dirty="0"/>
              <a:t>Would the teaching and learning methods be impactful and HOW do you know? </a:t>
            </a:r>
          </a:p>
          <a:p>
            <a:pPr>
              <a:lnSpc>
                <a:spcPct val="150000"/>
              </a:lnSpc>
              <a:buClr>
                <a:srgbClr val="262626"/>
              </a:buClr>
            </a:pPr>
            <a:r>
              <a:rPr lang="en-GB" dirty="0"/>
              <a:t>How has the critical incident methodology impacted your understanding of learning theories and child development?</a:t>
            </a:r>
          </a:p>
          <a:p>
            <a:pPr>
              <a:lnSpc>
                <a:spcPct val="150000"/>
              </a:lnSpc>
              <a:buClr>
                <a:srgbClr val="262626"/>
              </a:buClr>
            </a:pPr>
            <a:r>
              <a:rPr lang="en-GB" dirty="0"/>
              <a:t>What are the professional standards that may be covered by your own pedagogical choices?</a:t>
            </a:r>
          </a:p>
          <a:p>
            <a:pPr>
              <a:lnSpc>
                <a:spcPct val="150000"/>
              </a:lnSpc>
              <a:buClr>
                <a:srgbClr val="262626"/>
              </a:buClr>
            </a:pPr>
            <a:r>
              <a:rPr lang="en-GB" dirty="0"/>
              <a:t>Discuss how you are going to take this forward to teaching practice – key elements</a:t>
            </a:r>
          </a:p>
        </p:txBody>
      </p:sp>
    </p:spTree>
    <p:extLst>
      <p:ext uri="{BB962C8B-B14F-4D97-AF65-F5344CB8AC3E}">
        <p14:creationId xmlns:p14="http://schemas.microsoft.com/office/powerpoint/2010/main" val="27757793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LeftStep">
      <a:dk1>
        <a:srgbClr val="000000"/>
      </a:dk1>
      <a:lt1>
        <a:srgbClr val="FFFFFF"/>
      </a:lt1>
      <a:dk2>
        <a:srgbClr val="1E301B"/>
      </a:dk2>
      <a:lt2>
        <a:srgbClr val="F1F0F3"/>
      </a:lt2>
      <a:accent1>
        <a:srgbClr val="85AE23"/>
      </a:accent1>
      <a:accent2>
        <a:srgbClr val="B4A118"/>
      </a:accent2>
      <a:accent3>
        <a:srgbClr val="E2802D"/>
      </a:accent3>
      <a:accent4>
        <a:srgbClr val="D1231C"/>
      </a:accent4>
      <a:accent5>
        <a:srgbClr val="E22D71"/>
      </a:accent5>
      <a:accent6>
        <a:srgbClr val="D11CAB"/>
      </a:accent6>
      <a:hlink>
        <a:srgbClr val="C34D66"/>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office theme</Template>
  <TotalTime>14</TotalTime>
  <Words>402</Words>
  <Application>Microsoft Office PowerPoint</Application>
  <PresentationFormat>Widescreen</PresentationFormat>
  <Paragraphs>37</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Garamond</vt:lpstr>
      <vt:lpstr>OpenDyslexic</vt:lpstr>
      <vt:lpstr>SavonVTI</vt:lpstr>
      <vt:lpstr>ECAD6007 </vt:lpstr>
      <vt:lpstr>Introduction  400 words approximately</vt:lpstr>
      <vt:lpstr>LITERATURE REVIEW - 1000 words</vt:lpstr>
      <vt:lpstr>Case Study- 800 words</vt:lpstr>
      <vt:lpstr>Teaching and Learning Methods- 800 words</vt:lpstr>
      <vt:lpstr>DISCUSSION - 600 words</vt:lpstr>
      <vt:lpstr>Conclusion and Recommendations - 400 words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Laura Emanuel</cp:lastModifiedBy>
  <cp:revision>148</cp:revision>
  <dcterms:created xsi:type="dcterms:W3CDTF">2023-09-28T17:32:00Z</dcterms:created>
  <dcterms:modified xsi:type="dcterms:W3CDTF">2023-09-29T05:29:38Z</dcterms:modified>
</cp:coreProperties>
</file>