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4"/>
  </p:sldMasterIdLst>
  <p:notesMasterIdLst>
    <p:notesMasterId r:id="rId13"/>
  </p:notesMasterIdLst>
  <p:sldIdLst>
    <p:sldId id="256" r:id="rId5"/>
    <p:sldId id="257" r:id="rId6"/>
    <p:sldId id="259" r:id="rId7"/>
    <p:sldId id="258"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D6FD8-20C6-43B9-B19A-B05BD014663A}" v="220" dt="2023-02-23T02:57:40.7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iel Alleyne (2225545)" userId="1290cb3f-037a-4b50-854d-202caef7739a" providerId="ADAL" clId="{2E7D6FD8-20C6-43B9-B19A-B05BD014663A}"/>
    <pc:docChg chg="undo redo custSel addSld delSld modSld sldOrd addMainMaster delMainMaster">
      <pc:chgData name="Nathaniel Alleyne (2225545)" userId="1290cb3f-037a-4b50-854d-202caef7739a" providerId="ADAL" clId="{2E7D6FD8-20C6-43B9-B19A-B05BD014663A}" dt="2023-02-23T02:57:41.773" v="5738" actId="113"/>
      <pc:docMkLst>
        <pc:docMk/>
      </pc:docMkLst>
      <pc:sldChg chg="addSp delSp modSp mod modTransition modMedia setBg modClrScheme delAnim setClrOvrMap delDesignElem chgLayout">
        <pc:chgData name="Nathaniel Alleyne (2225545)" userId="1290cb3f-037a-4b50-854d-202caef7739a" providerId="ADAL" clId="{2E7D6FD8-20C6-43B9-B19A-B05BD014663A}" dt="2023-02-23T02:56:52.120" v="5733" actId="20577"/>
        <pc:sldMkLst>
          <pc:docMk/>
          <pc:sldMk cId="1554492361" sldId="256"/>
        </pc:sldMkLst>
        <pc:spChg chg="mod">
          <ac:chgData name="Nathaniel Alleyne (2225545)" userId="1290cb3f-037a-4b50-854d-202caef7739a" providerId="ADAL" clId="{2E7D6FD8-20C6-43B9-B19A-B05BD014663A}" dt="2023-02-23T02:55:38.333" v="5729" actId="27636"/>
          <ac:spMkLst>
            <pc:docMk/>
            <pc:sldMk cId="1554492361" sldId="256"/>
            <ac:spMk id="2" creationId="{92828C20-CC0E-E2F4-5C8C-49BCC4357A5F}"/>
          </ac:spMkLst>
        </pc:spChg>
        <pc:spChg chg="mod">
          <ac:chgData name="Nathaniel Alleyne (2225545)" userId="1290cb3f-037a-4b50-854d-202caef7739a" providerId="ADAL" clId="{2E7D6FD8-20C6-43B9-B19A-B05BD014663A}" dt="2023-02-23T02:56:52.120" v="5733" actId="20577"/>
          <ac:spMkLst>
            <pc:docMk/>
            <pc:sldMk cId="1554492361" sldId="256"/>
            <ac:spMk id="3" creationId="{301D48D3-67DE-59D1-88B7-ADD0CE34B619}"/>
          </ac:spMkLst>
        </pc:spChg>
        <pc:spChg chg="mod">
          <ac:chgData name="Nathaniel Alleyne (2225545)" userId="1290cb3f-037a-4b50-854d-202caef7739a" providerId="ADAL" clId="{2E7D6FD8-20C6-43B9-B19A-B05BD014663A}" dt="2023-02-16T18:07:26.040" v="29" actId="27636"/>
          <ac:spMkLst>
            <pc:docMk/>
            <pc:sldMk cId="1554492361" sldId="256"/>
            <ac:spMk id="4" creationId="{67900893-12F5-557F-5F2A-7002FC21870F}"/>
          </ac:spMkLst>
        </pc:spChg>
        <pc:spChg chg="mod">
          <ac:chgData name="Nathaniel Alleyne (2225545)" userId="1290cb3f-037a-4b50-854d-202caef7739a" providerId="ADAL" clId="{2E7D6FD8-20C6-43B9-B19A-B05BD014663A}" dt="2023-02-23T02:55:38.231" v="5728"/>
          <ac:spMkLst>
            <pc:docMk/>
            <pc:sldMk cId="1554492361" sldId="256"/>
            <ac:spMk id="5" creationId="{E77C8521-43EC-40A4-AC7D-D18EE1D100CF}"/>
          </ac:spMkLst>
        </pc:spChg>
        <pc:spChg chg="mod">
          <ac:chgData name="Nathaniel Alleyne (2225545)" userId="1290cb3f-037a-4b50-854d-202caef7739a" providerId="ADAL" clId="{2E7D6FD8-20C6-43B9-B19A-B05BD014663A}" dt="2023-02-22T14:33:26.259" v="2490" actId="1076"/>
          <ac:spMkLst>
            <pc:docMk/>
            <pc:sldMk cId="1554492361" sldId="256"/>
            <ac:spMk id="6" creationId="{F02534B1-5B3B-6AA0-D731-ED6E9FCC5D23}"/>
          </ac:spMkLst>
        </pc:spChg>
        <pc:spChg chg="add del">
          <ac:chgData name="Nathaniel Alleyne (2225545)" userId="1290cb3f-037a-4b50-854d-202caef7739a" providerId="ADAL" clId="{2E7D6FD8-20C6-43B9-B19A-B05BD014663A}" dt="2023-02-16T18:02:52.910" v="7"/>
          <ac:spMkLst>
            <pc:docMk/>
            <pc:sldMk cId="1554492361" sldId="256"/>
            <ac:spMk id="11" creationId="{4EFE82FE-7465-AE46-88DF-34D347E83B84}"/>
          </ac:spMkLst>
        </pc:spChg>
        <pc:spChg chg="add del">
          <ac:chgData name="Nathaniel Alleyne (2225545)" userId="1290cb3f-037a-4b50-854d-202caef7739a" providerId="ADAL" clId="{2E7D6FD8-20C6-43B9-B19A-B05BD014663A}" dt="2023-02-16T18:02:52.910" v="7"/>
          <ac:spMkLst>
            <pc:docMk/>
            <pc:sldMk cId="1554492361" sldId="256"/>
            <ac:spMk id="13" creationId="{C1FDB97C-3AD1-C545-A219-4B4FCF5AEFC4}"/>
          </ac:spMkLst>
        </pc:spChg>
        <pc:grpChg chg="add del">
          <ac:chgData name="Nathaniel Alleyne (2225545)" userId="1290cb3f-037a-4b50-854d-202caef7739a" providerId="ADAL" clId="{2E7D6FD8-20C6-43B9-B19A-B05BD014663A}" dt="2023-02-16T18:02:52.910" v="7"/>
          <ac:grpSpMkLst>
            <pc:docMk/>
            <pc:sldMk cId="1554492361" sldId="256"/>
            <ac:grpSpMk id="15" creationId="{3A266FA8-F626-1C42-B021-A57818E97BEA}"/>
          </ac:grpSpMkLst>
        </pc:grpChg>
        <pc:picChg chg="add del mod">
          <ac:chgData name="Nathaniel Alleyne (2225545)" userId="1290cb3f-037a-4b50-854d-202caef7739a" providerId="ADAL" clId="{2E7D6FD8-20C6-43B9-B19A-B05BD014663A}" dt="2023-02-16T18:06:36.088" v="28" actId="478"/>
          <ac:picMkLst>
            <pc:docMk/>
            <pc:sldMk cId="1554492361" sldId="256"/>
            <ac:picMk id="5" creationId="{DCBB1F75-036E-3AA8-3CC3-75A46233B635}"/>
          </ac:picMkLst>
        </pc:picChg>
      </pc:sldChg>
      <pc:sldChg chg="addSp delSp modSp new mod setBg setClrOvrMap">
        <pc:chgData name="Nathaniel Alleyne (2225545)" userId="1290cb3f-037a-4b50-854d-202caef7739a" providerId="ADAL" clId="{2E7D6FD8-20C6-43B9-B19A-B05BD014663A}" dt="2023-02-23T02:55:38.231" v="5728"/>
        <pc:sldMkLst>
          <pc:docMk/>
          <pc:sldMk cId="4045791605" sldId="257"/>
        </pc:sldMkLst>
        <pc:spChg chg="mod">
          <ac:chgData name="Nathaniel Alleyne (2225545)" userId="1290cb3f-037a-4b50-854d-202caef7739a" providerId="ADAL" clId="{2E7D6FD8-20C6-43B9-B19A-B05BD014663A}" dt="2023-02-23T02:55:15.188" v="5727" actId="26606"/>
          <ac:spMkLst>
            <pc:docMk/>
            <pc:sldMk cId="4045791605" sldId="257"/>
            <ac:spMk id="2" creationId="{0AEE0443-1CDD-1300-C7EA-8F7239FAB202}"/>
          </ac:spMkLst>
        </pc:spChg>
        <pc:spChg chg="add mod ord">
          <ac:chgData name="Nathaniel Alleyne (2225545)" userId="1290cb3f-037a-4b50-854d-202caef7739a" providerId="ADAL" clId="{2E7D6FD8-20C6-43B9-B19A-B05BD014663A}" dt="2023-02-23T02:55:15.188" v="5727" actId="26606"/>
          <ac:spMkLst>
            <pc:docMk/>
            <pc:sldMk cId="4045791605" sldId="257"/>
            <ac:spMk id="3" creationId="{00C859CA-F0C0-02C2-5596-B256E5E33498}"/>
          </ac:spMkLst>
        </pc:spChg>
        <pc:spChg chg="mod">
          <ac:chgData name="Nathaniel Alleyne (2225545)" userId="1290cb3f-037a-4b50-854d-202caef7739a" providerId="ADAL" clId="{2E7D6FD8-20C6-43B9-B19A-B05BD014663A}" dt="2023-02-23T02:55:38.231" v="5728"/>
          <ac:spMkLst>
            <pc:docMk/>
            <pc:sldMk cId="4045791605" sldId="257"/>
            <ac:spMk id="4" creationId="{3B1F3D9E-94A0-EE99-BF6F-8F05807D8AA3}"/>
          </ac:spMkLst>
        </pc:spChg>
        <pc:spChg chg="mod">
          <ac:chgData name="Nathaniel Alleyne (2225545)" userId="1290cb3f-037a-4b50-854d-202caef7739a" providerId="ADAL" clId="{2E7D6FD8-20C6-43B9-B19A-B05BD014663A}" dt="2023-02-23T02:55:15.188" v="5727" actId="26606"/>
          <ac:spMkLst>
            <pc:docMk/>
            <pc:sldMk cId="4045791605" sldId="257"/>
            <ac:spMk id="5" creationId="{ED71A0B0-2D14-B65C-BB71-D392EDC1FAC5}"/>
          </ac:spMkLst>
        </pc:spChg>
        <pc:spChg chg="add del">
          <ac:chgData name="Nathaniel Alleyne (2225545)" userId="1290cb3f-037a-4b50-854d-202caef7739a" providerId="ADAL" clId="{2E7D6FD8-20C6-43B9-B19A-B05BD014663A}" dt="2023-02-23T02:55:15.188" v="5727" actId="26606"/>
          <ac:spMkLst>
            <pc:docMk/>
            <pc:sldMk cId="4045791605" sldId="257"/>
            <ac:spMk id="12" creationId="{E1EB41F2-E181-4D4D-9131-A30F6B0AE596}"/>
          </ac:spMkLst>
        </pc:spChg>
        <pc:spChg chg="add del">
          <ac:chgData name="Nathaniel Alleyne (2225545)" userId="1290cb3f-037a-4b50-854d-202caef7739a" providerId="ADAL" clId="{2E7D6FD8-20C6-43B9-B19A-B05BD014663A}" dt="2023-02-23T02:55:15.188" v="5727" actId="26606"/>
          <ac:spMkLst>
            <pc:docMk/>
            <pc:sldMk cId="4045791605" sldId="257"/>
            <ac:spMk id="14" creationId="{3D63CC92-C517-4C71-9222-4579252CD62E}"/>
          </ac:spMkLst>
        </pc:spChg>
        <pc:picChg chg="add del">
          <ac:chgData name="Nathaniel Alleyne (2225545)" userId="1290cb3f-037a-4b50-854d-202caef7739a" providerId="ADAL" clId="{2E7D6FD8-20C6-43B9-B19A-B05BD014663A}" dt="2023-02-23T02:55:15.188" v="5727" actId="26606"/>
          <ac:picMkLst>
            <pc:docMk/>
            <pc:sldMk cId="4045791605" sldId="257"/>
            <ac:picMk id="10" creationId="{A17F7527-5AC0-479A-B79F-9CF463410490}"/>
          </ac:picMkLst>
        </pc:picChg>
        <pc:picChg chg="add del">
          <ac:chgData name="Nathaniel Alleyne (2225545)" userId="1290cb3f-037a-4b50-854d-202caef7739a" providerId="ADAL" clId="{2E7D6FD8-20C6-43B9-B19A-B05BD014663A}" dt="2023-02-23T02:55:15.188" v="5727" actId="26606"/>
          <ac:picMkLst>
            <pc:docMk/>
            <pc:sldMk cId="4045791605" sldId="257"/>
            <ac:picMk id="16" creationId="{40A39FDC-39F4-4CB7-873B-8D786EC02516}"/>
          </ac:picMkLst>
        </pc:picChg>
      </pc:sldChg>
      <pc:sldChg chg="modSp new mod ord">
        <pc:chgData name="Nathaniel Alleyne (2225545)" userId="1290cb3f-037a-4b50-854d-202caef7739a" providerId="ADAL" clId="{2E7D6FD8-20C6-43B9-B19A-B05BD014663A}" dt="2023-02-23T02:55:38.231" v="5728"/>
        <pc:sldMkLst>
          <pc:docMk/>
          <pc:sldMk cId="2218939236" sldId="258"/>
        </pc:sldMkLst>
        <pc:spChg chg="mod">
          <ac:chgData name="Nathaniel Alleyne (2225545)" userId="1290cb3f-037a-4b50-854d-202caef7739a" providerId="ADAL" clId="{2E7D6FD8-20C6-43B9-B19A-B05BD014663A}" dt="2023-02-23T02:16:53.449" v="4740" actId="2711"/>
          <ac:spMkLst>
            <pc:docMk/>
            <pc:sldMk cId="2218939236" sldId="258"/>
            <ac:spMk id="2" creationId="{08F53828-8A52-33B3-FE87-49F3EDBF7DD5}"/>
          </ac:spMkLst>
        </pc:spChg>
        <pc:spChg chg="mod">
          <ac:chgData name="Nathaniel Alleyne (2225545)" userId="1290cb3f-037a-4b50-854d-202caef7739a" providerId="ADAL" clId="{2E7D6FD8-20C6-43B9-B19A-B05BD014663A}" dt="2023-02-22T18:17:58.383" v="2933" actId="255"/>
          <ac:spMkLst>
            <pc:docMk/>
            <pc:sldMk cId="2218939236" sldId="258"/>
            <ac:spMk id="3" creationId="{FC85914F-EF01-17D3-9DDD-D7D064C17AFB}"/>
          </ac:spMkLst>
        </pc:spChg>
        <pc:spChg chg="mod">
          <ac:chgData name="Nathaniel Alleyne (2225545)" userId="1290cb3f-037a-4b50-854d-202caef7739a" providerId="ADAL" clId="{2E7D6FD8-20C6-43B9-B19A-B05BD014663A}" dt="2023-02-23T02:55:38.231" v="5728"/>
          <ac:spMkLst>
            <pc:docMk/>
            <pc:sldMk cId="2218939236" sldId="258"/>
            <ac:spMk id="4" creationId="{4CBA65A8-191B-93E4-7503-08982E1A69C2}"/>
          </ac:spMkLst>
        </pc:spChg>
        <pc:spChg chg="mod">
          <ac:chgData name="Nathaniel Alleyne (2225545)" userId="1290cb3f-037a-4b50-854d-202caef7739a" providerId="ADAL" clId="{2E7D6FD8-20C6-43B9-B19A-B05BD014663A}" dt="2023-02-23T02:30:48.803" v="5409" actId="1076"/>
          <ac:spMkLst>
            <pc:docMk/>
            <pc:sldMk cId="2218939236" sldId="258"/>
            <ac:spMk id="5" creationId="{A0262BCF-B439-AA5F-EC3E-D6812B1A0812}"/>
          </ac:spMkLst>
        </pc:spChg>
      </pc:sldChg>
      <pc:sldChg chg="modSp new mod">
        <pc:chgData name="Nathaniel Alleyne (2225545)" userId="1290cb3f-037a-4b50-854d-202caef7739a" providerId="ADAL" clId="{2E7D6FD8-20C6-43B9-B19A-B05BD014663A}" dt="2023-02-23T02:56:32.222" v="5732"/>
        <pc:sldMkLst>
          <pc:docMk/>
          <pc:sldMk cId="2099230332" sldId="259"/>
        </pc:sldMkLst>
        <pc:spChg chg="mod">
          <ac:chgData name="Nathaniel Alleyne (2225545)" userId="1290cb3f-037a-4b50-854d-202caef7739a" providerId="ADAL" clId="{2E7D6FD8-20C6-43B9-B19A-B05BD014663A}" dt="2023-02-23T02:56:32.222" v="5732"/>
          <ac:spMkLst>
            <pc:docMk/>
            <pc:sldMk cId="2099230332" sldId="259"/>
            <ac:spMk id="2" creationId="{9EAB3100-ED08-B30A-66F3-6D5D804CDDB7}"/>
          </ac:spMkLst>
        </pc:spChg>
        <pc:spChg chg="mod">
          <ac:chgData name="Nathaniel Alleyne (2225545)" userId="1290cb3f-037a-4b50-854d-202caef7739a" providerId="ADAL" clId="{2E7D6FD8-20C6-43B9-B19A-B05BD014663A}" dt="2023-02-23T02:56:25.091" v="5731" actId="255"/>
          <ac:spMkLst>
            <pc:docMk/>
            <pc:sldMk cId="2099230332" sldId="259"/>
            <ac:spMk id="3" creationId="{C1B6D7F2-1A6A-F647-0EFC-D173A1E73271}"/>
          </ac:spMkLst>
        </pc:spChg>
        <pc:spChg chg="mod">
          <ac:chgData name="Nathaniel Alleyne (2225545)" userId="1290cb3f-037a-4b50-854d-202caef7739a" providerId="ADAL" clId="{2E7D6FD8-20C6-43B9-B19A-B05BD014663A}" dt="2023-02-23T02:55:38.231" v="5728"/>
          <ac:spMkLst>
            <pc:docMk/>
            <pc:sldMk cId="2099230332" sldId="259"/>
            <ac:spMk id="4" creationId="{B11A8EFB-9C9F-BD96-8CB1-299208DD96E2}"/>
          </ac:spMkLst>
        </pc:spChg>
        <pc:spChg chg="mod">
          <ac:chgData name="Nathaniel Alleyne (2225545)" userId="1290cb3f-037a-4b50-854d-202caef7739a" providerId="ADAL" clId="{2E7D6FD8-20C6-43B9-B19A-B05BD014663A}" dt="2023-02-23T02:29:58.314" v="5402" actId="1076"/>
          <ac:spMkLst>
            <pc:docMk/>
            <pc:sldMk cId="2099230332" sldId="259"/>
            <ac:spMk id="5" creationId="{2D856AFC-23BE-8E53-6C4B-BE675F13BE1F}"/>
          </ac:spMkLst>
        </pc:spChg>
      </pc:sldChg>
      <pc:sldChg chg="addSp delSp modSp new mod setBg delDesignElem chgLayout">
        <pc:chgData name="Nathaniel Alleyne (2225545)" userId="1290cb3f-037a-4b50-854d-202caef7739a" providerId="ADAL" clId="{2E7D6FD8-20C6-43B9-B19A-B05BD014663A}" dt="2023-02-23T02:50:49.979" v="5712"/>
        <pc:sldMkLst>
          <pc:docMk/>
          <pc:sldMk cId="3480818347" sldId="260"/>
        </pc:sldMkLst>
        <pc:spChg chg="mod ord">
          <ac:chgData name="Nathaniel Alleyne (2225545)" userId="1290cb3f-037a-4b50-854d-202caef7739a" providerId="ADAL" clId="{2E7D6FD8-20C6-43B9-B19A-B05BD014663A}" dt="2023-02-23T01:51:04.223" v="4105" actId="1076"/>
          <ac:spMkLst>
            <pc:docMk/>
            <pc:sldMk cId="3480818347" sldId="260"/>
            <ac:spMk id="2" creationId="{5001B6AD-F034-C402-2FF2-046E9DB63C5F}"/>
          </ac:spMkLst>
        </pc:spChg>
        <pc:spChg chg="del mod">
          <ac:chgData name="Nathaniel Alleyne (2225545)" userId="1290cb3f-037a-4b50-854d-202caef7739a" providerId="ADAL" clId="{2E7D6FD8-20C6-43B9-B19A-B05BD014663A}" dt="2023-02-22T16:46:49.739" v="2786" actId="700"/>
          <ac:spMkLst>
            <pc:docMk/>
            <pc:sldMk cId="3480818347" sldId="260"/>
            <ac:spMk id="3" creationId="{5C0DBF6E-0925-B096-3D91-02D1561FE70D}"/>
          </ac:spMkLst>
        </pc:spChg>
        <pc:spChg chg="mod ord">
          <ac:chgData name="Nathaniel Alleyne (2225545)" userId="1290cb3f-037a-4b50-854d-202caef7739a" providerId="ADAL" clId="{2E7D6FD8-20C6-43B9-B19A-B05BD014663A}" dt="2023-02-22T16:46:57.212" v="2787" actId="26606"/>
          <ac:spMkLst>
            <pc:docMk/>
            <pc:sldMk cId="3480818347" sldId="260"/>
            <ac:spMk id="4" creationId="{E815B207-A603-B972-6867-C412EB63B40B}"/>
          </ac:spMkLst>
        </pc:spChg>
        <pc:spChg chg="add del mod">
          <ac:chgData name="Nathaniel Alleyne (2225545)" userId="1290cb3f-037a-4b50-854d-202caef7739a" providerId="ADAL" clId="{2E7D6FD8-20C6-43B9-B19A-B05BD014663A}" dt="2023-02-22T16:48:24.946" v="2792"/>
          <ac:spMkLst>
            <pc:docMk/>
            <pc:sldMk cId="3480818347" sldId="260"/>
            <ac:spMk id="5" creationId="{B24475C8-BD49-238A-5A54-DE3EA1031115}"/>
          </ac:spMkLst>
        </pc:spChg>
        <pc:spChg chg="add del mod">
          <ac:chgData name="Nathaniel Alleyne (2225545)" userId="1290cb3f-037a-4b50-854d-202caef7739a" providerId="ADAL" clId="{2E7D6FD8-20C6-43B9-B19A-B05BD014663A}" dt="2023-02-22T23:28:58.360" v="2976"/>
          <ac:spMkLst>
            <pc:docMk/>
            <pc:sldMk cId="3480818347" sldId="260"/>
            <ac:spMk id="6" creationId="{73A94349-E7C7-305F-ED02-45C1050121D5}"/>
          </ac:spMkLst>
        </pc:spChg>
        <pc:spChg chg="add del mod">
          <ac:chgData name="Nathaniel Alleyne (2225545)" userId="1290cb3f-037a-4b50-854d-202caef7739a" providerId="ADAL" clId="{2E7D6FD8-20C6-43B9-B19A-B05BD014663A}" dt="2023-02-23T01:50:57.812" v="4104" actId="1076"/>
          <ac:spMkLst>
            <pc:docMk/>
            <pc:sldMk cId="3480818347" sldId="260"/>
            <ac:spMk id="7" creationId="{7BAB2925-C571-A294-AC09-AEB5F692AB35}"/>
          </ac:spMkLst>
        </pc:spChg>
        <pc:spChg chg="add del mod">
          <ac:chgData name="Nathaniel Alleyne (2225545)" userId="1290cb3f-037a-4b50-854d-202caef7739a" providerId="ADAL" clId="{2E7D6FD8-20C6-43B9-B19A-B05BD014663A}" dt="2023-02-23T00:12:38.735" v="3536"/>
          <ac:spMkLst>
            <pc:docMk/>
            <pc:sldMk cId="3480818347" sldId="260"/>
            <ac:spMk id="10" creationId="{534C0304-8C99-4EF5-436A-9C0341D8FB39}"/>
          </ac:spMkLst>
        </pc:spChg>
        <pc:spChg chg="add mod">
          <ac:chgData name="Nathaniel Alleyne (2225545)" userId="1290cb3f-037a-4b50-854d-202caef7739a" providerId="ADAL" clId="{2E7D6FD8-20C6-43B9-B19A-B05BD014663A}" dt="2023-02-23T01:51:43.538" v="4118" actId="14100"/>
          <ac:spMkLst>
            <pc:docMk/>
            <pc:sldMk cId="3480818347" sldId="260"/>
            <ac:spMk id="12" creationId="{434C4998-5966-6C0B-5B45-3A316A7E3753}"/>
          </ac:spMkLst>
        </pc:spChg>
        <pc:spChg chg="add mod">
          <ac:chgData name="Nathaniel Alleyne (2225545)" userId="1290cb3f-037a-4b50-854d-202caef7739a" providerId="ADAL" clId="{2E7D6FD8-20C6-43B9-B19A-B05BD014663A}" dt="2023-02-23T01:50:46.550" v="4102" actId="1076"/>
          <ac:spMkLst>
            <pc:docMk/>
            <pc:sldMk cId="3480818347" sldId="260"/>
            <ac:spMk id="13" creationId="{5D3E05E1-2CD1-2CAF-5C76-1A2D93AB40D8}"/>
          </ac:spMkLst>
        </pc:spChg>
        <pc:spChg chg="mod">
          <ac:chgData name="Nathaniel Alleyne (2225545)" userId="1290cb3f-037a-4b50-854d-202caef7739a" providerId="ADAL" clId="{2E7D6FD8-20C6-43B9-B19A-B05BD014663A}" dt="2023-02-23T02:33:08.619" v="5447"/>
          <ac:spMkLst>
            <pc:docMk/>
            <pc:sldMk cId="3480818347" sldId="260"/>
            <ac:spMk id="14" creationId="{1EE98885-1E3D-BB9E-2681-D7B09306307D}"/>
          </ac:spMkLst>
        </pc:spChg>
        <pc:picChg chg="add del mod">
          <ac:chgData name="Nathaniel Alleyne (2225545)" userId="1290cb3f-037a-4b50-854d-202caef7739a" providerId="ADAL" clId="{2E7D6FD8-20C6-43B9-B19A-B05BD014663A}" dt="2023-02-22T23:45:05.020" v="3001" actId="478"/>
          <ac:picMkLst>
            <pc:docMk/>
            <pc:sldMk cId="3480818347" sldId="260"/>
            <ac:picMk id="8" creationId="{E274A884-E168-C120-9127-DEE3391A7D9E}"/>
          </ac:picMkLst>
        </pc:picChg>
        <pc:picChg chg="add del mod">
          <ac:chgData name="Nathaniel Alleyne (2225545)" userId="1290cb3f-037a-4b50-854d-202caef7739a" providerId="ADAL" clId="{2E7D6FD8-20C6-43B9-B19A-B05BD014663A}" dt="2023-02-23T00:03:00.270" v="3490" actId="478"/>
          <ac:picMkLst>
            <pc:docMk/>
            <pc:sldMk cId="3480818347" sldId="260"/>
            <ac:picMk id="9" creationId="{66C599C1-63BA-839D-A92E-048D869B3245}"/>
          </ac:picMkLst>
        </pc:picChg>
        <pc:picChg chg="add del">
          <ac:chgData name="Nathaniel Alleyne (2225545)" userId="1290cb3f-037a-4b50-854d-202caef7739a" providerId="ADAL" clId="{2E7D6FD8-20C6-43B9-B19A-B05BD014663A}" dt="2023-02-23T02:50:49.979" v="5712"/>
          <ac:picMkLst>
            <pc:docMk/>
            <pc:sldMk cId="3480818347" sldId="260"/>
            <ac:picMk id="11" creationId="{6AF6706C-CF07-43A1-BCC4-CBA5D33820DA}"/>
          </ac:picMkLst>
        </pc:picChg>
      </pc:sldChg>
      <pc:sldChg chg="addSp delSp modSp new mod setBg delDesignElem">
        <pc:chgData name="Nathaniel Alleyne (2225545)" userId="1290cb3f-037a-4b50-854d-202caef7739a" providerId="ADAL" clId="{2E7D6FD8-20C6-43B9-B19A-B05BD014663A}" dt="2023-02-23T02:55:38.231" v="5728"/>
        <pc:sldMkLst>
          <pc:docMk/>
          <pc:sldMk cId="116776115" sldId="261"/>
        </pc:sldMkLst>
        <pc:spChg chg="mod">
          <ac:chgData name="Nathaniel Alleyne (2225545)" userId="1290cb3f-037a-4b50-854d-202caef7739a" providerId="ADAL" clId="{2E7D6FD8-20C6-43B9-B19A-B05BD014663A}" dt="2023-02-23T02:24:08.132" v="4935"/>
          <ac:spMkLst>
            <pc:docMk/>
            <pc:sldMk cId="116776115" sldId="261"/>
            <ac:spMk id="2" creationId="{C6FDCE9D-9FC4-D228-EEDB-CE0AD9A3A1FC}"/>
          </ac:spMkLst>
        </pc:spChg>
        <pc:spChg chg="del mod">
          <ac:chgData name="Nathaniel Alleyne (2225545)" userId="1290cb3f-037a-4b50-854d-202caef7739a" providerId="ADAL" clId="{2E7D6FD8-20C6-43B9-B19A-B05BD014663A}" dt="2023-02-23T02:19:09.618" v="4767" actId="21"/>
          <ac:spMkLst>
            <pc:docMk/>
            <pc:sldMk cId="116776115" sldId="261"/>
            <ac:spMk id="3" creationId="{069FCFFC-5F4F-199F-BF79-1F8199344D9B}"/>
          </ac:spMkLst>
        </pc:spChg>
        <pc:spChg chg="mod">
          <ac:chgData name="Nathaniel Alleyne (2225545)" userId="1290cb3f-037a-4b50-854d-202caef7739a" providerId="ADAL" clId="{2E7D6FD8-20C6-43B9-B19A-B05BD014663A}" dt="2023-02-23T02:55:38.231" v="5728"/>
          <ac:spMkLst>
            <pc:docMk/>
            <pc:sldMk cId="116776115" sldId="261"/>
            <ac:spMk id="4" creationId="{AE694610-52AE-21DA-03E9-9AF0EEC78A93}"/>
          </ac:spMkLst>
        </pc:spChg>
        <pc:spChg chg="mod">
          <ac:chgData name="Nathaniel Alleyne (2225545)" userId="1290cb3f-037a-4b50-854d-202caef7739a" providerId="ADAL" clId="{2E7D6FD8-20C6-43B9-B19A-B05BD014663A}" dt="2023-02-23T02:55:38.231" v="5728"/>
          <ac:spMkLst>
            <pc:docMk/>
            <pc:sldMk cId="116776115" sldId="261"/>
            <ac:spMk id="7" creationId="{CD4900A0-8320-2932-93B0-3A50C4CD17CE}"/>
          </ac:spMkLst>
        </pc:spChg>
        <pc:spChg chg="add del">
          <ac:chgData name="Nathaniel Alleyne (2225545)" userId="1290cb3f-037a-4b50-854d-202caef7739a" providerId="ADAL" clId="{2E7D6FD8-20C6-43B9-B19A-B05BD014663A}" dt="2023-02-23T02:50:49.979" v="5712"/>
          <ac:spMkLst>
            <pc:docMk/>
            <pc:sldMk cId="116776115" sldId="261"/>
            <ac:spMk id="9" creationId="{3D1E5586-8BB5-40F6-96C3-2E87DD7CE5CD}"/>
          </ac:spMkLst>
        </pc:spChg>
        <pc:graphicFrameChg chg="add del mod modGraphic">
          <ac:chgData name="Nathaniel Alleyne (2225545)" userId="1290cb3f-037a-4b50-854d-202caef7739a" providerId="ADAL" clId="{2E7D6FD8-20C6-43B9-B19A-B05BD014663A}" dt="2023-02-23T02:23:37.253" v="4931" actId="21"/>
          <ac:graphicFrameMkLst>
            <pc:docMk/>
            <pc:sldMk cId="116776115" sldId="261"/>
            <ac:graphicFrameMk id="5" creationId="{A8BD2725-84E2-5F52-CA47-04221C3327B4}"/>
          </ac:graphicFrameMkLst>
        </pc:graphicFrameChg>
        <pc:graphicFrameChg chg="add mod modGraphic">
          <ac:chgData name="Nathaniel Alleyne (2225545)" userId="1290cb3f-037a-4b50-854d-202caef7739a" providerId="ADAL" clId="{2E7D6FD8-20C6-43B9-B19A-B05BD014663A}" dt="2023-02-23T02:28:12.402" v="5376" actId="20577"/>
          <ac:graphicFrameMkLst>
            <pc:docMk/>
            <pc:sldMk cId="116776115" sldId="261"/>
            <ac:graphicFrameMk id="6" creationId="{FBD97B83-CB5C-B16D-443E-CF91F3795A9D}"/>
          </ac:graphicFrameMkLst>
        </pc:graphicFrameChg>
        <pc:cxnChg chg="add del">
          <ac:chgData name="Nathaniel Alleyne (2225545)" userId="1290cb3f-037a-4b50-854d-202caef7739a" providerId="ADAL" clId="{2E7D6FD8-20C6-43B9-B19A-B05BD014663A}" dt="2023-02-23T02:50:49.979" v="5712"/>
          <ac:cxnSpMkLst>
            <pc:docMk/>
            <pc:sldMk cId="116776115" sldId="261"/>
            <ac:cxnSpMk id="11" creationId="{8A832D40-B9E2-4CE7-9E0A-B35591EA2035}"/>
          </ac:cxnSpMkLst>
        </pc:cxnChg>
      </pc:sldChg>
      <pc:sldChg chg="addSp modSp new mod">
        <pc:chgData name="Nathaniel Alleyne (2225545)" userId="1290cb3f-037a-4b50-854d-202caef7739a" providerId="ADAL" clId="{2E7D6FD8-20C6-43B9-B19A-B05BD014663A}" dt="2023-02-23T02:57:41.773" v="5738" actId="113"/>
        <pc:sldMkLst>
          <pc:docMk/>
          <pc:sldMk cId="1980762974" sldId="262"/>
        </pc:sldMkLst>
        <pc:spChg chg="mod">
          <ac:chgData name="Nathaniel Alleyne (2225545)" userId="1290cb3f-037a-4b50-854d-202caef7739a" providerId="ADAL" clId="{2E7D6FD8-20C6-43B9-B19A-B05BD014663A}" dt="2023-02-23T02:21:05.756" v="4779" actId="1076"/>
          <ac:spMkLst>
            <pc:docMk/>
            <pc:sldMk cId="1980762974" sldId="262"/>
            <ac:spMk id="2" creationId="{ED5C5701-F355-22E2-D7DE-85C1927EEFA6}"/>
          </ac:spMkLst>
        </pc:spChg>
        <pc:spChg chg="mod">
          <ac:chgData name="Nathaniel Alleyne (2225545)" userId="1290cb3f-037a-4b50-854d-202caef7739a" providerId="ADAL" clId="{2E7D6FD8-20C6-43B9-B19A-B05BD014663A}" dt="2023-02-23T02:57:41.773" v="5738" actId="113"/>
          <ac:spMkLst>
            <pc:docMk/>
            <pc:sldMk cId="1980762974" sldId="262"/>
            <ac:spMk id="3" creationId="{3FCB42B9-DD66-855C-016E-1D19408D55CB}"/>
          </ac:spMkLst>
        </pc:spChg>
        <pc:spChg chg="mod">
          <ac:chgData name="Nathaniel Alleyne (2225545)" userId="1290cb3f-037a-4b50-854d-202caef7739a" providerId="ADAL" clId="{2E7D6FD8-20C6-43B9-B19A-B05BD014663A}" dt="2023-02-23T02:55:38.231" v="5728"/>
          <ac:spMkLst>
            <pc:docMk/>
            <pc:sldMk cId="1980762974" sldId="262"/>
            <ac:spMk id="4" creationId="{ABA97563-72D3-2D04-8A5E-0069B3730E2E}"/>
          </ac:spMkLst>
        </pc:spChg>
        <pc:spChg chg="mod">
          <ac:chgData name="Nathaniel Alleyne (2225545)" userId="1290cb3f-037a-4b50-854d-202caef7739a" providerId="ADAL" clId="{2E7D6FD8-20C6-43B9-B19A-B05BD014663A}" dt="2023-02-23T02:55:38.231" v="5728"/>
          <ac:spMkLst>
            <pc:docMk/>
            <pc:sldMk cId="1980762974" sldId="262"/>
            <ac:spMk id="5" creationId="{72B43DCB-EA51-FBAA-FF37-40A9BD314D17}"/>
          </ac:spMkLst>
        </pc:spChg>
        <pc:spChg chg="add mod">
          <ac:chgData name="Nathaniel Alleyne (2225545)" userId="1290cb3f-037a-4b50-854d-202caef7739a" providerId="ADAL" clId="{2E7D6FD8-20C6-43B9-B19A-B05BD014663A}" dt="2023-02-23T02:32:01.113" v="5428" actId="571"/>
          <ac:spMkLst>
            <pc:docMk/>
            <pc:sldMk cId="1980762974" sldId="262"/>
            <ac:spMk id="6" creationId="{5F4DC74E-F7BD-CB68-23B4-EB4274A11234}"/>
          </ac:spMkLst>
        </pc:spChg>
        <pc:spChg chg="add mod">
          <ac:chgData name="Nathaniel Alleyne (2225545)" userId="1290cb3f-037a-4b50-854d-202caef7739a" providerId="ADAL" clId="{2E7D6FD8-20C6-43B9-B19A-B05BD014663A}" dt="2023-02-23T02:32:00.401" v="5427" actId="571"/>
          <ac:spMkLst>
            <pc:docMk/>
            <pc:sldMk cId="1980762974" sldId="262"/>
            <ac:spMk id="7" creationId="{F7E3DA4D-B4CB-6DCD-9DEA-6B1555705B95}"/>
          </ac:spMkLst>
        </pc:spChg>
        <pc:spChg chg="add mod">
          <ac:chgData name="Nathaniel Alleyne (2225545)" userId="1290cb3f-037a-4b50-854d-202caef7739a" providerId="ADAL" clId="{2E7D6FD8-20C6-43B9-B19A-B05BD014663A}" dt="2023-02-23T02:32:00.401" v="5427" actId="571"/>
          <ac:spMkLst>
            <pc:docMk/>
            <pc:sldMk cId="1980762974" sldId="262"/>
            <ac:spMk id="8" creationId="{B8716087-69DA-DE62-FB83-9958F6904C32}"/>
          </ac:spMkLst>
        </pc:spChg>
        <pc:spChg chg="add mod">
          <ac:chgData name="Nathaniel Alleyne (2225545)" userId="1290cb3f-037a-4b50-854d-202caef7739a" providerId="ADAL" clId="{2E7D6FD8-20C6-43B9-B19A-B05BD014663A}" dt="2023-02-23T02:31:59.859" v="5426" actId="571"/>
          <ac:spMkLst>
            <pc:docMk/>
            <pc:sldMk cId="1980762974" sldId="262"/>
            <ac:spMk id="9" creationId="{FECC6341-0613-6356-F9E2-12753A0D557A}"/>
          </ac:spMkLst>
        </pc:spChg>
        <pc:spChg chg="add mod">
          <ac:chgData name="Nathaniel Alleyne (2225545)" userId="1290cb3f-037a-4b50-854d-202caef7739a" providerId="ADAL" clId="{2E7D6FD8-20C6-43B9-B19A-B05BD014663A}" dt="2023-02-23T02:31:59.859" v="5426" actId="571"/>
          <ac:spMkLst>
            <pc:docMk/>
            <pc:sldMk cId="1980762974" sldId="262"/>
            <ac:spMk id="10" creationId="{69EC4BE3-3F7C-A9D2-E646-F564090EE141}"/>
          </ac:spMkLst>
        </pc:spChg>
        <pc:spChg chg="add mod">
          <ac:chgData name="Nathaniel Alleyne (2225545)" userId="1290cb3f-037a-4b50-854d-202caef7739a" providerId="ADAL" clId="{2E7D6FD8-20C6-43B9-B19A-B05BD014663A}" dt="2023-02-23T02:31:59.859" v="5426" actId="571"/>
          <ac:spMkLst>
            <pc:docMk/>
            <pc:sldMk cId="1980762974" sldId="262"/>
            <ac:spMk id="11" creationId="{2522EC5E-B489-9B17-F685-E13A499AAA38}"/>
          </ac:spMkLst>
        </pc:spChg>
        <pc:spChg chg="add mod">
          <ac:chgData name="Nathaniel Alleyne (2225545)" userId="1290cb3f-037a-4b50-854d-202caef7739a" providerId="ADAL" clId="{2E7D6FD8-20C6-43B9-B19A-B05BD014663A}" dt="2023-02-23T02:32:19" v="5432" actId="571"/>
          <ac:spMkLst>
            <pc:docMk/>
            <pc:sldMk cId="1980762974" sldId="262"/>
            <ac:spMk id="12" creationId="{11A0F95F-18D9-689F-984C-F4FF1743665F}"/>
          </ac:spMkLst>
        </pc:spChg>
        <pc:spChg chg="add mod">
          <ac:chgData name="Nathaniel Alleyne (2225545)" userId="1290cb3f-037a-4b50-854d-202caef7739a" providerId="ADAL" clId="{2E7D6FD8-20C6-43B9-B19A-B05BD014663A}" dt="2023-02-23T02:32:18.260" v="5431" actId="571"/>
          <ac:spMkLst>
            <pc:docMk/>
            <pc:sldMk cId="1980762974" sldId="262"/>
            <ac:spMk id="13" creationId="{10459577-1B97-5D38-539C-929A84985788}"/>
          </ac:spMkLst>
        </pc:spChg>
      </pc:sldChg>
      <pc:sldChg chg="addSp delSp modSp new mod setBg delDesignElem">
        <pc:chgData name="Nathaniel Alleyne (2225545)" userId="1290cb3f-037a-4b50-854d-202caef7739a" providerId="ADAL" clId="{2E7D6FD8-20C6-43B9-B19A-B05BD014663A}" dt="2023-02-23T02:57:31.585" v="5736" actId="1076"/>
        <pc:sldMkLst>
          <pc:docMk/>
          <pc:sldMk cId="2176169604" sldId="263"/>
        </pc:sldMkLst>
        <pc:spChg chg="mod">
          <ac:chgData name="Nathaniel Alleyne (2225545)" userId="1290cb3f-037a-4b50-854d-202caef7739a" providerId="ADAL" clId="{2E7D6FD8-20C6-43B9-B19A-B05BD014663A}" dt="2023-02-23T02:52:39.702" v="5717"/>
          <ac:spMkLst>
            <pc:docMk/>
            <pc:sldMk cId="2176169604" sldId="263"/>
            <ac:spMk id="2" creationId="{F3DD39E7-A9B3-065C-4BFC-40A88D0E6DD1}"/>
          </ac:spMkLst>
        </pc:spChg>
        <pc:spChg chg="mod">
          <ac:chgData name="Nathaniel Alleyne (2225545)" userId="1290cb3f-037a-4b50-854d-202caef7739a" providerId="ADAL" clId="{2E7D6FD8-20C6-43B9-B19A-B05BD014663A}" dt="2023-02-23T02:57:31.585" v="5736" actId="1076"/>
          <ac:spMkLst>
            <pc:docMk/>
            <pc:sldMk cId="2176169604" sldId="263"/>
            <ac:spMk id="3" creationId="{5D2C41D8-B2B6-EE9F-554C-DE5D196A0771}"/>
          </ac:spMkLst>
        </pc:spChg>
        <pc:spChg chg="mod">
          <ac:chgData name="Nathaniel Alleyne (2225545)" userId="1290cb3f-037a-4b50-854d-202caef7739a" providerId="ADAL" clId="{2E7D6FD8-20C6-43B9-B19A-B05BD014663A}" dt="2023-02-22T16:55:43.141" v="2827" actId="26606"/>
          <ac:spMkLst>
            <pc:docMk/>
            <pc:sldMk cId="2176169604" sldId="263"/>
            <ac:spMk id="4" creationId="{76DFBED9-06ED-A992-F4DC-BD5180802B7D}"/>
          </ac:spMkLst>
        </pc:spChg>
        <pc:spChg chg="mod">
          <ac:chgData name="Nathaniel Alleyne (2225545)" userId="1290cb3f-037a-4b50-854d-202caef7739a" providerId="ADAL" clId="{2E7D6FD8-20C6-43B9-B19A-B05BD014663A}" dt="2023-02-23T02:55:38.231" v="5728"/>
          <ac:spMkLst>
            <pc:docMk/>
            <pc:sldMk cId="2176169604" sldId="263"/>
            <ac:spMk id="5" creationId="{883171CC-161B-5563-9B7E-1E742C1A7637}"/>
          </ac:spMkLst>
        </pc:spChg>
        <pc:spChg chg="add del">
          <ac:chgData name="Nathaniel Alleyne (2225545)" userId="1290cb3f-037a-4b50-854d-202caef7739a" providerId="ADAL" clId="{2E7D6FD8-20C6-43B9-B19A-B05BD014663A}" dt="2023-02-23T02:50:49.979" v="5712"/>
          <ac:spMkLst>
            <pc:docMk/>
            <pc:sldMk cId="2176169604" sldId="263"/>
            <ac:spMk id="9" creationId="{50E53EDA-3B94-4F6B-9E86-D3BB9EBB9616}"/>
          </ac:spMkLst>
        </pc:spChg>
        <pc:picChg chg="add del">
          <ac:chgData name="Nathaniel Alleyne (2225545)" userId="1290cb3f-037a-4b50-854d-202caef7739a" providerId="ADAL" clId="{2E7D6FD8-20C6-43B9-B19A-B05BD014663A}" dt="2023-02-22T16:55:43.122" v="2826" actId="26606"/>
          <ac:picMkLst>
            <pc:docMk/>
            <pc:sldMk cId="2176169604" sldId="263"/>
            <ac:picMk id="6" creationId="{3D26AC70-E879-11E7-B9FA-75ED641CFDD0}"/>
          </ac:picMkLst>
        </pc:picChg>
        <pc:cxnChg chg="add del">
          <ac:chgData name="Nathaniel Alleyne (2225545)" userId="1290cb3f-037a-4b50-854d-202caef7739a" providerId="ADAL" clId="{2E7D6FD8-20C6-43B9-B19A-B05BD014663A}" dt="2023-02-23T02:50:49.979" v="5712"/>
          <ac:cxnSpMkLst>
            <pc:docMk/>
            <pc:sldMk cId="2176169604" sldId="263"/>
            <ac:cxnSpMk id="11" creationId="{30EFD79F-7790-479B-B7DB-BD0D8C101DDD}"/>
          </ac:cxnSpMkLst>
        </pc:cxnChg>
      </pc:sldChg>
      <pc:sldChg chg="new del">
        <pc:chgData name="Nathaniel Alleyne (2225545)" userId="1290cb3f-037a-4b50-854d-202caef7739a" providerId="ADAL" clId="{2E7D6FD8-20C6-43B9-B19A-B05BD014663A}" dt="2023-02-22T16:21:59.296" v="2727" actId="680"/>
        <pc:sldMkLst>
          <pc:docMk/>
          <pc:sldMk cId="4126439667" sldId="264"/>
        </pc:sldMkLst>
      </pc:sldChg>
      <pc:sldMasterChg chg="del delSldLayout">
        <pc:chgData name="Nathaniel Alleyne (2225545)" userId="1290cb3f-037a-4b50-854d-202caef7739a" providerId="ADAL" clId="{2E7D6FD8-20C6-43B9-B19A-B05BD014663A}" dt="2023-02-16T17:59:51.320" v="2" actId="26606"/>
        <pc:sldMasterMkLst>
          <pc:docMk/>
          <pc:sldMasterMk cId="2614537847" sldId="2147483660"/>
        </pc:sldMasterMkLst>
        <pc:sldLayoutChg chg="del">
          <pc:chgData name="Nathaniel Alleyne (2225545)" userId="1290cb3f-037a-4b50-854d-202caef7739a" providerId="ADAL" clId="{2E7D6FD8-20C6-43B9-B19A-B05BD014663A}" dt="2023-02-16T17:59:51.320" v="2" actId="26606"/>
          <pc:sldLayoutMkLst>
            <pc:docMk/>
            <pc:sldMasterMk cId="2614537847" sldId="2147483660"/>
            <pc:sldLayoutMk cId="25297953" sldId="2147483661"/>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2407943763" sldId="2147483662"/>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4276811225" sldId="2147483663"/>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3930160376" sldId="2147483664"/>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3574513106" sldId="2147483665"/>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1801511313" sldId="2147483666"/>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2810405194" sldId="2147483667"/>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1212924191" sldId="2147483668"/>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3012765289" sldId="2147483669"/>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2604187404" sldId="2147483670"/>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414366813" sldId="2147483671"/>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1538059194" sldId="2147483672"/>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2817829834" sldId="2147483673"/>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2088696814" sldId="2147483674"/>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1203967181" sldId="2147483675"/>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4147881439" sldId="2147483676"/>
          </pc:sldLayoutMkLst>
        </pc:sldLayoutChg>
        <pc:sldLayoutChg chg="del">
          <pc:chgData name="Nathaniel Alleyne (2225545)" userId="1290cb3f-037a-4b50-854d-202caef7739a" providerId="ADAL" clId="{2E7D6FD8-20C6-43B9-B19A-B05BD014663A}" dt="2023-02-16T17:59:51.320" v="2" actId="26606"/>
          <pc:sldLayoutMkLst>
            <pc:docMk/>
            <pc:sldMasterMk cId="2614537847" sldId="2147483660"/>
            <pc:sldLayoutMk cId="2153722504" sldId="2147483677"/>
          </pc:sldLayoutMkLst>
        </pc:sldLayoutChg>
      </pc:sldMasterChg>
      <pc:sldMasterChg chg="add replId addSldLayout">
        <pc:chgData name="Nathaniel Alleyne (2225545)" userId="1290cb3f-037a-4b50-854d-202caef7739a" providerId="ADAL" clId="{2E7D6FD8-20C6-43B9-B19A-B05BD014663A}" dt="2023-02-16T17:59:51.320" v="2" actId="26606"/>
        <pc:sldMasterMkLst>
          <pc:docMk/>
          <pc:sldMasterMk cId="2783766241" sldId="2147483678"/>
        </pc:sldMasterMkLst>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3133576830" sldId="2147483679"/>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1266263042" sldId="2147483680"/>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2854030063" sldId="2147483681"/>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2674145805" sldId="2147483682"/>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551520516" sldId="2147483683"/>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935638310" sldId="2147483684"/>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3968971998" sldId="2147483685"/>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4289364903" sldId="2147483686"/>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4224510131" sldId="2147483687"/>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1924029831" sldId="2147483688"/>
          </pc:sldLayoutMkLst>
        </pc:sldLayoutChg>
        <pc:sldLayoutChg chg="add replId">
          <pc:chgData name="Nathaniel Alleyne (2225545)" userId="1290cb3f-037a-4b50-854d-202caef7739a" providerId="ADAL" clId="{2E7D6FD8-20C6-43B9-B19A-B05BD014663A}" dt="2023-02-16T17:59:51.320" v="2" actId="26606"/>
          <pc:sldLayoutMkLst>
            <pc:docMk/>
            <pc:sldMasterMk cId="2783766241" sldId="2147483678"/>
            <pc:sldLayoutMk cId="1399845483" sldId="21474836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443F73-7657-42E5-A155-A5386316DD57}" type="datetimeFigureOut">
              <a:rPr lang="en-GB" smtClean="0"/>
              <a:t>23/02/2023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904E9B-A072-4B37-871C-CC14952E50F9}" type="slidenum">
              <a:rPr lang="en-GB" smtClean="0"/>
              <a:t>‹#›</a:t>
            </a:fld>
            <a:endParaRPr lang="en-GB"/>
          </a:p>
        </p:txBody>
      </p:sp>
    </p:spTree>
    <p:extLst>
      <p:ext uri="{BB962C8B-B14F-4D97-AF65-F5344CB8AC3E}">
        <p14:creationId xmlns:p14="http://schemas.microsoft.com/office/powerpoint/2010/main" val="1886979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lgn="l"/>
            <a:fld id="{3D9CE1A1-3469-439F-92B1-095B193875FB}"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163609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EC4C2D7-B51C-48C7-9ACE-683D31869E5E}"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304073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87E053-5699-415A-BC5B-A426A3218714}"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43336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D27D379-6DF4-4BCB-B285-CE6E4F4D4EA0}" type="datetime1">
              <a:rPr lang="en-US" smtClean="0"/>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4634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6E22D64-5DA9-45D5-8A4E-853BB015F247}" type="datetime1">
              <a:rPr lang="en-US" smtClean="0"/>
              <a:t>2/23/2023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001919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E09C2A7-D588-46E4-BCD3-37FEE13C1EFE}" type="datetime1">
              <a:rPr lang="en-US" smtClean="0"/>
              <a:t>2/23/2023</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61978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F31FFD-D9DD-4021-9546-3D6463C9AA0B}" type="datetime1">
              <a:rPr lang="en-US" smtClean="0"/>
              <a:t>2/23/2023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59817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A01CCF7-EFD3-4B31-B659-C9FE041FB543}" type="datetime1">
              <a:rPr lang="en-US" smtClean="0"/>
              <a:t>2/23/2023</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558156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03F5EF6-460F-4C4C-B4A8-4C9DEAA2229E}" type="datetime1">
              <a:rPr lang="en-US" smtClean="0"/>
              <a:t>2/23/2023</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27563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40680E-C6BE-4BC3-87BC-2DA17572BF4D}"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445053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C926FE-3A9E-4A12-B3BF-350A72AD35D0}"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3061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991FACF-E2A2-4D3B-A73D-404EC679377E}"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279576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3F6586-2E52-46FD-BD47-7D1EF3F2501F}"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39385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CB0799-3160-468C-8088-F6FAAF147FD3}"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345127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A513A6-BE70-4E11-A915-B0740F47370D}" type="datetime1">
              <a:rPr lang="en-US" smtClean="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016409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7E193F-1D82-44E1-B2CE-683DBAFF82C0}" type="datetime1">
              <a:rPr lang="en-US" smtClean="0"/>
              <a:t>2/23/2023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524248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8FAA263-4C1A-4D27-9AFC-9A17827EB35D}" type="datetime1">
              <a:rPr lang="en-US" smtClean="0"/>
              <a:t>2/23/2023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052413475"/>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28C20-CC0E-E2F4-5C8C-49BCC4357A5F}"/>
              </a:ext>
            </a:extLst>
          </p:cNvPr>
          <p:cNvSpPr>
            <a:spLocks noGrp="1"/>
          </p:cNvSpPr>
          <p:nvPr>
            <p:ph type="ctrTitle"/>
          </p:nvPr>
        </p:nvSpPr>
        <p:spPr>
          <a:xfrm>
            <a:off x="3852636" y="1226312"/>
            <a:ext cx="4209293" cy="2826422"/>
          </a:xfrm>
        </p:spPr>
        <p:txBody>
          <a:bodyPr vert="horz" lIns="91440" tIns="45720" rIns="91440" bIns="45720" rtlCol="0" anchor="t">
            <a:normAutofit/>
          </a:bodyPr>
          <a:lstStyle/>
          <a:p>
            <a:pPr algn="ctr">
              <a:lnSpc>
                <a:spcPct val="90000"/>
              </a:lnSpc>
            </a:pPr>
            <a:br>
              <a:rPr lang="en-US" sz="3000" dirty="0">
                <a:latin typeface="Arial" panose="020B0604020202020204" pitchFamily="34" charset="0"/>
                <a:cs typeface="Arial" panose="020B0604020202020204" pitchFamily="34" charset="0"/>
              </a:rPr>
            </a:br>
            <a:br>
              <a:rPr lang="en-US" sz="3000" dirty="0">
                <a:latin typeface="Arial" panose="020B0604020202020204" pitchFamily="34" charset="0"/>
                <a:cs typeface="Arial" panose="020B0604020202020204" pitchFamily="34" charset="0"/>
              </a:rPr>
            </a:br>
            <a:r>
              <a:rPr lang="en-US" sz="3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Are UWTSD students confident in using their digital skills</a:t>
            </a:r>
            <a:r>
              <a:rPr lang="en-US" sz="3000" dirty="0">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301D48D3-67DE-59D1-88B7-ADD0CE34B619}"/>
              </a:ext>
            </a:extLst>
          </p:cNvPr>
          <p:cNvSpPr>
            <a:spLocks noGrp="1"/>
          </p:cNvSpPr>
          <p:nvPr>
            <p:ph type="subTitle" idx="1"/>
          </p:nvPr>
        </p:nvSpPr>
        <p:spPr>
          <a:xfrm>
            <a:off x="3991354" y="5051398"/>
            <a:ext cx="4209292" cy="1272249"/>
          </a:xfrm>
        </p:spPr>
        <p:txBody>
          <a:bodyPr vert="horz" lIns="91440" tIns="45720" rIns="91440" bIns="45720" rtlCol="0" anchor="b">
            <a:noAutofit/>
          </a:bodyPr>
          <a:lstStyle/>
          <a:p>
            <a:pPr algn="ctr">
              <a:lnSpc>
                <a:spcPct val="90000"/>
              </a:lnSpc>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NATHANIEL  ALLEYNE: 2225545</a:t>
            </a:r>
          </a:p>
          <a:p>
            <a:pPr algn="ctr">
              <a:lnSpc>
                <a:spcPct val="90000"/>
              </a:lnSpc>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KERRY BAGLIN: 2221346</a:t>
            </a:r>
          </a:p>
          <a:p>
            <a:pPr algn="ctr">
              <a:lnSpc>
                <a:spcPct val="90000"/>
              </a:lnSpc>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LCHS4002</a:t>
            </a:r>
          </a:p>
          <a:p>
            <a:pPr algn="ctr">
              <a:lnSpc>
                <a:spcPct val="90000"/>
              </a:lnSpc>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TITLE: DIGITAL SKILLS AND RESEARCH METHODS</a:t>
            </a:r>
          </a:p>
          <a:p>
            <a:pPr algn="ctr">
              <a:lnSpc>
                <a:spcPct val="90000"/>
              </a:lnSpc>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LECTURERS: REBECCA STEWART</a:t>
            </a:r>
          </a:p>
          <a:p>
            <a:pPr algn="ctr">
              <a:lnSpc>
                <a:spcPct val="90000"/>
              </a:lnSpc>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Neale Haddon</a:t>
            </a:r>
          </a:p>
        </p:txBody>
      </p:sp>
      <p:sp>
        <p:nvSpPr>
          <p:cNvPr id="5" name="Footer Placeholder 4">
            <a:extLst>
              <a:ext uri="{FF2B5EF4-FFF2-40B4-BE49-F238E27FC236}">
                <a16:creationId xmlns:a16="http://schemas.microsoft.com/office/drawing/2014/main" id="{E77C8521-43EC-40A4-AC7D-D18EE1D100C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7900893-12F5-557F-5F2A-7002FC21870F}"/>
              </a:ext>
            </a:extLst>
          </p:cNvPr>
          <p:cNvSpPr>
            <a:spLocks noGrp="1"/>
          </p:cNvSpPr>
          <p:nvPr>
            <p:ph type="sldNum" sz="quarter" idx="12"/>
          </p:nvPr>
        </p:nvSpPr>
        <p:spPr>
          <a:xfrm>
            <a:off x="10813024" y="6141085"/>
            <a:ext cx="813816" cy="365125"/>
          </a:xfrm>
        </p:spPr>
        <p:txBody>
          <a:bodyPr vert="horz" lIns="91440" tIns="45720" rIns="91440" bIns="45720" rtlCol="0" anchor="ctr">
            <a:normAutofit/>
          </a:bodyPr>
          <a:lstStyle/>
          <a:p>
            <a:pPr defTabSz="914400">
              <a:spcAft>
                <a:spcPts val="600"/>
              </a:spcAft>
            </a:pPr>
            <a:fld id="{3AE2D7E5-3389-4FBE-AC05-4405E452086F}" type="slidenum">
              <a:rPr lang="en-US">
                <a:solidFill>
                  <a:srgbClr val="FFFFFF"/>
                </a:solidFill>
              </a:rPr>
              <a:pPr defTabSz="914400">
                <a:spcAft>
                  <a:spcPts val="600"/>
                </a:spcAft>
              </a:pPr>
              <a:t>1</a:t>
            </a:fld>
            <a:endParaRPr lang="en-US">
              <a:solidFill>
                <a:srgbClr val="FFFFFF"/>
              </a:solidFill>
            </a:endParaRPr>
          </a:p>
        </p:txBody>
      </p:sp>
      <p:sp>
        <p:nvSpPr>
          <p:cNvPr id="6" name="TextBox 5">
            <a:extLst>
              <a:ext uri="{FF2B5EF4-FFF2-40B4-BE49-F238E27FC236}">
                <a16:creationId xmlns:a16="http://schemas.microsoft.com/office/drawing/2014/main" id="{F02534B1-5B3B-6AA0-D731-ED6E9FCC5D23}"/>
              </a:ext>
            </a:extLst>
          </p:cNvPr>
          <p:cNvSpPr txBox="1"/>
          <p:nvPr/>
        </p:nvSpPr>
        <p:spPr>
          <a:xfrm>
            <a:off x="225139" y="641537"/>
            <a:ext cx="11741722" cy="584775"/>
          </a:xfrm>
          <a:prstGeom prst="rect">
            <a:avLst/>
          </a:prstGeom>
          <a:noFill/>
        </p:spPr>
        <p:txBody>
          <a:bodyPr wrap="square" rtlCol="0">
            <a:spAutoFit/>
          </a:bodyPr>
          <a:lstStyle/>
          <a:p>
            <a:pPr algn="ctr">
              <a:spcAft>
                <a:spcPts val="600"/>
              </a:spcAft>
            </a:pPr>
            <a:r>
              <a:rPr lang="en-GB" sz="320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Are digital skills important for study and work?</a:t>
            </a:r>
            <a:endParaRPr lang="en-GB" sz="32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544923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E0443-1CDD-1300-C7EA-8F7239FAB202}"/>
              </a:ext>
            </a:extLst>
          </p:cNvPr>
          <p:cNvSpPr>
            <a:spLocks noGrp="1"/>
          </p:cNvSpPr>
          <p:nvPr>
            <p:ph type="title"/>
          </p:nvPr>
        </p:nvSpPr>
        <p:spPr>
          <a:xfrm>
            <a:off x="706350" y="547955"/>
            <a:ext cx="10131425" cy="1456267"/>
          </a:xfrm>
        </p:spPr>
        <p:txBody>
          <a:bodyPr/>
          <a:lstStyle/>
          <a:p>
            <a:pPr algn="ctr"/>
            <a:r>
              <a:rPr lang="en-GB">
                <a:effectLst>
                  <a:outerShdw blurRad="38100" dist="38100" dir="2700000" algn="tl">
                    <a:srgbClr val="000000">
                      <a:alpha val="43137"/>
                    </a:srgbClr>
                  </a:outerShdw>
                </a:effectLst>
                <a:latin typeface="Algerian" panose="04020705040A02060702" pitchFamily="82" charset="0"/>
              </a:rPr>
              <a:t>INTRODUCTION</a:t>
            </a:r>
            <a:endParaRPr lang="en-GB" dirty="0">
              <a:effectLst>
                <a:outerShdw blurRad="38100" dist="38100" dir="2700000" algn="tl">
                  <a:srgbClr val="000000">
                    <a:alpha val="43137"/>
                  </a:srgbClr>
                </a:outerShdw>
              </a:effectLst>
              <a:latin typeface="Algerian" panose="04020705040A02060702" pitchFamily="82" charset="0"/>
            </a:endParaRPr>
          </a:p>
        </p:txBody>
      </p:sp>
      <p:sp>
        <p:nvSpPr>
          <p:cNvPr id="5" name="Footer Placeholder 4">
            <a:extLst>
              <a:ext uri="{FF2B5EF4-FFF2-40B4-BE49-F238E27FC236}">
                <a16:creationId xmlns:a16="http://schemas.microsoft.com/office/drawing/2014/main" id="{ED71A0B0-2D14-B65C-BB71-D392EDC1FAC5}"/>
              </a:ext>
            </a:extLst>
          </p:cNvPr>
          <p:cNvSpPr>
            <a:spLocks noGrp="1"/>
          </p:cNvSpPr>
          <p:nvPr>
            <p:ph type="ftr" sz="quarter" idx="11"/>
          </p:nvPr>
        </p:nvSpPr>
        <p:spPr>
          <a:xfrm>
            <a:off x="469900" y="6059487"/>
            <a:ext cx="7827659" cy="377825"/>
          </a:xfrm>
        </p:spPr>
        <p:txBody>
          <a:bodyPr/>
          <a:lstStyle/>
          <a:p>
            <a:r>
              <a:rPr lang="en-US" sz="3600"/>
              <a:t>Kerry </a:t>
            </a:r>
          </a:p>
          <a:p>
            <a:endParaRPr lang="en-US" dirty="0"/>
          </a:p>
        </p:txBody>
      </p:sp>
      <p:sp>
        <p:nvSpPr>
          <p:cNvPr id="4" name="Slide Number Placeholder 3">
            <a:extLst>
              <a:ext uri="{FF2B5EF4-FFF2-40B4-BE49-F238E27FC236}">
                <a16:creationId xmlns:a16="http://schemas.microsoft.com/office/drawing/2014/main" id="{3B1F3D9E-94A0-EE99-BF6F-8F05807D8AA3}"/>
              </a:ext>
            </a:extLst>
          </p:cNvPr>
          <p:cNvSpPr>
            <a:spLocks noGrp="1"/>
          </p:cNvSpPr>
          <p:nvPr>
            <p:ph type="sldNum" sz="quarter" idx="12"/>
          </p:nvPr>
        </p:nvSpPr>
        <p:spPr/>
        <p:txBody>
          <a:bodyPr/>
          <a:lstStyle/>
          <a:p>
            <a:fld id="{49ABCAEC-7D34-E549-A96E-FCEDAADBE4B0}" type="slidenum">
              <a:rPr lang="en-US" smtClean="0"/>
              <a:t>2</a:t>
            </a:fld>
            <a:endParaRPr lang="en-US"/>
          </a:p>
        </p:txBody>
      </p:sp>
      <p:sp>
        <p:nvSpPr>
          <p:cNvPr id="3" name="TextBox 2">
            <a:extLst>
              <a:ext uri="{FF2B5EF4-FFF2-40B4-BE49-F238E27FC236}">
                <a16:creationId xmlns:a16="http://schemas.microsoft.com/office/drawing/2014/main" id="{00C859CA-F0C0-02C2-5596-B256E5E33498}"/>
              </a:ext>
            </a:extLst>
          </p:cNvPr>
          <p:cNvSpPr txBox="1"/>
          <p:nvPr/>
        </p:nvSpPr>
        <p:spPr>
          <a:xfrm>
            <a:off x="2112660" y="1658282"/>
            <a:ext cx="8153400" cy="4401205"/>
          </a:xfrm>
          <a:prstGeom prst="rect">
            <a:avLst/>
          </a:prstGeom>
          <a:noFill/>
        </p:spPr>
        <p:txBody>
          <a:bodyPr wrap="square" rtlCol="0">
            <a:spAutoFit/>
          </a:bodyPr>
          <a:lstStyle/>
          <a:p>
            <a:pPr algn="ctr"/>
            <a:r>
              <a:rPr lang="en-GB" sz="2800">
                <a:latin typeface="Arial" panose="020B0604020202020204" pitchFamily="34" charset="0"/>
                <a:cs typeface="Arial" panose="020B0604020202020204" pitchFamily="34" charset="0"/>
              </a:rPr>
              <a:t>The purpose of this presentation is to explore the importance of digital skills with studying sectors using quantitative research. The research question we are covering is </a:t>
            </a:r>
            <a:r>
              <a:rPr lang="en-US" sz="2800">
                <a:latin typeface="Arial" panose="020B0604020202020204" pitchFamily="34" charset="0"/>
                <a:cs typeface="Arial" panose="020B0604020202020204" pitchFamily="34" charset="0"/>
              </a:rPr>
              <a:t>“Are UWTSD students confident in using their digital skills?” The reason behind choosing this question is because its important to know the effects of how digitals work, utilize and help students completing tasks collaborating with others using these tools and also implementing them into their work/study.</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579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3100-ED08-B30A-66F3-6D5D804CDDB7}"/>
              </a:ext>
            </a:extLst>
          </p:cNvPr>
          <p:cNvSpPr>
            <a:spLocks noGrp="1"/>
          </p:cNvSpPr>
          <p:nvPr>
            <p:ph type="ctrTitle"/>
          </p:nvPr>
        </p:nvSpPr>
        <p:spPr>
          <a:xfrm>
            <a:off x="2349499" y="186267"/>
            <a:ext cx="7197726" cy="855133"/>
          </a:xfrm>
        </p:spPr>
        <p:txBody>
          <a:bodyPr/>
          <a:lstStyle/>
          <a:p>
            <a:pPr algn="ctr"/>
            <a:r>
              <a:rPr lang="en-GB" dirty="0">
                <a:effectLst>
                  <a:outerShdw blurRad="38100" dist="38100" dir="2700000" algn="tl">
                    <a:srgbClr val="000000">
                      <a:alpha val="43137"/>
                    </a:srgbClr>
                  </a:outerShdw>
                </a:effectLst>
                <a:latin typeface="Algerian" panose="04020705040A02060702" pitchFamily="82" charset="0"/>
              </a:rPr>
              <a:t>Evidence</a:t>
            </a:r>
          </a:p>
        </p:txBody>
      </p:sp>
      <p:sp>
        <p:nvSpPr>
          <p:cNvPr id="3" name="Subtitle 2">
            <a:extLst>
              <a:ext uri="{FF2B5EF4-FFF2-40B4-BE49-F238E27FC236}">
                <a16:creationId xmlns:a16="http://schemas.microsoft.com/office/drawing/2014/main" id="{C1B6D7F2-1A6A-F647-0EFC-D173A1E73271}"/>
              </a:ext>
            </a:extLst>
          </p:cNvPr>
          <p:cNvSpPr>
            <a:spLocks noGrp="1"/>
          </p:cNvSpPr>
          <p:nvPr>
            <p:ph type="subTitle" idx="1"/>
          </p:nvPr>
        </p:nvSpPr>
        <p:spPr>
          <a:xfrm>
            <a:off x="2497137" y="1041400"/>
            <a:ext cx="7197726" cy="5105400"/>
          </a:xfrm>
        </p:spPr>
        <p:txBody>
          <a:bodyPr>
            <a:noAutofit/>
          </a:bodyPr>
          <a:lstStyle/>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According to  a study published by Sage Journals  (Van Laar, E et al, 2020)  21</a:t>
            </a:r>
            <a:r>
              <a:rPr lang="en-GB" sz="1250" baseline="30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125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centur</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digital skill can somewhat be informative, technical, helps problem-solving and collaborating. While there is a sheer importance of digital skills in the 21</a:t>
            </a:r>
            <a:r>
              <a:rPr lang="en-GB" sz="1250" baseline="30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century, there is a range of individual background variables, which included skills research acknowledges that basic skills are required for use on the  interned and also online content should come into play.</a:t>
            </a:r>
          </a:p>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Technical skills are similar as proposed in the notion of 21stcentury skills. These are the skills that workers need to use software or operate a digital device</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(Van LAAr, E ET ALL  2020, P3)</a:t>
            </a:r>
          </a:p>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According to research conducted by the University of Skövde (2019,P2) that  many participants have reduced their fear of using digital tools. </a:t>
            </a:r>
          </a:p>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 an increasingly digitalised society, participation becomes dependent on digital skills – the ability to understand and use the everyday Internet technologies that surround us</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(Holgersson, Jesper; Söderström, Eva; and Rose, Jeremy,2019)</a:t>
            </a:r>
          </a:p>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According to  a report ” (</a:t>
            </a:r>
            <a:r>
              <a:rPr lang="en-GB" sz="125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Druly</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L et al, 2017) ,  there is a difference in which younger and older adult conduct their way of  using digital tech.. Also, </a:t>
            </a:r>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young generation of millennials, which relies on instant communication, social</a:t>
            </a:r>
          </a:p>
          <a:p>
            <a:pPr algn="l"/>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networking, sharing of digital information and informal and rapid connectivity, differs</a:t>
            </a:r>
          </a:p>
          <a:p>
            <a:pPr algn="l"/>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from the older generation in their attitudes towards, purpose for and use of digital tech‐</a:t>
            </a:r>
            <a:r>
              <a:rPr lang="en-GB" sz="1250" i="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nologies</a:t>
            </a:r>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25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Druly</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L et al, 2017)</a:t>
            </a:r>
          </a:p>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Older adults are negatively stereotyped about their ability to interact with new technology</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125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Druly</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L et al, 2017 p2)</a:t>
            </a:r>
          </a:p>
          <a:p>
            <a:pPr algn="l"/>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25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Although digital technologies have become all pervasive in our increasingly connected digital society, many older adults, aged 65 and above, remain digitally excluded or digitally dismissive</a:t>
            </a:r>
            <a:r>
              <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algn="l"/>
            <a:endPar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endPar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endParaRPr lang="en-GB" sz="125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endParaRPr lang="en-GB" sz="1250" dirty="0">
              <a:effectLst>
                <a:outerShdw blurRad="38100" dist="38100" dir="2700000" algn="tl">
                  <a:srgbClr val="000000">
                    <a:alpha val="43137"/>
                  </a:srgbClr>
                </a:outerShdw>
              </a:effectLst>
            </a:endParaRPr>
          </a:p>
          <a:p>
            <a:pPr algn="l"/>
            <a:endParaRPr lang="en-GB" sz="1250" dirty="0">
              <a:effectLst>
                <a:outerShdw blurRad="38100" dist="38100" dir="2700000" algn="tl">
                  <a:srgbClr val="000000">
                    <a:alpha val="43137"/>
                  </a:srgbClr>
                </a:outerShdw>
              </a:effectLst>
            </a:endParaRPr>
          </a:p>
          <a:p>
            <a:pPr algn="l"/>
            <a:endParaRPr lang="en-GB" sz="1250" dirty="0">
              <a:effectLst>
                <a:outerShdw blurRad="38100" dist="38100" dir="2700000" algn="tl">
                  <a:srgbClr val="000000">
                    <a:alpha val="43137"/>
                  </a:srgbClr>
                </a:outerShdw>
              </a:effectLst>
            </a:endParaRPr>
          </a:p>
          <a:p>
            <a:pPr algn="l"/>
            <a:endParaRPr lang="en-GB" sz="1250" dirty="0">
              <a:effectLst>
                <a:outerShdw blurRad="38100" dist="38100" dir="2700000" algn="tl">
                  <a:srgbClr val="000000">
                    <a:alpha val="43137"/>
                  </a:srgbClr>
                </a:outerShdw>
              </a:effectLst>
            </a:endParaRPr>
          </a:p>
          <a:p>
            <a:pPr algn="l"/>
            <a:endParaRPr lang="en-GB" sz="1250" dirty="0">
              <a:effectLst>
                <a:outerShdw blurRad="38100" dist="38100" dir="2700000" algn="tl">
                  <a:srgbClr val="000000">
                    <a:alpha val="43137"/>
                  </a:srgbClr>
                </a:outerShdw>
              </a:effectLst>
            </a:endParaRPr>
          </a:p>
        </p:txBody>
      </p:sp>
      <p:sp>
        <p:nvSpPr>
          <p:cNvPr id="5" name="Footer Placeholder 4">
            <a:extLst>
              <a:ext uri="{FF2B5EF4-FFF2-40B4-BE49-F238E27FC236}">
                <a16:creationId xmlns:a16="http://schemas.microsoft.com/office/drawing/2014/main" id="{2D856AFC-23BE-8E53-6C4B-BE675F13BE1F}"/>
              </a:ext>
            </a:extLst>
          </p:cNvPr>
          <p:cNvSpPr>
            <a:spLocks noGrp="1"/>
          </p:cNvSpPr>
          <p:nvPr>
            <p:ph type="ftr" sz="quarter" idx="11"/>
          </p:nvPr>
        </p:nvSpPr>
        <p:spPr>
          <a:xfrm>
            <a:off x="774699" y="6146800"/>
            <a:ext cx="4893958" cy="377825"/>
          </a:xfrm>
        </p:spPr>
        <p:txBody>
          <a:bodyPr/>
          <a:lstStyle/>
          <a:p>
            <a:r>
              <a:rPr lang="en-US" sz="2800" dirty="0">
                <a:latin typeface="Arial" panose="020B0604020202020204" pitchFamily="34" charset="0"/>
                <a:cs typeface="Arial" panose="020B0604020202020204" pitchFamily="34" charset="0"/>
              </a:rPr>
              <a:t>Nathaniel</a:t>
            </a:r>
          </a:p>
          <a:p>
            <a:endParaRPr lang="en-US" dirty="0"/>
          </a:p>
        </p:txBody>
      </p:sp>
      <p:sp>
        <p:nvSpPr>
          <p:cNvPr id="4" name="Slide Number Placeholder 3">
            <a:extLst>
              <a:ext uri="{FF2B5EF4-FFF2-40B4-BE49-F238E27FC236}">
                <a16:creationId xmlns:a16="http://schemas.microsoft.com/office/drawing/2014/main" id="{B11A8EFB-9C9F-BD96-8CB1-299208DD96E2}"/>
              </a:ext>
            </a:extLst>
          </p:cNvPr>
          <p:cNvSpPr>
            <a:spLocks noGrp="1"/>
          </p:cNvSpPr>
          <p:nvPr>
            <p:ph type="sldNum" sz="quarter" idx="12"/>
          </p:nvPr>
        </p:nvSpPr>
        <p:spPr/>
        <p:txBody>
          <a:bodyPr/>
          <a:lstStyle/>
          <a:p>
            <a:fld id="{49ABCAEC-7D34-E549-A96E-FCEDAADBE4B0}" type="slidenum">
              <a:rPr lang="en-US" smtClean="0"/>
              <a:t>3</a:t>
            </a:fld>
            <a:endParaRPr lang="en-US" dirty="0"/>
          </a:p>
        </p:txBody>
      </p:sp>
    </p:spTree>
    <p:extLst>
      <p:ext uri="{BB962C8B-B14F-4D97-AF65-F5344CB8AC3E}">
        <p14:creationId xmlns:p14="http://schemas.microsoft.com/office/powerpoint/2010/main" val="2099230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53828-8A52-33B3-FE87-49F3EDBF7DD5}"/>
              </a:ext>
            </a:extLst>
          </p:cNvPr>
          <p:cNvSpPr>
            <a:spLocks noGrp="1"/>
          </p:cNvSpPr>
          <p:nvPr>
            <p:ph type="ctrTitle"/>
          </p:nvPr>
        </p:nvSpPr>
        <p:spPr>
          <a:xfrm>
            <a:off x="2497137" y="628627"/>
            <a:ext cx="7197726" cy="2421464"/>
          </a:xfrm>
        </p:spPr>
        <p:txBody>
          <a:bodyPr/>
          <a:lstStyle/>
          <a:p>
            <a:pPr algn="ctr"/>
            <a:r>
              <a:rPr lang="en-GB" b="1" dirty="0">
                <a:effectLst>
                  <a:outerShdw blurRad="38100" dist="38100" dir="2700000" algn="tl">
                    <a:srgbClr val="000000">
                      <a:alpha val="43137"/>
                    </a:srgbClr>
                  </a:outerShdw>
                </a:effectLst>
                <a:latin typeface="Algerian" panose="04020705040A02060702" pitchFamily="82" charset="0"/>
                <a:cs typeface="Arial" panose="020B0604020202020204" pitchFamily="34" charset="0"/>
              </a:rPr>
              <a:t>Proposed Method</a:t>
            </a:r>
            <a:br>
              <a:rPr lang="en-GB" b="1" dirty="0">
                <a:effectLst>
                  <a:outerShdw blurRad="38100" dist="38100" dir="2700000" algn="tl">
                    <a:srgbClr val="000000">
                      <a:alpha val="43137"/>
                    </a:srgbClr>
                  </a:outerShdw>
                </a:effectLst>
                <a:latin typeface="Algerian" panose="04020705040A02060702" pitchFamily="82" charset="0"/>
                <a:cs typeface="Arial" panose="020B0604020202020204" pitchFamily="34" charset="0"/>
              </a:rPr>
            </a:br>
            <a:r>
              <a:rPr lang="en-GB" b="1" dirty="0">
                <a:effectLst>
                  <a:outerShdw blurRad="38100" dist="38100" dir="2700000" algn="tl">
                    <a:srgbClr val="000000">
                      <a:alpha val="43137"/>
                    </a:srgbClr>
                  </a:outerShdw>
                </a:effectLst>
                <a:latin typeface="Algerian" panose="04020705040A02060702" pitchFamily="82" charset="0"/>
                <a:cs typeface="Arial" panose="020B0604020202020204" pitchFamily="34" charset="0"/>
              </a:rPr>
              <a:t>(what? Who? How?)</a:t>
            </a:r>
          </a:p>
        </p:txBody>
      </p:sp>
      <p:sp>
        <p:nvSpPr>
          <p:cNvPr id="3" name="Subtitle 2">
            <a:extLst>
              <a:ext uri="{FF2B5EF4-FFF2-40B4-BE49-F238E27FC236}">
                <a16:creationId xmlns:a16="http://schemas.microsoft.com/office/drawing/2014/main" id="{FC85914F-EF01-17D3-9DDD-D7D064C17AFB}"/>
              </a:ext>
            </a:extLst>
          </p:cNvPr>
          <p:cNvSpPr>
            <a:spLocks noGrp="1"/>
          </p:cNvSpPr>
          <p:nvPr>
            <p:ph type="subTitle" idx="1"/>
          </p:nvPr>
        </p:nvSpPr>
        <p:spPr>
          <a:xfrm>
            <a:off x="2626758" y="3604895"/>
            <a:ext cx="7197726" cy="2624477"/>
          </a:xfrm>
        </p:spPr>
        <p:txBody>
          <a:bodyPr>
            <a:normAutofit/>
          </a:bodyPr>
          <a:lstStyle/>
          <a:p>
            <a:pPr algn="ctr"/>
            <a:r>
              <a:rPr lang="en-GB" sz="11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methods used to gain information on this task is to search the title and the question properly, including setting up a questionnaire in accordance with other UWTSD students, and finding out their confidence level in regards to digital skill, ad how they use them. We've asked 5 current students who are on the same course to gets their views. Also  be reliable sources which can be used as evidence to support our findings. It’ll also include different findings using Google Scholar &amp; online research/library.</a:t>
            </a:r>
            <a:endParaRPr lang="en-GB" sz="1100" dirty="0"/>
          </a:p>
        </p:txBody>
      </p:sp>
      <p:sp>
        <p:nvSpPr>
          <p:cNvPr id="5" name="Footer Placeholder 4">
            <a:extLst>
              <a:ext uri="{FF2B5EF4-FFF2-40B4-BE49-F238E27FC236}">
                <a16:creationId xmlns:a16="http://schemas.microsoft.com/office/drawing/2014/main" id="{A0262BCF-B439-AA5F-EC3E-D6812B1A0812}"/>
              </a:ext>
            </a:extLst>
          </p:cNvPr>
          <p:cNvSpPr>
            <a:spLocks noGrp="1"/>
          </p:cNvSpPr>
          <p:nvPr>
            <p:ph type="ftr" sz="quarter" idx="11"/>
          </p:nvPr>
        </p:nvSpPr>
        <p:spPr>
          <a:xfrm>
            <a:off x="6946899" y="6264275"/>
            <a:ext cx="4893958" cy="377825"/>
          </a:xfrm>
        </p:spPr>
        <p:txBody>
          <a:bodyPr/>
          <a:lstStyle/>
          <a:p>
            <a:r>
              <a:rPr lang="en-US" sz="2800" dirty="0">
                <a:latin typeface="Arial" panose="020B0604020202020204" pitchFamily="34" charset="0"/>
              </a:rPr>
              <a:t>KERRY</a:t>
            </a:r>
          </a:p>
        </p:txBody>
      </p:sp>
      <p:sp>
        <p:nvSpPr>
          <p:cNvPr id="4" name="Slide Number Placeholder 3">
            <a:extLst>
              <a:ext uri="{FF2B5EF4-FFF2-40B4-BE49-F238E27FC236}">
                <a16:creationId xmlns:a16="http://schemas.microsoft.com/office/drawing/2014/main" id="{4CBA65A8-191B-93E4-7503-08982E1A69C2}"/>
              </a:ext>
            </a:extLst>
          </p:cNvPr>
          <p:cNvSpPr>
            <a:spLocks noGrp="1"/>
          </p:cNvSpPr>
          <p:nvPr>
            <p:ph type="sldNum" sz="quarter" idx="12"/>
          </p:nvPr>
        </p:nvSpPr>
        <p:spPr/>
        <p:txBody>
          <a:bodyPr/>
          <a:lstStyle/>
          <a:p>
            <a:fld id="{49ABCAEC-7D34-E549-A96E-FCEDAADBE4B0}" type="slidenum">
              <a:rPr lang="en-US" smtClean="0"/>
              <a:t>4</a:t>
            </a:fld>
            <a:endParaRPr lang="en-US" dirty="0"/>
          </a:p>
        </p:txBody>
      </p:sp>
    </p:spTree>
    <p:extLst>
      <p:ext uri="{BB962C8B-B14F-4D97-AF65-F5344CB8AC3E}">
        <p14:creationId xmlns:p14="http://schemas.microsoft.com/office/powerpoint/2010/main" val="2218939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B6AD-F034-C402-2FF2-046E9DB63C5F}"/>
              </a:ext>
            </a:extLst>
          </p:cNvPr>
          <p:cNvSpPr>
            <a:spLocks noGrp="1"/>
          </p:cNvSpPr>
          <p:nvPr>
            <p:ph type="title"/>
          </p:nvPr>
        </p:nvSpPr>
        <p:spPr>
          <a:xfrm>
            <a:off x="1304734" y="-598388"/>
            <a:ext cx="4789678" cy="2226865"/>
          </a:xfrm>
        </p:spPr>
        <p:txBody>
          <a:bodyPr vert="horz" lIns="91440" tIns="45720" rIns="91440" bIns="45720" rtlCol="0" anchor="b">
            <a:normAutofit/>
          </a:bodyPr>
          <a:lstStyle/>
          <a:p>
            <a:pPr algn="r"/>
            <a:r>
              <a:rPr lang="en-US" sz="4800" dirty="0">
                <a:effectLst>
                  <a:outerShdw blurRad="38100" dist="38100" dir="2700000" algn="tl">
                    <a:srgbClr val="000000">
                      <a:alpha val="43137"/>
                    </a:srgbClr>
                  </a:outerShdw>
                </a:effectLst>
              </a:rPr>
              <a:t>ETHICAL</a:t>
            </a:r>
            <a:r>
              <a:rPr lang="en-US" sz="4800" dirty="0"/>
              <a:t> CONSIDERATIONS</a:t>
            </a:r>
          </a:p>
        </p:txBody>
      </p:sp>
      <p:sp>
        <p:nvSpPr>
          <p:cNvPr id="14" name="Footer Placeholder 13">
            <a:extLst>
              <a:ext uri="{FF2B5EF4-FFF2-40B4-BE49-F238E27FC236}">
                <a16:creationId xmlns:a16="http://schemas.microsoft.com/office/drawing/2014/main" id="{1EE98885-1E3D-BB9E-2681-D7B09306307D}"/>
              </a:ext>
            </a:extLst>
          </p:cNvPr>
          <p:cNvSpPr>
            <a:spLocks noGrp="1"/>
          </p:cNvSpPr>
          <p:nvPr>
            <p:ph type="ftr" sz="quarter" idx="11"/>
          </p:nvPr>
        </p:nvSpPr>
        <p:spPr>
          <a:xfrm>
            <a:off x="559844" y="6098711"/>
            <a:ext cx="7827659" cy="377825"/>
          </a:xfrm>
        </p:spPr>
        <p:txBody>
          <a:bodyPr/>
          <a:lstStyle/>
          <a:p>
            <a:r>
              <a:rPr lang="en-US" sz="2800" dirty="0">
                <a:effectLst>
                  <a:outerShdw blurRad="38100" dist="38100" dir="2700000" algn="tl">
                    <a:srgbClr val="000000">
                      <a:alpha val="43137"/>
                    </a:srgbClr>
                  </a:outerShdw>
                </a:effectLst>
              </a:rPr>
              <a:t>NATHANIEL</a:t>
            </a:r>
          </a:p>
          <a:p>
            <a:endParaRPr lang="en-US" sz="2800" dirty="0"/>
          </a:p>
        </p:txBody>
      </p:sp>
      <p:sp>
        <p:nvSpPr>
          <p:cNvPr id="4" name="Slide Number Placeholder 3">
            <a:extLst>
              <a:ext uri="{FF2B5EF4-FFF2-40B4-BE49-F238E27FC236}">
                <a16:creationId xmlns:a16="http://schemas.microsoft.com/office/drawing/2014/main" id="{E815B207-A603-B972-6867-C412EB63B40B}"/>
              </a:ext>
            </a:extLst>
          </p:cNvPr>
          <p:cNvSpPr>
            <a:spLocks noGrp="1"/>
          </p:cNvSpPr>
          <p:nvPr>
            <p:ph type="sldNum" sz="quarter" idx="12"/>
          </p:nvPr>
        </p:nvSpPr>
        <p:spPr>
          <a:xfrm>
            <a:off x="10962917" y="6391687"/>
            <a:ext cx="551167" cy="377825"/>
          </a:xfrm>
        </p:spPr>
        <p:txBody>
          <a:bodyPr vert="horz" lIns="91440" tIns="45720" rIns="91440" bIns="45720" rtlCol="0" anchor="ctr">
            <a:normAutofit/>
          </a:bodyPr>
          <a:lstStyle/>
          <a:p>
            <a:pPr defTabSz="914400">
              <a:spcAft>
                <a:spcPts val="600"/>
              </a:spcAft>
            </a:pPr>
            <a:fld id="{49ABCAEC-7D34-E549-A96E-FCEDAADBE4B0}" type="slidenum">
              <a:rPr lang="en-US" smtClean="0"/>
              <a:pPr defTabSz="914400">
                <a:spcAft>
                  <a:spcPts val="600"/>
                </a:spcAft>
              </a:pPr>
              <a:t>5</a:t>
            </a:fld>
            <a:endParaRPr lang="en-US"/>
          </a:p>
        </p:txBody>
      </p:sp>
      <p:sp>
        <p:nvSpPr>
          <p:cNvPr id="7" name="TextBox 6">
            <a:extLst>
              <a:ext uri="{FF2B5EF4-FFF2-40B4-BE49-F238E27FC236}">
                <a16:creationId xmlns:a16="http://schemas.microsoft.com/office/drawing/2014/main" id="{7BAB2925-C571-A294-AC09-AEB5F692AB35}"/>
              </a:ext>
            </a:extLst>
          </p:cNvPr>
          <p:cNvSpPr txBox="1"/>
          <p:nvPr/>
        </p:nvSpPr>
        <p:spPr>
          <a:xfrm>
            <a:off x="6774321" y="631018"/>
            <a:ext cx="5037607" cy="3139321"/>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Ethical consideration in regards to research is by applying a set  rules/principles to support the research process. It is important to apply these principles to strengthen cooperation, have voluntary consent, protect morality &amp; to ensure participants are not no subjected to any harm</a:t>
            </a:r>
          </a:p>
          <a:p>
            <a:r>
              <a:rPr lang="en-GB" dirty="0">
                <a:effectLst>
                  <a:outerShdw blurRad="38100" dist="38100" dir="2700000" algn="tl">
                    <a:srgbClr val="000000">
                      <a:alpha val="43137"/>
                    </a:srgbClr>
                  </a:outerShdw>
                </a:effectLst>
              </a:rPr>
              <a:t>According to Saunders et al. (2019), there are five research philosophies. This includes positivism, critical realism, interpretivism, postmodernism, and pragmatism</a:t>
            </a:r>
          </a:p>
          <a:p>
            <a:endParaRPr lang="en-GB" dirty="0">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434C4998-5966-6C0B-5B45-3A316A7E3753}"/>
              </a:ext>
            </a:extLst>
          </p:cNvPr>
          <p:cNvSpPr txBox="1"/>
          <p:nvPr/>
        </p:nvSpPr>
        <p:spPr>
          <a:xfrm>
            <a:off x="1954871" y="3440092"/>
            <a:ext cx="5037607" cy="1200329"/>
          </a:xfrm>
          <a:prstGeom prst="rect">
            <a:avLst/>
          </a:prstGeom>
          <a:noFill/>
        </p:spPr>
        <p:txBody>
          <a:bodyPr wrap="square" rtlCol="0">
            <a:spAutoFit/>
          </a:bodyPr>
          <a:lstStyle/>
          <a:p>
            <a:r>
              <a:rPr lang="en-GB" dirty="0"/>
              <a:t>An example of ethical considerations in research is </a:t>
            </a:r>
            <a:r>
              <a:rPr lang="en-GB" b="1" dirty="0"/>
              <a:t>Informed consent</a:t>
            </a:r>
            <a:r>
              <a:rPr lang="en-GB" dirty="0"/>
              <a:t>.</a:t>
            </a:r>
          </a:p>
          <a:p>
            <a:r>
              <a:rPr lang="en-GB" dirty="0"/>
              <a:t> Informed consent defines that the participate is aware about the research being conducted. </a:t>
            </a:r>
          </a:p>
        </p:txBody>
      </p:sp>
      <p:sp>
        <p:nvSpPr>
          <p:cNvPr id="13" name="TextBox 12">
            <a:extLst>
              <a:ext uri="{FF2B5EF4-FFF2-40B4-BE49-F238E27FC236}">
                <a16:creationId xmlns:a16="http://schemas.microsoft.com/office/drawing/2014/main" id="{5D3E05E1-2CD1-2CAF-5C76-1A2D93AB40D8}"/>
              </a:ext>
            </a:extLst>
          </p:cNvPr>
          <p:cNvSpPr txBox="1"/>
          <p:nvPr/>
        </p:nvSpPr>
        <p:spPr>
          <a:xfrm>
            <a:off x="2170453" y="5508816"/>
            <a:ext cx="7847918" cy="369332"/>
          </a:xfrm>
          <a:prstGeom prst="rect">
            <a:avLst/>
          </a:prstGeom>
          <a:noFill/>
        </p:spPr>
        <p:txBody>
          <a:bodyPr wrap="none" rtlCol="0">
            <a:spAutoFit/>
          </a:bodyPr>
          <a:lstStyle/>
          <a:p>
            <a:pPr marL="0" indent="0" algn="ctr">
              <a:buNone/>
            </a:pPr>
            <a:r>
              <a:rPr lang="en-GB" sz="1800" i="1" dirty="0">
                <a:latin typeface="Arial" panose="020B0604020202020204" pitchFamily="34" charset="0"/>
                <a:cs typeface="Arial" panose="020B0604020202020204" pitchFamily="34" charset="0"/>
              </a:rPr>
              <a:t>“</a:t>
            </a:r>
            <a:r>
              <a:rPr lang="en-GB" sz="1800" b="0" i="1" dirty="0">
                <a:effectLst/>
                <a:latin typeface="Arial" panose="020B0604020202020204" pitchFamily="34" charset="0"/>
                <a:cs typeface="Arial" panose="020B0604020202020204" pitchFamily="34" charset="0"/>
              </a:rPr>
              <a:t>Ethics helps us decide what we should do and why</a:t>
            </a:r>
            <a:r>
              <a:rPr lang="en-GB" sz="1800" b="0" dirty="0">
                <a:effectLst/>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a:t>
            </a:r>
            <a:r>
              <a:rPr lang="en-GB" dirty="0"/>
              <a:t>Barrett et al. (2016, p7)</a:t>
            </a:r>
          </a:p>
        </p:txBody>
      </p:sp>
    </p:spTree>
    <p:extLst>
      <p:ext uri="{BB962C8B-B14F-4D97-AF65-F5344CB8AC3E}">
        <p14:creationId xmlns:p14="http://schemas.microsoft.com/office/powerpoint/2010/main" val="3480818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DCE9D-9FC4-D228-EEDB-CE0AD9A3A1FC}"/>
              </a:ext>
            </a:extLst>
          </p:cNvPr>
          <p:cNvSpPr>
            <a:spLocks noGrp="1"/>
          </p:cNvSpPr>
          <p:nvPr>
            <p:ph type="ctrTitle"/>
          </p:nvPr>
        </p:nvSpPr>
        <p:spPr>
          <a:xfrm>
            <a:off x="2095404" y="1012612"/>
            <a:ext cx="8204391" cy="957943"/>
          </a:xfrm>
        </p:spPr>
        <p:txBody>
          <a:bodyPr>
            <a:normAutofit fontScale="90000"/>
          </a:bodyPr>
          <a:lstStyle/>
          <a:p>
            <a:pPr algn="ctr"/>
            <a:r>
              <a:rPr lang="en-GB" sz="6000" dirty="0">
                <a:effectLst>
                  <a:outerShdw blurRad="38100" dist="38100" dir="2700000" algn="tl">
                    <a:srgbClr val="000000">
                      <a:alpha val="43137"/>
                    </a:srgbClr>
                  </a:outerShdw>
                </a:effectLst>
                <a:latin typeface="Algerian" panose="04020705040A02060702" pitchFamily="82" charset="0"/>
              </a:rPr>
              <a:t>RESEARCH TIMELINE</a:t>
            </a:r>
          </a:p>
        </p:txBody>
      </p:sp>
      <p:sp>
        <p:nvSpPr>
          <p:cNvPr id="7" name="Footer Placeholder 6">
            <a:extLst>
              <a:ext uri="{FF2B5EF4-FFF2-40B4-BE49-F238E27FC236}">
                <a16:creationId xmlns:a16="http://schemas.microsoft.com/office/drawing/2014/main" id="{CD4900A0-8320-2932-93B0-3A50C4CD17CE}"/>
              </a:ext>
            </a:extLst>
          </p:cNvPr>
          <p:cNvSpPr>
            <a:spLocks noGrp="1"/>
          </p:cNvSpPr>
          <p:nvPr>
            <p:ph type="ftr" sz="quarter" idx="11"/>
          </p:nvPr>
        </p:nvSpPr>
        <p:spPr/>
        <p:txBody>
          <a:bodyPr/>
          <a:lstStyle/>
          <a:p>
            <a:r>
              <a:rPr lang="en-US" sz="1600" dirty="0"/>
              <a:t>KERRY</a:t>
            </a:r>
          </a:p>
        </p:txBody>
      </p:sp>
      <p:sp>
        <p:nvSpPr>
          <p:cNvPr id="4" name="Slide Number Placeholder 3">
            <a:extLst>
              <a:ext uri="{FF2B5EF4-FFF2-40B4-BE49-F238E27FC236}">
                <a16:creationId xmlns:a16="http://schemas.microsoft.com/office/drawing/2014/main" id="{AE694610-52AE-21DA-03E9-9AF0EEC78A93}"/>
              </a:ext>
            </a:extLst>
          </p:cNvPr>
          <p:cNvSpPr>
            <a:spLocks noGrp="1"/>
          </p:cNvSpPr>
          <p:nvPr>
            <p:ph type="sldNum" sz="quarter" idx="12"/>
          </p:nvPr>
        </p:nvSpPr>
        <p:spPr/>
        <p:txBody>
          <a:bodyPr>
            <a:normAutofit/>
          </a:bodyPr>
          <a:lstStyle/>
          <a:p>
            <a:pPr>
              <a:spcAft>
                <a:spcPts val="600"/>
              </a:spcAft>
            </a:pPr>
            <a:fld id="{49ABCAEC-7D34-E549-A96E-FCEDAADBE4B0}" type="slidenum">
              <a:rPr lang="en-US" smtClean="0"/>
              <a:pPr>
                <a:spcAft>
                  <a:spcPts val="600"/>
                </a:spcAft>
              </a:pPr>
              <a:t>6</a:t>
            </a:fld>
            <a:endParaRPr lang="en-US"/>
          </a:p>
        </p:txBody>
      </p:sp>
      <p:graphicFrame>
        <p:nvGraphicFramePr>
          <p:cNvPr id="6" name="Table 6">
            <a:extLst>
              <a:ext uri="{FF2B5EF4-FFF2-40B4-BE49-F238E27FC236}">
                <a16:creationId xmlns:a16="http://schemas.microsoft.com/office/drawing/2014/main" id="{FBD97B83-CB5C-B16D-443E-CF91F3795A9D}"/>
              </a:ext>
            </a:extLst>
          </p:cNvPr>
          <p:cNvGraphicFramePr>
            <a:graphicFrameLocks noGrp="1"/>
          </p:cNvGraphicFramePr>
          <p:nvPr>
            <p:extLst>
              <p:ext uri="{D42A27DB-BD31-4B8C-83A1-F6EECF244321}">
                <p14:modId xmlns:p14="http://schemas.microsoft.com/office/powerpoint/2010/main" val="3744722231"/>
              </p:ext>
            </p:extLst>
          </p:nvPr>
        </p:nvGraphicFramePr>
        <p:xfrm>
          <a:off x="2282372" y="3564466"/>
          <a:ext cx="8128000" cy="2108200"/>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785892631"/>
                    </a:ext>
                  </a:extLst>
                </a:gridCol>
                <a:gridCol w="1625600">
                  <a:extLst>
                    <a:ext uri="{9D8B030D-6E8A-4147-A177-3AD203B41FA5}">
                      <a16:colId xmlns:a16="http://schemas.microsoft.com/office/drawing/2014/main" val="2418565375"/>
                    </a:ext>
                  </a:extLst>
                </a:gridCol>
                <a:gridCol w="1625600">
                  <a:extLst>
                    <a:ext uri="{9D8B030D-6E8A-4147-A177-3AD203B41FA5}">
                      <a16:colId xmlns:a16="http://schemas.microsoft.com/office/drawing/2014/main" val="2869204497"/>
                    </a:ext>
                  </a:extLst>
                </a:gridCol>
                <a:gridCol w="1625600">
                  <a:extLst>
                    <a:ext uri="{9D8B030D-6E8A-4147-A177-3AD203B41FA5}">
                      <a16:colId xmlns:a16="http://schemas.microsoft.com/office/drawing/2014/main" val="1769022000"/>
                    </a:ext>
                  </a:extLst>
                </a:gridCol>
                <a:gridCol w="1625600">
                  <a:extLst>
                    <a:ext uri="{9D8B030D-6E8A-4147-A177-3AD203B41FA5}">
                      <a16:colId xmlns:a16="http://schemas.microsoft.com/office/drawing/2014/main" val="3364351899"/>
                    </a:ext>
                  </a:extLst>
                </a:gridCol>
              </a:tblGrid>
              <a:tr h="370840">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36862231"/>
                  </a:ext>
                </a:extLst>
              </a:tr>
              <a:tr h="370840">
                <a:tc>
                  <a:txBody>
                    <a:bodyPr/>
                    <a:lstStyle/>
                    <a:p>
                      <a:r>
                        <a:rPr lang="en-GB" dirty="0"/>
                        <a:t>Discover skills needed to complete task</a:t>
                      </a:r>
                    </a:p>
                  </a:txBody>
                  <a:tcPr/>
                </a:tc>
                <a:tc>
                  <a:txBody>
                    <a:bodyPr/>
                    <a:lstStyle/>
                    <a:p>
                      <a:r>
                        <a:rPr lang="en-GB" dirty="0"/>
                        <a:t>Deciding on the question, and what sources to use</a:t>
                      </a:r>
                    </a:p>
                    <a:p>
                      <a:r>
                        <a:rPr lang="en-GB" dirty="0"/>
                        <a:t>Research task. Gathering info</a:t>
                      </a:r>
                    </a:p>
                  </a:txBody>
                  <a:tcPr/>
                </a:tc>
                <a:tc>
                  <a:txBody>
                    <a:bodyPr/>
                    <a:lstStyle/>
                    <a:p>
                      <a:r>
                        <a:rPr lang="en-GB" dirty="0"/>
                        <a:t>Research Task</a:t>
                      </a:r>
                    </a:p>
                    <a:p>
                      <a:r>
                        <a:rPr lang="en-GB" dirty="0"/>
                        <a:t>Set Up Slide Template/</a:t>
                      </a:r>
                      <a:r>
                        <a:rPr lang="en-GB" dirty="0" err="1"/>
                        <a:t>Labell</a:t>
                      </a:r>
                      <a:r>
                        <a:rPr lang="en-GB" dirty="0"/>
                        <a:t>/Number.</a:t>
                      </a:r>
                    </a:p>
                    <a:p>
                      <a:r>
                        <a:rPr lang="en-GB" dirty="0"/>
                        <a:t>Gather info</a:t>
                      </a:r>
                    </a:p>
                  </a:txBody>
                  <a:tcPr/>
                </a:tc>
                <a:tc>
                  <a:txBody>
                    <a:bodyPr/>
                    <a:lstStyle/>
                    <a:p>
                      <a:r>
                        <a:rPr lang="en-GB" dirty="0"/>
                        <a:t>Start filling in the intro, hypothesis/title page</a:t>
                      </a:r>
                    </a:p>
                  </a:txBody>
                  <a:tcPr/>
                </a:tc>
                <a:tc>
                  <a:txBody>
                    <a:bodyPr/>
                    <a:lstStyle/>
                    <a:p>
                      <a:r>
                        <a:rPr lang="en-GB" dirty="0"/>
                        <a:t>Fill in all relevant evidence in accordance to the task</a:t>
                      </a:r>
                    </a:p>
                  </a:txBody>
                  <a:tcPr/>
                </a:tc>
                <a:extLst>
                  <a:ext uri="{0D108BD9-81ED-4DB2-BD59-A6C34878D82A}">
                    <a16:rowId xmlns:a16="http://schemas.microsoft.com/office/drawing/2014/main" val="468575756"/>
                  </a:ext>
                </a:extLst>
              </a:tr>
            </a:tbl>
          </a:graphicData>
        </a:graphic>
      </p:graphicFrame>
    </p:spTree>
    <p:extLst>
      <p:ext uri="{BB962C8B-B14F-4D97-AF65-F5344CB8AC3E}">
        <p14:creationId xmlns:p14="http://schemas.microsoft.com/office/powerpoint/2010/main" val="116776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5701-F355-22E2-D7DE-85C1927EEFA6}"/>
              </a:ext>
            </a:extLst>
          </p:cNvPr>
          <p:cNvSpPr>
            <a:spLocks noGrp="1"/>
          </p:cNvSpPr>
          <p:nvPr>
            <p:ph type="ctrTitle"/>
          </p:nvPr>
        </p:nvSpPr>
        <p:spPr>
          <a:xfrm>
            <a:off x="2377439" y="441960"/>
            <a:ext cx="7197726" cy="956731"/>
          </a:xfrm>
        </p:spPr>
        <p:txBody>
          <a:bodyPr/>
          <a:lstStyle/>
          <a:p>
            <a:pPr algn="ctr"/>
            <a:r>
              <a:rPr lang="en-GB" dirty="0">
                <a:latin typeface="Algerian" panose="04020705040A02060702" pitchFamily="82" charset="0"/>
              </a:rPr>
              <a:t>Hypothesis</a:t>
            </a:r>
          </a:p>
        </p:txBody>
      </p:sp>
      <p:sp>
        <p:nvSpPr>
          <p:cNvPr id="3" name="Subtitle 2">
            <a:extLst>
              <a:ext uri="{FF2B5EF4-FFF2-40B4-BE49-F238E27FC236}">
                <a16:creationId xmlns:a16="http://schemas.microsoft.com/office/drawing/2014/main" id="{3FCB42B9-DD66-855C-016E-1D19408D55CB}"/>
              </a:ext>
            </a:extLst>
          </p:cNvPr>
          <p:cNvSpPr>
            <a:spLocks noGrp="1"/>
          </p:cNvSpPr>
          <p:nvPr>
            <p:ph type="subTitle" idx="1"/>
          </p:nvPr>
        </p:nvSpPr>
        <p:spPr>
          <a:xfrm>
            <a:off x="2497137" y="2302932"/>
            <a:ext cx="7197726" cy="2705948"/>
          </a:xfrm>
        </p:spPr>
        <p:txBody>
          <a:bodyPr>
            <a:normAutofit lnSpcReduction="10000"/>
          </a:bodyPr>
          <a:lstStyle/>
          <a:p>
            <a:pPr algn="ctr"/>
            <a:r>
              <a:rPr lang="en-GB" sz="2000" b="1" dirty="0">
                <a:effectLst>
                  <a:outerShdw blurRad="38100" dist="38100" dir="2700000" algn="tl">
                    <a:srgbClr val="000000">
                      <a:alpha val="43137"/>
                    </a:srgbClr>
                  </a:outerShdw>
                </a:effectLst>
              </a:rPr>
              <a:t>Our hypothesis is that from the given information, research and evidence, we’ll most like find different variants of answers in regards to the question. This will include different people at different levels being able to use these skills and also a variety of confidence levels, as not everyone is the same and not everyone can initiate tasks as quick as others. Also it underlined the importance of digital skills and the effect of these skills depending on an individual skill level</a:t>
            </a:r>
          </a:p>
        </p:txBody>
      </p:sp>
      <p:sp>
        <p:nvSpPr>
          <p:cNvPr id="5" name="Footer Placeholder 4">
            <a:extLst>
              <a:ext uri="{FF2B5EF4-FFF2-40B4-BE49-F238E27FC236}">
                <a16:creationId xmlns:a16="http://schemas.microsoft.com/office/drawing/2014/main" id="{72B43DCB-EA51-FBAA-FF37-40A9BD314D17}"/>
              </a:ext>
            </a:extLst>
          </p:cNvPr>
          <p:cNvSpPr>
            <a:spLocks noGrp="1"/>
          </p:cNvSpPr>
          <p:nvPr>
            <p:ph type="ftr" sz="quarter" idx="11"/>
          </p:nvPr>
        </p:nvSpPr>
        <p:spPr/>
        <p:txBody>
          <a:bodyPr/>
          <a:lstStyle/>
          <a:p>
            <a:r>
              <a:rPr lang="en-US" sz="2800" dirty="0"/>
              <a:t>KERRY</a:t>
            </a:r>
          </a:p>
        </p:txBody>
      </p:sp>
      <p:sp>
        <p:nvSpPr>
          <p:cNvPr id="4" name="Slide Number Placeholder 3">
            <a:extLst>
              <a:ext uri="{FF2B5EF4-FFF2-40B4-BE49-F238E27FC236}">
                <a16:creationId xmlns:a16="http://schemas.microsoft.com/office/drawing/2014/main" id="{ABA97563-72D3-2D04-8A5E-0069B3730E2E}"/>
              </a:ext>
            </a:extLst>
          </p:cNvPr>
          <p:cNvSpPr>
            <a:spLocks noGrp="1"/>
          </p:cNvSpPr>
          <p:nvPr>
            <p:ph type="sldNum" sz="quarter" idx="12"/>
          </p:nvPr>
        </p:nvSpPr>
        <p:spPr/>
        <p:txBody>
          <a:bodyPr/>
          <a:lstStyle/>
          <a:p>
            <a:fld id="{49ABCAEC-7D34-E549-A96E-FCEDAADBE4B0}" type="slidenum">
              <a:rPr lang="en-US" smtClean="0"/>
              <a:t>7</a:t>
            </a:fld>
            <a:endParaRPr lang="en-US" dirty="0"/>
          </a:p>
        </p:txBody>
      </p:sp>
    </p:spTree>
    <p:extLst>
      <p:ext uri="{BB962C8B-B14F-4D97-AF65-F5344CB8AC3E}">
        <p14:creationId xmlns:p14="http://schemas.microsoft.com/office/powerpoint/2010/main" val="1980762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39E7-A9B3-065C-4BFC-40A88D0E6DD1}"/>
              </a:ext>
            </a:extLst>
          </p:cNvPr>
          <p:cNvSpPr>
            <a:spLocks noGrp="1"/>
          </p:cNvSpPr>
          <p:nvPr>
            <p:ph type="title"/>
          </p:nvPr>
        </p:nvSpPr>
        <p:spPr>
          <a:xfrm>
            <a:off x="685799" y="1150076"/>
            <a:ext cx="3659389" cy="4557849"/>
          </a:xfrm>
        </p:spPr>
        <p:txBody>
          <a:bodyPr>
            <a:normAutofit/>
          </a:bodyPr>
          <a:lstStyle/>
          <a:p>
            <a:pPr algn="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D2C41D8-B2B6-EE9F-554C-DE5D196A0771}"/>
              </a:ext>
            </a:extLst>
          </p:cNvPr>
          <p:cNvSpPr>
            <a:spLocks noGrp="1"/>
          </p:cNvSpPr>
          <p:nvPr>
            <p:ph idx="1"/>
          </p:nvPr>
        </p:nvSpPr>
        <p:spPr>
          <a:xfrm>
            <a:off x="4876996" y="0"/>
            <a:ext cx="6517543" cy="4557849"/>
          </a:xfrm>
        </p:spPr>
        <p:txBody>
          <a:bodyPr>
            <a:noAutofit/>
          </a:bodyPr>
          <a:lstStyle/>
          <a:p>
            <a:pPr marL="0" indent="0">
              <a:buNone/>
            </a:pPr>
            <a:endPar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buNone/>
            </a:pPr>
            <a:r>
              <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Drury, L., </a:t>
            </a:r>
            <a:r>
              <a:rPr lang="en-GB" sz="16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Bobrowicz</a:t>
            </a:r>
            <a:r>
              <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 Cameron, L. and Abrams, D., 2017. The positive and negative impact of an intergenerational digital technology education programme on younger people’s perceptions of older adults. In Human Aspects of IT for the Aged Population. Aging, Design and User Experience: Third International Conference, ITAP 2017, Held as Part of HCI International 2017, Vancouver, BC, Canada, July 9-14, 2017, Proceedings, Part I 3 (pp. 419-428). Springer International Publishing.</a:t>
            </a:r>
          </a:p>
          <a:p>
            <a:pPr marL="0" indent="0">
              <a:buNone/>
            </a:pPr>
            <a:r>
              <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Barrett, D. et al. (2016) Public Health Ethics: Cases Spanning the Globe. 1st ed.  Cham: Springer International Publishing. doi:10.1007/978-3-319-23847-0</a:t>
            </a:r>
          </a:p>
          <a:p>
            <a:pPr marL="0" indent="0">
              <a:buNone/>
            </a:pPr>
            <a:r>
              <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Holgersson, J., Söderström, E. and Rose, J., 2019. Digital inclusion of elderly citizens for a sustainable society. In 27th European Conference on Information Systems (ECIS), Stockholm &amp; Uppsala, Sweden, June 8-14, 2019. Association for Information Systems.</a:t>
            </a:r>
          </a:p>
          <a:p>
            <a:pPr marL="0" indent="0">
              <a:buNone/>
            </a:pPr>
            <a:r>
              <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Van Laar, E., Van Deursen, A.J., Van Dijk, J.A. and de Haan, J., 2020. Determinants of 21st-century skills and 21st-century digital skills for workers: A systematic literature review. Sage Open, 10(1), p.2158244019900176.</a:t>
            </a:r>
          </a:p>
          <a:p>
            <a:pPr marL="0" indent="0">
              <a:buNone/>
            </a:pPr>
            <a:r>
              <a:rPr lang="en-GB"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Zhao, Y., Sánchez Gómez, M.C., Pinto Llorente, A.M. and Zhao, L., 2021. Digital Competence in Higher Education: Students’ Perception and Personal Factors. Sustainability, [online] 13(21), p.12184. https://doi.org/10.3390/su132112184.</a:t>
            </a:r>
          </a:p>
        </p:txBody>
      </p:sp>
      <p:sp>
        <p:nvSpPr>
          <p:cNvPr id="5" name="Footer Placeholder 4">
            <a:extLst>
              <a:ext uri="{FF2B5EF4-FFF2-40B4-BE49-F238E27FC236}">
                <a16:creationId xmlns:a16="http://schemas.microsoft.com/office/drawing/2014/main" id="{883171CC-161B-5563-9B7E-1E742C1A763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6DFBED9-06ED-A992-F4DC-BD5180802B7D}"/>
              </a:ext>
            </a:extLst>
          </p:cNvPr>
          <p:cNvSpPr>
            <a:spLocks noGrp="1"/>
          </p:cNvSpPr>
          <p:nvPr>
            <p:ph type="sldNum" sz="quarter" idx="12"/>
          </p:nvPr>
        </p:nvSpPr>
        <p:spPr>
          <a:xfrm>
            <a:off x="10955034" y="5870575"/>
            <a:ext cx="551167" cy="377825"/>
          </a:xfrm>
        </p:spPr>
        <p:txBody>
          <a:bodyPr>
            <a:normAutofit/>
          </a:bodyPr>
          <a:lstStyle/>
          <a:p>
            <a:pPr>
              <a:spcAft>
                <a:spcPts val="600"/>
              </a:spcAft>
            </a:pPr>
            <a:fld id="{49ABCAEC-7D34-E549-A96E-FCEDAADBE4B0}" type="slidenum">
              <a:rPr lang="en-US" smtClean="0"/>
              <a:pPr>
                <a:spcAft>
                  <a:spcPts val="600"/>
                </a:spcAft>
              </a:pPr>
              <a:t>8</a:t>
            </a:fld>
            <a:endParaRPr lang="en-US"/>
          </a:p>
        </p:txBody>
      </p:sp>
    </p:spTree>
    <p:extLst>
      <p:ext uri="{BB962C8B-B14F-4D97-AF65-F5344CB8AC3E}">
        <p14:creationId xmlns:p14="http://schemas.microsoft.com/office/powerpoint/2010/main" val="21761696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3" ma:contentTypeDescription="Create a new document." ma:contentTypeScope="" ma:versionID="8ace6dd96b4973698129002cd52085b0">
  <xsd:schema xmlns:xsd="http://www.w3.org/2001/XMLSchema" xmlns:xs="http://www.w3.org/2001/XMLSchema" xmlns:p="http://schemas.microsoft.com/office/2006/metadata/properties" xmlns:ns3="d8e79d84-78fb-44a9-92e9-d04bdd8f0359" targetNamespace="http://schemas.microsoft.com/office/2006/metadata/properties" ma:root="true" ma:fieldsID="fa78d7c9d0521df640f8f2864a499ac5"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190BF81-D709-4E0B-BCF0-988784BD6E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7EA63B-CD64-4A00-8319-98364D52524A}">
  <ds:schemaRefs>
    <ds:schemaRef ds:uri="http://schemas.microsoft.com/sharepoint/v3/contenttype/forms"/>
  </ds:schemaRefs>
</ds:datastoreItem>
</file>

<file path=customXml/itemProps3.xml><?xml version="1.0" encoding="utf-8"?>
<ds:datastoreItem xmlns:ds="http://schemas.openxmlformats.org/officeDocument/2006/customXml" ds:itemID="{C63D7A4F-FE7E-47FC-B887-78D37BE2C179}">
  <ds:schemaRefs>
    <ds:schemaRef ds:uri="http://schemas.microsoft.com/office/2006/documentManagement/types"/>
    <ds:schemaRef ds:uri="http://schemas.openxmlformats.org/package/2006/metadata/core-properties"/>
    <ds:schemaRef ds:uri="http://purl.org/dc/dcmitype/"/>
    <ds:schemaRef ds:uri="http://purl.org/dc/terms/"/>
    <ds:schemaRef ds:uri="http://purl.org/dc/elements/1.1/"/>
    <ds:schemaRef ds:uri="http://schemas.microsoft.com/office/infopath/2007/PartnerControls"/>
    <ds:schemaRef ds:uri="d8e79d84-78fb-44a9-92e9-d04bdd8f0359"/>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1023</TotalTime>
  <Words>1144</Words>
  <Application>Microsoft Office PowerPoint</Application>
  <PresentationFormat>Widescreen</PresentationFormat>
  <Paragraphs>66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Algerian</vt:lpstr>
      <vt:lpstr>Arial</vt:lpstr>
      <vt:lpstr>Calibri</vt:lpstr>
      <vt:lpstr>Trebuchet MS</vt:lpstr>
      <vt:lpstr>Wingdings 3</vt:lpstr>
      <vt:lpstr>Facet</vt:lpstr>
      <vt:lpstr>   Are UWTSD students confident in using their digital skills?</vt:lpstr>
      <vt:lpstr>INTRODUCTION</vt:lpstr>
      <vt:lpstr>Evidence</vt:lpstr>
      <vt:lpstr>Proposed Method (what? Who? How?)</vt:lpstr>
      <vt:lpstr>ETHICAL CONSIDERATIONS</vt:lpstr>
      <vt:lpstr>RESEARCH TIMELINE</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Used By UWTSD Students</dc:title>
  <dc:creator>Nathaniel Alleyne (2225545)</dc:creator>
  <cp:lastModifiedBy>Nathaniel Alleyne (2225545)</cp:lastModifiedBy>
  <cp:revision>3</cp:revision>
  <dcterms:created xsi:type="dcterms:W3CDTF">2023-02-08T19:13:17Z</dcterms:created>
  <dcterms:modified xsi:type="dcterms:W3CDTF">2023-02-23T02:57:49Z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