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4C3B89-9913-463A-9454-5B99AD29509E}" v="1" dt="2024-02-21T18:13:38.9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6" d="100"/>
          <a:sy n="96" d="100"/>
        </p:scale>
        <p:origin x="5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Beatrice Matal" userId="072d16489162ca6b" providerId="LiveId" clId="{954C3B89-9913-463A-9454-5B99AD29509E}"/>
    <pc:docChg chg="modSld">
      <pc:chgData name="Bianca Beatrice Matal" userId="072d16489162ca6b" providerId="LiveId" clId="{954C3B89-9913-463A-9454-5B99AD29509E}" dt="2024-02-21T18:14:26.940" v="58" actId="20577"/>
      <pc:docMkLst>
        <pc:docMk/>
      </pc:docMkLst>
      <pc:sldChg chg="modSp mod">
        <pc:chgData name="Bianca Beatrice Matal" userId="072d16489162ca6b" providerId="LiveId" clId="{954C3B89-9913-463A-9454-5B99AD29509E}" dt="2024-02-21T18:12:01.196" v="25" actId="20577"/>
        <pc:sldMkLst>
          <pc:docMk/>
          <pc:sldMk cId="2997164526" sldId="262"/>
        </pc:sldMkLst>
        <pc:spChg chg="mod">
          <ac:chgData name="Bianca Beatrice Matal" userId="072d16489162ca6b" providerId="LiveId" clId="{954C3B89-9913-463A-9454-5B99AD29509E}" dt="2024-02-21T18:12:01.196" v="25" actId="20577"/>
          <ac:spMkLst>
            <pc:docMk/>
            <pc:sldMk cId="2997164526" sldId="262"/>
            <ac:spMk id="4" creationId="{72CFA671-0AC7-384A-67C8-F59F1F9C5AD9}"/>
          </ac:spMkLst>
        </pc:spChg>
      </pc:sldChg>
      <pc:sldChg chg="addSp delSp modSp mod">
        <pc:chgData name="Bianca Beatrice Matal" userId="072d16489162ca6b" providerId="LiveId" clId="{954C3B89-9913-463A-9454-5B99AD29509E}" dt="2024-02-21T18:14:26.940" v="58" actId="20577"/>
        <pc:sldMkLst>
          <pc:docMk/>
          <pc:sldMk cId="2487404444" sldId="264"/>
        </pc:sldMkLst>
        <pc:spChg chg="add mod">
          <ac:chgData name="Bianca Beatrice Matal" userId="072d16489162ca6b" providerId="LiveId" clId="{954C3B89-9913-463A-9454-5B99AD29509E}" dt="2024-02-21T18:14:26.940" v="58" actId="20577"/>
          <ac:spMkLst>
            <pc:docMk/>
            <pc:sldMk cId="2487404444" sldId="264"/>
            <ac:spMk id="2" creationId="{BCD76957-583F-A7CF-58AF-9E938D16F530}"/>
          </ac:spMkLst>
        </pc:spChg>
        <pc:spChg chg="del mod">
          <ac:chgData name="Bianca Beatrice Matal" userId="072d16489162ca6b" providerId="LiveId" clId="{954C3B89-9913-463A-9454-5B99AD29509E}" dt="2024-02-21T18:13:01.653" v="34"/>
          <ac:spMkLst>
            <pc:docMk/>
            <pc:sldMk cId="2487404444" sldId="264"/>
            <ac:spMk id="4" creationId="{FE8E339B-D49E-D3E6-EF6C-A8FFB7DFCF4A}"/>
          </ac:spMkLst>
        </pc:spChg>
      </pc:sldChg>
    </pc:docChg>
  </pc:docChgLst>
  <pc:docChgLst>
    <pc:chgData name="Bianca Beatrice Matal" userId="072d16489162ca6b" providerId="LiveId" clId="{64A55126-0ACE-4567-9EDB-604A690543CD}"/>
    <pc:docChg chg="undo redo custSel modSld">
      <pc:chgData name="Bianca Beatrice Matal" userId="072d16489162ca6b" providerId="LiveId" clId="{64A55126-0ACE-4567-9EDB-604A690543CD}" dt="2024-02-15T03:16:37.060" v="1536" actId="20577"/>
      <pc:docMkLst>
        <pc:docMk/>
      </pc:docMkLst>
      <pc:sldChg chg="addSp delSp modSp mod delDesignElem">
        <pc:chgData name="Bianca Beatrice Matal" userId="072d16489162ca6b" providerId="LiveId" clId="{64A55126-0ACE-4567-9EDB-604A690543CD}" dt="2024-02-15T03:05:50.977" v="1514" actId="20577"/>
        <pc:sldMkLst>
          <pc:docMk/>
          <pc:sldMk cId="1539172365" sldId="256"/>
        </pc:sldMkLst>
        <pc:spChg chg="add mod">
          <ac:chgData name="Bianca Beatrice Matal" userId="072d16489162ca6b" providerId="LiveId" clId="{64A55126-0ACE-4567-9EDB-604A690543CD}" dt="2024-02-15T03:04:28.976" v="1469" actId="1076"/>
          <ac:spMkLst>
            <pc:docMk/>
            <pc:sldMk cId="1539172365" sldId="256"/>
            <ac:spMk id="2" creationId="{B9C00670-D480-0916-B21F-431E6BC68FFB}"/>
          </ac:spMkLst>
        </pc:spChg>
        <pc:spChg chg="add mod">
          <ac:chgData name="Bianca Beatrice Matal" userId="072d16489162ca6b" providerId="LiveId" clId="{64A55126-0ACE-4567-9EDB-604A690543CD}" dt="2024-02-15T03:05:50.977" v="1514" actId="20577"/>
          <ac:spMkLst>
            <pc:docMk/>
            <pc:sldMk cId="1539172365" sldId="256"/>
            <ac:spMk id="8" creationId="{69B66A3A-080E-D598-26A8-7A6A8E6A8FA2}"/>
          </ac:spMkLst>
        </pc:spChg>
        <pc:spChg chg="add del">
          <ac:chgData name="Bianca Beatrice Matal" userId="072d16489162ca6b" providerId="LiveId" clId="{64A55126-0ACE-4567-9EDB-604A690543CD}" dt="2024-02-15T01:03:32.277" v="2" actId="26606"/>
          <ac:spMkLst>
            <pc:docMk/>
            <pc:sldMk cId="1539172365" sldId="256"/>
            <ac:spMk id="42" creationId="{ABA4B6D2-67B7-4DDF-9D67-252A664A4E1C}"/>
          </ac:spMkLst>
        </pc:spChg>
        <pc:spChg chg="add del">
          <ac:chgData name="Bianca Beatrice Matal" userId="072d16489162ca6b" providerId="LiveId" clId="{64A55126-0ACE-4567-9EDB-604A690543CD}" dt="2024-02-15T01:03:32.262" v="1" actId="26606"/>
          <ac:spMkLst>
            <pc:docMk/>
            <pc:sldMk cId="1539172365" sldId="256"/>
            <ac:spMk id="51" creationId="{ABA4B6D2-67B7-4DDF-9D67-252A664A4E1C}"/>
          </ac:spMkLst>
        </pc:spChg>
        <pc:spChg chg="add del">
          <ac:chgData name="Bianca Beatrice Matal" userId="072d16489162ca6b" providerId="LiveId" clId="{64A55126-0ACE-4567-9EDB-604A690543CD}" dt="2024-02-15T01:06:49.818" v="69" actId="26606"/>
          <ac:spMkLst>
            <pc:docMk/>
            <pc:sldMk cId="1539172365" sldId="256"/>
            <ac:spMk id="53" creationId="{B233FAAD-5E0A-4FBB-9800-1DAEE5039AF6}"/>
          </ac:spMkLst>
        </pc:spChg>
        <pc:spChg chg="add del">
          <ac:chgData name="Bianca Beatrice Matal" userId="072d16489162ca6b" providerId="LiveId" clId="{64A55126-0ACE-4567-9EDB-604A690543CD}" dt="2024-02-15T01:06:49.818" v="69" actId="26606"/>
          <ac:spMkLst>
            <pc:docMk/>
            <pc:sldMk cId="1539172365" sldId="256"/>
            <ac:spMk id="55" creationId="{554C44F0-F390-48A8-974F-CAC9A33FFE39}"/>
          </ac:spMkLst>
        </pc:spChg>
        <pc:spChg chg="add del">
          <ac:chgData name="Bianca Beatrice Matal" userId="072d16489162ca6b" providerId="LiveId" clId="{64A55126-0ACE-4567-9EDB-604A690543CD}" dt="2024-02-15T01:06:49.818" v="69" actId="26606"/>
          <ac:spMkLst>
            <pc:docMk/>
            <pc:sldMk cId="1539172365" sldId="256"/>
            <ac:spMk id="57" creationId="{B94BF6D8-BAB7-4EB4-9B19-BB8B2F0F700E}"/>
          </ac:spMkLst>
        </pc:spChg>
        <pc:spChg chg="add del">
          <ac:chgData name="Bianca Beatrice Matal" userId="072d16489162ca6b" providerId="LiveId" clId="{64A55126-0ACE-4567-9EDB-604A690543CD}" dt="2024-02-15T02:35:43.038" v="974"/>
          <ac:spMkLst>
            <pc:docMk/>
            <pc:sldMk cId="1539172365" sldId="256"/>
            <ac:spMk id="62" creationId="{9089EED9-F54D-4F20-A2C6-949DE4176959}"/>
          </ac:spMkLst>
        </pc:spChg>
        <pc:spChg chg="add del">
          <ac:chgData name="Bianca Beatrice Matal" userId="072d16489162ca6b" providerId="LiveId" clId="{64A55126-0ACE-4567-9EDB-604A690543CD}" dt="2024-02-15T02:35:43.038" v="974"/>
          <ac:spMkLst>
            <pc:docMk/>
            <pc:sldMk cId="1539172365" sldId="256"/>
            <ac:spMk id="64" creationId="{EB1B078B-B000-44F9-B571-4AF20E88C141}"/>
          </ac:spMkLst>
        </pc:spChg>
        <pc:spChg chg="add del">
          <ac:chgData name="Bianca Beatrice Matal" userId="072d16489162ca6b" providerId="LiveId" clId="{64A55126-0ACE-4567-9EDB-604A690543CD}" dt="2024-02-15T02:35:43.038" v="974"/>
          <ac:spMkLst>
            <pc:docMk/>
            <pc:sldMk cId="1539172365" sldId="256"/>
            <ac:spMk id="66" creationId="{B5AAC39E-8294-44DC-AB9F-2B9F22C397E1}"/>
          </ac:spMkLst>
        </pc:spChg>
        <pc:spChg chg="add del">
          <ac:chgData name="Bianca Beatrice Matal" userId="072d16489162ca6b" providerId="LiveId" clId="{64A55126-0ACE-4567-9EDB-604A690543CD}" dt="2024-02-15T02:35:43.038" v="974"/>
          <ac:spMkLst>
            <pc:docMk/>
            <pc:sldMk cId="1539172365" sldId="256"/>
            <ac:spMk id="68" creationId="{BB4C4539-396B-4D77-B418-A202FDAB0524}"/>
          </ac:spMkLst>
        </pc:spChg>
        <pc:spChg chg="add del">
          <ac:chgData name="Bianca Beatrice Matal" userId="072d16489162ca6b" providerId="LiveId" clId="{64A55126-0ACE-4567-9EDB-604A690543CD}" dt="2024-02-15T02:35:43.038" v="974"/>
          <ac:spMkLst>
            <pc:docMk/>
            <pc:sldMk cId="1539172365" sldId="256"/>
            <ac:spMk id="70" creationId="{F669F220-DD76-466C-87A6-5024673C4556}"/>
          </ac:spMkLst>
        </pc:spChg>
        <pc:picChg chg="mod ord">
          <ac:chgData name="Bianca Beatrice Matal" userId="072d16489162ca6b" providerId="LiveId" clId="{64A55126-0ACE-4567-9EDB-604A690543CD}" dt="2024-02-15T01:08:39.471" v="79" actId="1076"/>
          <ac:picMkLst>
            <pc:docMk/>
            <pc:sldMk cId="1539172365" sldId="256"/>
            <ac:picMk id="7" creationId="{2321706F-DD14-C931-FFC5-905B3590B482}"/>
          </ac:picMkLst>
        </pc:picChg>
        <pc:picChg chg="add del">
          <ac:chgData name="Bianca Beatrice Matal" userId="072d16489162ca6b" providerId="LiveId" clId="{64A55126-0ACE-4567-9EDB-604A690543CD}" dt="2024-02-15T01:03:32.277" v="2" actId="26606"/>
          <ac:picMkLst>
            <pc:docMk/>
            <pc:sldMk cId="1539172365" sldId="256"/>
            <ac:picMk id="40" creationId="{DEB2E8C4-C3E7-4048-A43D-9859510CFA98}"/>
          </ac:picMkLst>
        </pc:picChg>
        <pc:picChg chg="add del">
          <ac:chgData name="Bianca Beatrice Matal" userId="072d16489162ca6b" providerId="LiveId" clId="{64A55126-0ACE-4567-9EDB-604A690543CD}" dt="2024-02-15T01:03:32.262" v="1" actId="26606"/>
          <ac:picMkLst>
            <pc:docMk/>
            <pc:sldMk cId="1539172365" sldId="256"/>
            <ac:picMk id="47" creationId="{DEB2E8C4-C3E7-4048-A43D-9859510CFA98}"/>
          </ac:picMkLst>
        </pc:picChg>
        <pc:picChg chg="add del">
          <ac:chgData name="Bianca Beatrice Matal" userId="072d16489162ca6b" providerId="LiveId" clId="{64A55126-0ACE-4567-9EDB-604A690543CD}" dt="2024-02-15T01:06:49.818" v="69" actId="26606"/>
          <ac:picMkLst>
            <pc:docMk/>
            <pc:sldMk cId="1539172365" sldId="256"/>
            <ac:picMk id="54" creationId="{DEB2E8C4-C3E7-4048-A43D-9859510CFA98}"/>
          </ac:picMkLst>
        </pc:picChg>
        <pc:inkChg chg="add del">
          <ac:chgData name="Bianca Beatrice Matal" userId="072d16489162ca6b" providerId="LiveId" clId="{64A55126-0ACE-4567-9EDB-604A690543CD}" dt="2024-02-15T01:03:32.277" v="2" actId="26606"/>
          <ac:inkMkLst>
            <pc:docMk/>
            <pc:sldMk cId="1539172365" sldId="256"/>
            <ac:inkMk id="41" creationId="{24D29CCB-7956-4E3E-8880-304085F04BF4}"/>
          </ac:inkMkLst>
        </pc:inkChg>
        <pc:inkChg chg="add del">
          <ac:chgData name="Bianca Beatrice Matal" userId="072d16489162ca6b" providerId="LiveId" clId="{64A55126-0ACE-4567-9EDB-604A690543CD}" dt="2024-02-15T01:03:32.262" v="1" actId="26606"/>
          <ac:inkMkLst>
            <pc:docMk/>
            <pc:sldMk cId="1539172365" sldId="256"/>
            <ac:inkMk id="49" creationId="{24D29CCB-7956-4E3E-8880-304085F04BF4}"/>
          </ac:inkMkLst>
        </pc:inkChg>
        <pc:inkChg chg="add del">
          <ac:chgData name="Bianca Beatrice Matal" userId="072d16489162ca6b" providerId="LiveId" clId="{64A55126-0ACE-4567-9EDB-604A690543CD}" dt="2024-02-15T01:06:49.818" v="69" actId="26606"/>
          <ac:inkMkLst>
            <pc:docMk/>
            <pc:sldMk cId="1539172365" sldId="256"/>
            <ac:inkMk id="56" creationId="{24D29CCB-7956-4E3E-8880-304085F04BF4}"/>
          </ac:inkMkLst>
        </pc:inkChg>
      </pc:sldChg>
      <pc:sldChg chg="addSp delSp modSp mod delDesignElem">
        <pc:chgData name="Bianca Beatrice Matal" userId="072d16489162ca6b" providerId="LiveId" clId="{64A55126-0ACE-4567-9EDB-604A690543CD}" dt="2024-02-15T02:58:35.259" v="1369" actId="20577"/>
        <pc:sldMkLst>
          <pc:docMk/>
          <pc:sldMk cId="2302428990" sldId="257"/>
        </pc:sldMkLst>
        <pc:spChg chg="add mod">
          <ac:chgData name="Bianca Beatrice Matal" userId="072d16489162ca6b" providerId="LiveId" clId="{64A55126-0ACE-4567-9EDB-604A690543CD}" dt="2024-02-15T02:57:21.367" v="1349" actId="1076"/>
          <ac:spMkLst>
            <pc:docMk/>
            <pc:sldMk cId="2302428990" sldId="257"/>
            <ac:spMk id="11" creationId="{8F866A92-D506-8168-BC34-A56232E7C6DE}"/>
          </ac:spMkLst>
        </pc:spChg>
        <pc:spChg chg="add mod">
          <ac:chgData name="Bianca Beatrice Matal" userId="072d16489162ca6b" providerId="LiveId" clId="{64A55126-0ACE-4567-9EDB-604A690543CD}" dt="2024-02-15T02:58:35.259" v="1369" actId="20577"/>
          <ac:spMkLst>
            <pc:docMk/>
            <pc:sldMk cId="2302428990" sldId="257"/>
            <ac:spMk id="13" creationId="{85D342E6-7322-CB18-3C05-F9E690371B25}"/>
          </ac:spMkLst>
        </pc:spChg>
        <pc:spChg chg="add del">
          <ac:chgData name="Bianca Beatrice Matal" userId="072d16489162ca6b" providerId="LiveId" clId="{64A55126-0ACE-4567-9EDB-604A690543CD}" dt="2024-02-15T02:36:35.066" v="978" actId="26606"/>
          <ac:spMkLst>
            <pc:docMk/>
            <pc:sldMk cId="2302428990" sldId="257"/>
            <ac:spMk id="22" creationId="{04C21BAE-6866-4C7A-A7EC-C1B2E572D5BE}"/>
          </ac:spMkLst>
        </pc:spChg>
        <pc:spChg chg="add del">
          <ac:chgData name="Bianca Beatrice Matal" userId="072d16489162ca6b" providerId="LiveId" clId="{64A55126-0ACE-4567-9EDB-604A690543CD}" dt="2024-02-15T02:36:35.066" v="978" actId="26606"/>
          <ac:spMkLst>
            <pc:docMk/>
            <pc:sldMk cId="2302428990" sldId="257"/>
            <ac:spMk id="24" creationId="{7E7D0C94-08B4-48AE-8813-CC4D60294F42}"/>
          </ac:spMkLst>
        </pc:spChg>
        <pc:spChg chg="add del">
          <ac:chgData name="Bianca Beatrice Matal" userId="072d16489162ca6b" providerId="LiveId" clId="{64A55126-0ACE-4567-9EDB-604A690543CD}" dt="2024-02-15T02:36:35.066" v="978" actId="26606"/>
          <ac:spMkLst>
            <pc:docMk/>
            <pc:sldMk cId="2302428990" sldId="257"/>
            <ac:spMk id="26" creationId="{F0C518C2-0AA4-470C-87B9-9CBF428FBA25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302428990" sldId="257"/>
            <ac:spMk id="30" creationId="{748321A4-DDE5-4057-A34B-A19FC26C50B0}"/>
          </ac:spMkLst>
        </pc:spChg>
        <pc:spChg chg="add del">
          <ac:chgData name="Bianca Beatrice Matal" userId="072d16489162ca6b" providerId="LiveId" clId="{64A55126-0ACE-4567-9EDB-604A690543CD}" dt="2024-02-15T02:37:57.364" v="1021" actId="26606"/>
          <ac:spMkLst>
            <pc:docMk/>
            <pc:sldMk cId="2302428990" sldId="257"/>
            <ac:spMk id="31" creationId="{23E547B5-89CF-4EC0-96DE-25771AED0799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302428990" sldId="257"/>
            <ac:spMk id="32" creationId="{63C30B2F-D1D0-4298-AAAA-5CD7FAF7321F}"/>
          </ac:spMkLst>
        </pc:spChg>
        <pc:spChg chg="add del">
          <ac:chgData name="Bianca Beatrice Matal" userId="072d16489162ca6b" providerId="LiveId" clId="{64A55126-0ACE-4567-9EDB-604A690543CD}" dt="2024-02-15T02:37:57.364" v="1021" actId="26606"/>
          <ac:spMkLst>
            <pc:docMk/>
            <pc:sldMk cId="2302428990" sldId="257"/>
            <ac:spMk id="33" creationId="{B3437C99-FC8E-4311-B48A-F0C4C329B154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302428990" sldId="257"/>
            <ac:spMk id="34" creationId="{E9533D31-1769-4D2E-8948-546D7CB80A45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302428990" sldId="257"/>
            <ac:spMk id="36" creationId="{EC7E64B5-F372-4994-9DA7-98448FE92CAA}"/>
          </ac:spMkLst>
        </pc:spChg>
        <pc:spChg chg="add del">
          <ac:chgData name="Bianca Beatrice Matal" userId="072d16489162ca6b" providerId="LiveId" clId="{64A55126-0ACE-4567-9EDB-604A690543CD}" dt="2024-02-15T02:39:35.429" v="1030" actId="26606"/>
          <ac:spMkLst>
            <pc:docMk/>
            <pc:sldMk cId="2302428990" sldId="257"/>
            <ac:spMk id="42" creationId="{7FF47CB7-972F-479F-A36D-9E72D26EC8DA}"/>
          </ac:spMkLst>
        </pc:spChg>
        <pc:spChg chg="add del">
          <ac:chgData name="Bianca Beatrice Matal" userId="072d16489162ca6b" providerId="LiveId" clId="{64A55126-0ACE-4567-9EDB-604A690543CD}" dt="2024-02-15T02:39:35.429" v="1030" actId="26606"/>
          <ac:spMkLst>
            <pc:docMk/>
            <pc:sldMk cId="2302428990" sldId="257"/>
            <ac:spMk id="44" creationId="{0D153B68-5844-490D-8E67-F616D6D721CA}"/>
          </ac:spMkLst>
        </pc:spChg>
        <pc:spChg chg="add del">
          <ac:chgData name="Bianca Beatrice Matal" userId="072d16489162ca6b" providerId="LiveId" clId="{64A55126-0ACE-4567-9EDB-604A690543CD}" dt="2024-02-15T02:39:35.429" v="1030" actId="26606"/>
          <ac:spMkLst>
            <pc:docMk/>
            <pc:sldMk cId="2302428990" sldId="257"/>
            <ac:spMk id="46" creationId="{C64E267B-3F5A-4357-9E7F-C5FBE5D3B1E0}"/>
          </ac:spMkLst>
        </pc:spChg>
        <pc:spChg chg="add del">
          <ac:chgData name="Bianca Beatrice Matal" userId="072d16489162ca6b" providerId="LiveId" clId="{64A55126-0ACE-4567-9EDB-604A690543CD}" dt="2024-02-15T02:40:43.329" v="1036" actId="26606"/>
          <ac:spMkLst>
            <pc:docMk/>
            <pc:sldMk cId="2302428990" sldId="257"/>
            <ac:spMk id="55" creationId="{9ADB6B36-6D23-4279-BF08-86CFF703E395}"/>
          </ac:spMkLst>
        </pc:spChg>
        <pc:spChg chg="add del">
          <ac:chgData name="Bianca Beatrice Matal" userId="072d16489162ca6b" providerId="LiveId" clId="{64A55126-0ACE-4567-9EDB-604A690543CD}" dt="2024-02-15T02:40:43.329" v="1036" actId="26606"/>
          <ac:spMkLst>
            <pc:docMk/>
            <pc:sldMk cId="2302428990" sldId="257"/>
            <ac:spMk id="57" creationId="{AEF4CD48-9281-4131-995B-E3B17C8544AF}"/>
          </ac:spMkLst>
        </pc:spChg>
        <pc:spChg chg="add del">
          <ac:chgData name="Bianca Beatrice Matal" userId="072d16489162ca6b" providerId="LiveId" clId="{64A55126-0ACE-4567-9EDB-604A690543CD}" dt="2024-02-15T02:40:43.329" v="1036" actId="26606"/>
          <ac:spMkLst>
            <pc:docMk/>
            <pc:sldMk cId="2302428990" sldId="257"/>
            <ac:spMk id="59" creationId="{5ABDA325-4B50-4FFB-81B9-95576831FB06}"/>
          </ac:spMkLst>
        </pc:spChg>
        <pc:spChg chg="add del">
          <ac:chgData name="Bianca Beatrice Matal" userId="072d16489162ca6b" providerId="LiveId" clId="{64A55126-0ACE-4567-9EDB-604A690543CD}" dt="2024-02-15T02:40:43.329" v="1036" actId="26606"/>
          <ac:spMkLst>
            <pc:docMk/>
            <pc:sldMk cId="2302428990" sldId="257"/>
            <ac:spMk id="61" creationId="{F2A49241-8E10-49A1-B30C-2A0230F6ABEC}"/>
          </ac:spMkLst>
        </pc:spChg>
        <pc:spChg chg="add del">
          <ac:chgData name="Bianca Beatrice Matal" userId="072d16489162ca6b" providerId="LiveId" clId="{64A55126-0ACE-4567-9EDB-604A690543CD}" dt="2024-02-15T02:44:43.564" v="1078" actId="26606"/>
          <ac:spMkLst>
            <pc:docMk/>
            <pc:sldMk cId="2302428990" sldId="257"/>
            <ac:spMk id="70" creationId="{7A18B8F2-142B-4003-B90D-359297705BDF}"/>
          </ac:spMkLst>
        </pc:spChg>
        <pc:spChg chg="add del">
          <ac:chgData name="Bianca Beatrice Matal" userId="072d16489162ca6b" providerId="LiveId" clId="{64A55126-0ACE-4567-9EDB-604A690543CD}" dt="2024-02-15T02:44:43.564" v="1078" actId="26606"/>
          <ac:spMkLst>
            <pc:docMk/>
            <pc:sldMk cId="2302428990" sldId="257"/>
            <ac:spMk id="72" creationId="{DA653340-0C91-436D-8939-E9746D4B6034}"/>
          </ac:spMkLst>
        </pc:spChg>
        <pc:spChg chg="add del">
          <ac:chgData name="Bianca Beatrice Matal" userId="072d16489162ca6b" providerId="LiveId" clId="{64A55126-0ACE-4567-9EDB-604A690543CD}" dt="2024-02-15T02:44:43.564" v="1078" actId="26606"/>
          <ac:spMkLst>
            <pc:docMk/>
            <pc:sldMk cId="2302428990" sldId="257"/>
            <ac:spMk id="74" creationId="{CF93DC6C-1BFD-4414-BF23-471C8831CA04}"/>
          </ac:spMkLst>
        </pc:spChg>
        <pc:spChg chg="add del">
          <ac:chgData name="Bianca Beatrice Matal" userId="072d16489162ca6b" providerId="LiveId" clId="{64A55126-0ACE-4567-9EDB-604A690543CD}" dt="2024-02-15T02:44:43.564" v="1078" actId="26606"/>
          <ac:spMkLst>
            <pc:docMk/>
            <pc:sldMk cId="2302428990" sldId="257"/>
            <ac:spMk id="76" creationId="{8883AD5B-BA1D-4FA6-8AD8-955000251D79}"/>
          </ac:spMkLst>
        </pc:spChg>
        <pc:spChg chg="add del">
          <ac:chgData name="Bianca Beatrice Matal" userId="072d16489162ca6b" providerId="LiveId" clId="{64A55126-0ACE-4567-9EDB-604A690543CD}" dt="2024-02-15T02:46:45.071" v="1134" actId="26606"/>
          <ac:spMkLst>
            <pc:docMk/>
            <pc:sldMk cId="2302428990" sldId="257"/>
            <ac:spMk id="85" creationId="{5D13CC36-B950-4F02-9BAF-9A7EB267398C}"/>
          </ac:spMkLst>
        </pc:spChg>
        <pc:spChg chg="add del">
          <ac:chgData name="Bianca Beatrice Matal" userId="072d16489162ca6b" providerId="LiveId" clId="{64A55126-0ACE-4567-9EDB-604A690543CD}" dt="2024-02-15T02:46:45.071" v="1134" actId="26606"/>
          <ac:spMkLst>
            <pc:docMk/>
            <pc:sldMk cId="2302428990" sldId="257"/>
            <ac:spMk id="87" creationId="{D1BDED99-B35B-4FEE-A274-8E8DB6FEEECF}"/>
          </ac:spMkLst>
        </pc:spChg>
        <pc:spChg chg="add">
          <ac:chgData name="Bianca Beatrice Matal" userId="072d16489162ca6b" providerId="LiveId" clId="{64A55126-0ACE-4567-9EDB-604A690543CD}" dt="2024-02-15T02:46:45.071" v="1134" actId="26606"/>
          <ac:spMkLst>
            <pc:docMk/>
            <pc:sldMk cId="2302428990" sldId="257"/>
            <ac:spMk id="96" creationId="{5D13CC36-B950-4F02-9BAF-9A7EB267398C}"/>
          </ac:spMkLst>
        </pc:spChg>
        <pc:spChg chg="add">
          <ac:chgData name="Bianca Beatrice Matal" userId="072d16489162ca6b" providerId="LiveId" clId="{64A55126-0ACE-4567-9EDB-604A690543CD}" dt="2024-02-15T02:46:45.071" v="1134" actId="26606"/>
          <ac:spMkLst>
            <pc:docMk/>
            <pc:sldMk cId="2302428990" sldId="257"/>
            <ac:spMk id="98" creationId="{D1BDED99-B35B-4FEE-A274-8E8DB6FEEECF}"/>
          </ac:spMkLst>
        </pc:spChg>
        <pc:picChg chg="mod ord">
          <ac:chgData name="Bianca Beatrice Matal" userId="072d16489162ca6b" providerId="LiveId" clId="{64A55126-0ACE-4567-9EDB-604A690543CD}" dt="2024-02-15T02:57:04.939" v="1347" actId="14100"/>
          <ac:picMkLst>
            <pc:docMk/>
            <pc:sldMk cId="2302428990" sldId="257"/>
            <ac:picMk id="7" creationId="{A40497B8-7CB6-8280-DB55-22B78A04D764}"/>
          </ac:picMkLst>
        </pc:picChg>
        <pc:picChg chg="add del">
          <ac:chgData name="Bianca Beatrice Matal" userId="072d16489162ca6b" providerId="LiveId" clId="{64A55126-0ACE-4567-9EDB-604A690543CD}" dt="2024-02-15T02:36:35.066" v="978" actId="26606"/>
          <ac:picMkLst>
            <pc:docMk/>
            <pc:sldMk cId="2302428990" sldId="257"/>
            <ac:picMk id="18" creationId="{DEB2E8C4-C3E7-4048-A43D-9859510CFA98}"/>
          </ac:picMkLst>
        </pc:picChg>
        <pc:picChg chg="add del">
          <ac:chgData name="Bianca Beatrice Matal" userId="072d16489162ca6b" providerId="LiveId" clId="{64A55126-0ACE-4567-9EDB-604A690543CD}" dt="2024-02-15T02:37:57.364" v="1021" actId="26606"/>
          <ac:picMkLst>
            <pc:docMk/>
            <pc:sldMk cId="2302428990" sldId="257"/>
            <ac:picMk id="28" creationId="{DEB2E8C4-C3E7-4048-A43D-9859510CFA98}"/>
          </ac:picMkLst>
        </pc:picChg>
        <pc:picChg chg="add del">
          <ac:chgData name="Bianca Beatrice Matal" userId="072d16489162ca6b" providerId="LiveId" clId="{64A55126-0ACE-4567-9EDB-604A690543CD}" dt="2024-02-15T02:39:35.429" v="1030" actId="26606"/>
          <ac:picMkLst>
            <pc:docMk/>
            <pc:sldMk cId="2302428990" sldId="257"/>
            <ac:picMk id="38" creationId="{DEB2E8C4-C3E7-4048-A43D-9859510CFA98}"/>
          </ac:picMkLst>
        </pc:picChg>
        <pc:picChg chg="add del">
          <ac:chgData name="Bianca Beatrice Matal" userId="072d16489162ca6b" providerId="LiveId" clId="{64A55126-0ACE-4567-9EDB-604A690543CD}" dt="2024-02-15T02:40:43.329" v="1036" actId="26606"/>
          <ac:picMkLst>
            <pc:docMk/>
            <pc:sldMk cId="2302428990" sldId="257"/>
            <ac:picMk id="51" creationId="{DEB2E8C4-C3E7-4048-A43D-9859510CFA98}"/>
          </ac:picMkLst>
        </pc:picChg>
        <pc:picChg chg="add del">
          <ac:chgData name="Bianca Beatrice Matal" userId="072d16489162ca6b" providerId="LiveId" clId="{64A55126-0ACE-4567-9EDB-604A690543CD}" dt="2024-02-15T02:44:43.564" v="1078" actId="26606"/>
          <ac:picMkLst>
            <pc:docMk/>
            <pc:sldMk cId="2302428990" sldId="257"/>
            <ac:picMk id="66" creationId="{DEB2E8C4-C3E7-4048-A43D-9859510CFA98}"/>
          </ac:picMkLst>
        </pc:picChg>
        <pc:picChg chg="add del">
          <ac:chgData name="Bianca Beatrice Matal" userId="072d16489162ca6b" providerId="LiveId" clId="{64A55126-0ACE-4567-9EDB-604A690543CD}" dt="2024-02-15T02:46:45.071" v="1134" actId="26606"/>
          <ac:picMkLst>
            <pc:docMk/>
            <pc:sldMk cId="2302428990" sldId="257"/>
            <ac:picMk id="81" creationId="{DEB2E8C4-C3E7-4048-A43D-9859510CFA98}"/>
          </ac:picMkLst>
        </pc:picChg>
        <pc:picChg chg="add">
          <ac:chgData name="Bianca Beatrice Matal" userId="072d16489162ca6b" providerId="LiveId" clId="{64A55126-0ACE-4567-9EDB-604A690543CD}" dt="2024-02-15T02:46:45.071" v="1134" actId="26606"/>
          <ac:picMkLst>
            <pc:docMk/>
            <pc:sldMk cId="2302428990" sldId="257"/>
            <ac:picMk id="92" creationId="{DEB2E8C4-C3E7-4048-A43D-9859510CFA98}"/>
          </ac:picMkLst>
        </pc:picChg>
        <pc:inkChg chg="add del">
          <ac:chgData name="Bianca Beatrice Matal" userId="072d16489162ca6b" providerId="LiveId" clId="{64A55126-0ACE-4567-9EDB-604A690543CD}" dt="2024-02-15T02:36:35.066" v="978" actId="26606"/>
          <ac:inkMkLst>
            <pc:docMk/>
            <pc:sldMk cId="2302428990" sldId="257"/>
            <ac:inkMk id="20" creationId="{24D29CCB-7956-4E3E-8880-304085F04BF4}"/>
          </ac:inkMkLst>
        </pc:inkChg>
        <pc:inkChg chg="add del">
          <ac:chgData name="Bianca Beatrice Matal" userId="072d16489162ca6b" providerId="LiveId" clId="{64A55126-0ACE-4567-9EDB-604A690543CD}" dt="2024-02-15T02:37:57.364" v="1021" actId="26606"/>
          <ac:inkMkLst>
            <pc:docMk/>
            <pc:sldMk cId="2302428990" sldId="257"/>
            <ac:inkMk id="29" creationId="{24D29CCB-7956-4E3E-8880-304085F04BF4}"/>
          </ac:inkMkLst>
        </pc:inkChg>
        <pc:inkChg chg="add del">
          <ac:chgData name="Bianca Beatrice Matal" userId="072d16489162ca6b" providerId="LiveId" clId="{64A55126-0ACE-4567-9EDB-604A690543CD}" dt="2024-02-15T02:39:35.429" v="1030" actId="26606"/>
          <ac:inkMkLst>
            <pc:docMk/>
            <pc:sldMk cId="2302428990" sldId="257"/>
            <ac:inkMk id="40" creationId="{24D29CCB-7956-4E3E-8880-304085F04BF4}"/>
          </ac:inkMkLst>
        </pc:inkChg>
        <pc:inkChg chg="add del">
          <ac:chgData name="Bianca Beatrice Matal" userId="072d16489162ca6b" providerId="LiveId" clId="{64A55126-0ACE-4567-9EDB-604A690543CD}" dt="2024-02-15T02:40:43.329" v="1036" actId="26606"/>
          <ac:inkMkLst>
            <pc:docMk/>
            <pc:sldMk cId="2302428990" sldId="257"/>
            <ac:inkMk id="53" creationId="{24D29CCB-7956-4E3E-8880-304085F04BF4}"/>
          </ac:inkMkLst>
        </pc:inkChg>
        <pc:inkChg chg="add del">
          <ac:chgData name="Bianca Beatrice Matal" userId="072d16489162ca6b" providerId="LiveId" clId="{64A55126-0ACE-4567-9EDB-604A690543CD}" dt="2024-02-15T02:44:43.564" v="1078" actId="26606"/>
          <ac:inkMkLst>
            <pc:docMk/>
            <pc:sldMk cId="2302428990" sldId="257"/>
            <ac:inkMk id="68" creationId="{24D29CCB-7956-4E3E-8880-304085F04BF4}"/>
          </ac:inkMkLst>
        </pc:inkChg>
        <pc:inkChg chg="add del">
          <ac:chgData name="Bianca Beatrice Matal" userId="072d16489162ca6b" providerId="LiveId" clId="{64A55126-0ACE-4567-9EDB-604A690543CD}" dt="2024-02-15T02:46:45.071" v="1134" actId="26606"/>
          <ac:inkMkLst>
            <pc:docMk/>
            <pc:sldMk cId="2302428990" sldId="257"/>
            <ac:inkMk id="83" creationId="{24D29CCB-7956-4E3E-8880-304085F04BF4}"/>
          </ac:inkMkLst>
        </pc:inkChg>
        <pc:inkChg chg="add">
          <ac:chgData name="Bianca Beatrice Matal" userId="072d16489162ca6b" providerId="LiveId" clId="{64A55126-0ACE-4567-9EDB-604A690543CD}" dt="2024-02-15T02:46:45.071" v="1134" actId="26606"/>
          <ac:inkMkLst>
            <pc:docMk/>
            <pc:sldMk cId="2302428990" sldId="257"/>
            <ac:inkMk id="94" creationId="{24D29CCB-7956-4E3E-8880-304085F04BF4}"/>
          </ac:inkMkLst>
        </pc:inkChg>
      </pc:sldChg>
      <pc:sldChg chg="addSp delSp modSp mod delDesignElem">
        <pc:chgData name="Bianca Beatrice Matal" userId="072d16489162ca6b" providerId="LiveId" clId="{64A55126-0ACE-4567-9EDB-604A690543CD}" dt="2024-02-15T02:35:43.038" v="974"/>
        <pc:sldMkLst>
          <pc:docMk/>
          <pc:sldMk cId="1564613747" sldId="258"/>
        </pc:sldMkLst>
        <pc:spChg chg="add mod">
          <ac:chgData name="Bianca Beatrice Matal" userId="072d16489162ca6b" providerId="LiveId" clId="{64A55126-0ACE-4567-9EDB-604A690543CD}" dt="2024-02-15T01:28:03.585" v="440" actId="26606"/>
          <ac:spMkLst>
            <pc:docMk/>
            <pc:sldMk cId="1564613747" sldId="258"/>
            <ac:spMk id="7" creationId="{290F82CE-49D3-EEF3-F683-3109A0687365}"/>
          </ac:spMkLst>
        </pc:spChg>
        <pc:spChg chg="add mod">
          <ac:chgData name="Bianca Beatrice Matal" userId="072d16489162ca6b" providerId="LiveId" clId="{64A55126-0ACE-4567-9EDB-604A690543CD}" dt="2024-02-15T01:28:03.585" v="440" actId="26606"/>
          <ac:spMkLst>
            <pc:docMk/>
            <pc:sldMk cId="1564613747" sldId="258"/>
            <ac:spMk id="11" creationId="{09617095-487A-F7A5-2498-E089468B3849}"/>
          </ac:spMkLst>
        </pc:spChg>
        <pc:spChg chg="add mod">
          <ac:chgData name="Bianca Beatrice Matal" userId="072d16489162ca6b" providerId="LiveId" clId="{64A55126-0ACE-4567-9EDB-604A690543CD}" dt="2024-02-15T01:30:08.149" v="452" actId="1076"/>
          <ac:spMkLst>
            <pc:docMk/>
            <pc:sldMk cId="1564613747" sldId="258"/>
            <ac:spMk id="16" creationId="{7CCC04BB-0C67-CABC-99D4-A3916C344795}"/>
          </ac:spMkLst>
        </pc:spChg>
        <pc:spChg chg="add del">
          <ac:chgData name="Bianca Beatrice Matal" userId="072d16489162ca6b" providerId="LiveId" clId="{64A55126-0ACE-4567-9EDB-604A690543CD}" dt="2024-02-15T02:35:43.038" v="974"/>
          <ac:spMkLst>
            <pc:docMk/>
            <pc:sldMk cId="1564613747" sldId="258"/>
            <ac:spMk id="19" creationId="{748321A4-DDE5-4057-A34B-A19FC26C50B0}"/>
          </ac:spMkLst>
        </pc:spChg>
        <pc:spChg chg="add del">
          <ac:chgData name="Bianca Beatrice Matal" userId="072d16489162ca6b" providerId="LiveId" clId="{64A55126-0ACE-4567-9EDB-604A690543CD}" dt="2024-02-15T02:35:43.038" v="974"/>
          <ac:spMkLst>
            <pc:docMk/>
            <pc:sldMk cId="1564613747" sldId="258"/>
            <ac:spMk id="21" creationId="{63C30B2F-D1D0-4298-AAAA-5CD7FAF7321F}"/>
          </ac:spMkLst>
        </pc:spChg>
        <pc:spChg chg="add del">
          <ac:chgData name="Bianca Beatrice Matal" userId="072d16489162ca6b" providerId="LiveId" clId="{64A55126-0ACE-4567-9EDB-604A690543CD}" dt="2024-02-15T02:35:43.038" v="974"/>
          <ac:spMkLst>
            <pc:docMk/>
            <pc:sldMk cId="1564613747" sldId="258"/>
            <ac:spMk id="23" creationId="{E9533D31-1769-4D2E-8948-546D7CB80A45}"/>
          </ac:spMkLst>
        </pc:spChg>
        <pc:spChg chg="add del">
          <ac:chgData name="Bianca Beatrice Matal" userId="072d16489162ca6b" providerId="LiveId" clId="{64A55126-0ACE-4567-9EDB-604A690543CD}" dt="2024-02-15T02:35:43.038" v="974"/>
          <ac:spMkLst>
            <pc:docMk/>
            <pc:sldMk cId="1564613747" sldId="258"/>
            <ac:spMk id="25" creationId="{EC7E64B5-F372-4994-9DA7-98448FE92CAA}"/>
          </ac:spMkLst>
        </pc:spChg>
        <pc:spChg chg="add del">
          <ac:chgData name="Bianca Beatrice Matal" userId="072d16489162ca6b" providerId="LiveId" clId="{64A55126-0ACE-4567-9EDB-604A690543CD}" dt="2024-02-15T01:28:03.585" v="440" actId="26606"/>
          <ac:spMkLst>
            <pc:docMk/>
            <pc:sldMk cId="1564613747" sldId="258"/>
            <ac:spMk id="34" creationId="{23E547B5-89CF-4EC0-96DE-25771AED0799}"/>
          </ac:spMkLst>
        </pc:spChg>
        <pc:spChg chg="add del">
          <ac:chgData name="Bianca Beatrice Matal" userId="072d16489162ca6b" providerId="LiveId" clId="{64A55126-0ACE-4567-9EDB-604A690543CD}" dt="2024-02-15T01:28:03.585" v="440" actId="26606"/>
          <ac:spMkLst>
            <pc:docMk/>
            <pc:sldMk cId="1564613747" sldId="258"/>
            <ac:spMk id="36" creationId="{0AD20437-C88A-4F45-9C6D-DA32B29A4D1B}"/>
          </ac:spMkLst>
        </pc:spChg>
        <pc:picChg chg="mod">
          <ac:chgData name="Bianca Beatrice Matal" userId="072d16489162ca6b" providerId="LiveId" clId="{64A55126-0ACE-4567-9EDB-604A690543CD}" dt="2024-02-15T01:28:03.585" v="440" actId="26606"/>
          <ac:picMkLst>
            <pc:docMk/>
            <pc:sldMk cId="1564613747" sldId="258"/>
            <ac:picMk id="5" creationId="{0468FC9E-70CC-681C-8E03-A3749EBB9357}"/>
          </ac:picMkLst>
        </pc:picChg>
        <pc:picChg chg="add mod">
          <ac:chgData name="Bianca Beatrice Matal" userId="072d16489162ca6b" providerId="LiveId" clId="{64A55126-0ACE-4567-9EDB-604A690543CD}" dt="2024-02-15T01:28:26.235" v="442" actId="14100"/>
          <ac:picMkLst>
            <pc:docMk/>
            <pc:sldMk cId="1564613747" sldId="258"/>
            <ac:picMk id="13" creationId="{24842D3C-26C5-15C4-120D-82C38E68DB78}"/>
          </ac:picMkLst>
        </pc:picChg>
        <pc:picChg chg="add del">
          <ac:chgData name="Bianca Beatrice Matal" userId="072d16489162ca6b" providerId="LiveId" clId="{64A55126-0ACE-4567-9EDB-604A690543CD}" dt="2024-02-15T01:28:03.585" v="440" actId="26606"/>
          <ac:picMkLst>
            <pc:docMk/>
            <pc:sldMk cId="1564613747" sldId="258"/>
            <ac:picMk id="30" creationId="{DEB2E8C4-C3E7-4048-A43D-9859510CFA98}"/>
          </ac:picMkLst>
        </pc:picChg>
        <pc:inkChg chg="add del">
          <ac:chgData name="Bianca Beatrice Matal" userId="072d16489162ca6b" providerId="LiveId" clId="{64A55126-0ACE-4567-9EDB-604A690543CD}" dt="2024-02-15T01:28:03.585" v="440" actId="26606"/>
          <ac:inkMkLst>
            <pc:docMk/>
            <pc:sldMk cId="1564613747" sldId="258"/>
            <ac:inkMk id="32" creationId="{24D29CCB-7956-4E3E-8880-304085F04BF4}"/>
          </ac:inkMkLst>
        </pc:inkChg>
      </pc:sldChg>
      <pc:sldChg chg="addSp delSp modSp mod delDesignElem">
        <pc:chgData name="Bianca Beatrice Matal" userId="072d16489162ca6b" providerId="LiveId" clId="{64A55126-0ACE-4567-9EDB-604A690543CD}" dt="2024-02-15T02:35:43.038" v="974"/>
        <pc:sldMkLst>
          <pc:docMk/>
          <pc:sldMk cId="1314588090" sldId="259"/>
        </pc:sldMkLst>
        <pc:spChg chg="add mod">
          <ac:chgData name="Bianca Beatrice Matal" userId="072d16489162ca6b" providerId="LiveId" clId="{64A55126-0ACE-4567-9EDB-604A690543CD}" dt="2024-02-15T01:31:40.330" v="463" actId="14100"/>
          <ac:spMkLst>
            <pc:docMk/>
            <pc:sldMk cId="1314588090" sldId="259"/>
            <ac:spMk id="7" creationId="{218FC61A-B1AF-225D-7C17-67DC4CB2DAC1}"/>
          </ac:spMkLst>
        </pc:spChg>
        <pc:spChg chg="add mod">
          <ac:chgData name="Bianca Beatrice Matal" userId="072d16489162ca6b" providerId="LiveId" clId="{64A55126-0ACE-4567-9EDB-604A690543CD}" dt="2024-02-15T01:33:06.421" v="469" actId="14100"/>
          <ac:spMkLst>
            <pc:docMk/>
            <pc:sldMk cId="1314588090" sldId="259"/>
            <ac:spMk id="11" creationId="{E45B9801-DCBD-036B-F186-6DD03A2EFB0F}"/>
          </ac:spMkLst>
        </pc:spChg>
        <pc:spChg chg="add mod">
          <ac:chgData name="Bianca Beatrice Matal" userId="072d16489162ca6b" providerId="LiveId" clId="{64A55126-0ACE-4567-9EDB-604A690543CD}" dt="2024-02-15T01:36:02.735" v="489" actId="1076"/>
          <ac:spMkLst>
            <pc:docMk/>
            <pc:sldMk cId="1314588090" sldId="259"/>
            <ac:spMk id="18" creationId="{C95430A1-B0F0-BD58-7756-E36B030F5D30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1314588090" sldId="259"/>
            <ac:spMk id="24" creationId="{1F57F1B9-2D43-40E1-AF8B-7114F1A76D7E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1314588090" sldId="259"/>
            <ac:spMk id="25" creationId="{748321A4-DDE5-4057-A34B-A19FC26C50B0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1314588090" sldId="259"/>
            <ac:spMk id="26" creationId="{B1C78D58-7D60-41F3-9B50-C56B5D4A6454}"/>
          </ac:spMkLst>
        </pc:spChg>
        <pc:picChg chg="mod">
          <ac:chgData name="Bianca Beatrice Matal" userId="072d16489162ca6b" providerId="LiveId" clId="{64A55126-0ACE-4567-9EDB-604A690543CD}" dt="2024-02-15T01:35:33.685" v="486" actId="14100"/>
          <ac:picMkLst>
            <pc:docMk/>
            <pc:sldMk cId="1314588090" sldId="259"/>
            <ac:picMk id="5" creationId="{F664150C-6457-0A5C-CC9F-A2F5F7CA0142}"/>
          </ac:picMkLst>
        </pc:picChg>
        <pc:picChg chg="add mod">
          <ac:chgData name="Bianca Beatrice Matal" userId="072d16489162ca6b" providerId="LiveId" clId="{64A55126-0ACE-4567-9EDB-604A690543CD}" dt="2024-02-15T01:36:22.725" v="491" actId="14100"/>
          <ac:picMkLst>
            <pc:docMk/>
            <pc:sldMk cId="1314588090" sldId="259"/>
            <ac:picMk id="16" creationId="{58BB164C-109D-36D3-CA68-EA3D03B00D2B}"/>
          </ac:picMkLst>
        </pc:picChg>
      </pc:sldChg>
      <pc:sldChg chg="addSp delSp modSp mod delDesignElem">
        <pc:chgData name="Bianca Beatrice Matal" userId="072d16489162ca6b" providerId="LiveId" clId="{64A55126-0ACE-4567-9EDB-604A690543CD}" dt="2024-02-15T02:35:43.038" v="974"/>
        <pc:sldMkLst>
          <pc:docMk/>
          <pc:sldMk cId="2774003674" sldId="260"/>
        </pc:sldMkLst>
        <pc:spChg chg="add mod">
          <ac:chgData name="Bianca Beatrice Matal" userId="072d16489162ca6b" providerId="LiveId" clId="{64A55126-0ACE-4567-9EDB-604A690543CD}" dt="2024-02-15T01:37:30.879" v="495" actId="1076"/>
          <ac:spMkLst>
            <pc:docMk/>
            <pc:sldMk cId="2774003674" sldId="260"/>
            <ac:spMk id="7" creationId="{83D5206E-2F30-F9E1-6C3C-96AA36CEAE1B}"/>
          </ac:spMkLst>
        </pc:spChg>
        <pc:spChg chg="add mod">
          <ac:chgData name="Bianca Beatrice Matal" userId="072d16489162ca6b" providerId="LiveId" clId="{64A55126-0ACE-4567-9EDB-604A690543CD}" dt="2024-02-15T01:38:32.223" v="499" actId="255"/>
          <ac:spMkLst>
            <pc:docMk/>
            <pc:sldMk cId="2774003674" sldId="260"/>
            <ac:spMk id="11" creationId="{0AEFA1D7-402E-ABEC-0BAF-69B23F4C2EDB}"/>
          </ac:spMkLst>
        </pc:spChg>
        <pc:spChg chg="add mod">
          <ac:chgData name="Bianca Beatrice Matal" userId="072d16489162ca6b" providerId="LiveId" clId="{64A55126-0ACE-4567-9EDB-604A690543CD}" dt="2024-02-15T01:44:30.903" v="512" actId="14100"/>
          <ac:spMkLst>
            <pc:docMk/>
            <pc:sldMk cId="2774003674" sldId="260"/>
            <ac:spMk id="16" creationId="{57E69E72-D590-87DD-E597-453DADBB369B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774003674" sldId="260"/>
            <ac:spMk id="28" creationId="{748321A4-DDE5-4057-A34B-A19FC26C50B0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774003674" sldId="260"/>
            <ac:spMk id="30" creationId="{63C30B2F-D1D0-4298-AAAA-5CD7FAF7321F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774003674" sldId="260"/>
            <ac:spMk id="32" creationId="{E9533D31-1769-4D2E-8948-546D7CB80A45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774003674" sldId="260"/>
            <ac:spMk id="34" creationId="{EC7E64B5-F372-4994-9DA7-98448FE92CAA}"/>
          </ac:spMkLst>
        </pc:spChg>
        <pc:picChg chg="add mod">
          <ac:chgData name="Bianca Beatrice Matal" userId="072d16489162ca6b" providerId="LiveId" clId="{64A55126-0ACE-4567-9EDB-604A690543CD}" dt="2024-02-15T01:44:45.070" v="514" actId="14100"/>
          <ac:picMkLst>
            <pc:docMk/>
            <pc:sldMk cId="2774003674" sldId="260"/>
            <ac:picMk id="13" creationId="{56A46867-4332-95D3-44FA-351A2A7AF8A4}"/>
          </ac:picMkLst>
        </pc:picChg>
      </pc:sldChg>
      <pc:sldChg chg="addSp delSp modSp mod delDesignElem">
        <pc:chgData name="Bianca Beatrice Matal" userId="072d16489162ca6b" providerId="LiveId" clId="{64A55126-0ACE-4567-9EDB-604A690543CD}" dt="2024-02-15T02:35:43.038" v="974"/>
        <pc:sldMkLst>
          <pc:docMk/>
          <pc:sldMk cId="1362886241" sldId="261"/>
        </pc:sldMkLst>
        <pc:spChg chg="add mod">
          <ac:chgData name="Bianca Beatrice Matal" userId="072d16489162ca6b" providerId="LiveId" clId="{64A55126-0ACE-4567-9EDB-604A690543CD}" dt="2024-02-15T02:00:25.788" v="742" actId="14100"/>
          <ac:spMkLst>
            <pc:docMk/>
            <pc:sldMk cId="1362886241" sldId="261"/>
            <ac:spMk id="3" creationId="{CE1860D6-BD00-CC5B-DB69-363144A2B741}"/>
          </ac:spMkLst>
        </pc:spChg>
        <pc:spChg chg="add mod">
          <ac:chgData name="Bianca Beatrice Matal" userId="072d16489162ca6b" providerId="LiveId" clId="{64A55126-0ACE-4567-9EDB-604A690543CD}" dt="2024-02-15T02:03:45.195" v="760" actId="20577"/>
          <ac:spMkLst>
            <pc:docMk/>
            <pc:sldMk cId="1362886241" sldId="261"/>
            <ac:spMk id="6" creationId="{4FFE036C-838B-ACD9-A170-2E9B371FFD76}"/>
          </ac:spMkLst>
        </pc:spChg>
        <pc:spChg chg="add mod">
          <ac:chgData name="Bianca Beatrice Matal" userId="072d16489162ca6b" providerId="LiveId" clId="{64A55126-0ACE-4567-9EDB-604A690543CD}" dt="2024-02-15T02:03:36.891" v="759" actId="1076"/>
          <ac:spMkLst>
            <pc:docMk/>
            <pc:sldMk cId="1362886241" sldId="261"/>
            <ac:spMk id="9" creationId="{88DA4384-029A-8ECC-F35B-EC215A37AFE4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1362886241" sldId="261"/>
            <ac:spMk id="19" creationId="{748321A4-DDE5-4057-A34B-A19FC26C50B0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1362886241" sldId="261"/>
            <ac:spMk id="21" creationId="{63C30B2F-D1D0-4298-AAAA-5CD7FAF7321F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1362886241" sldId="261"/>
            <ac:spMk id="23" creationId="{E9533D31-1769-4D2E-8948-546D7CB80A45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1362886241" sldId="261"/>
            <ac:spMk id="25" creationId="{EC7E64B5-F372-4994-9DA7-98448FE92CAA}"/>
          </ac:spMkLst>
        </pc:spChg>
        <pc:picChg chg="add mod">
          <ac:chgData name="Bianca Beatrice Matal" userId="072d16489162ca6b" providerId="LiveId" clId="{64A55126-0ACE-4567-9EDB-604A690543CD}" dt="2024-02-15T02:02:15.130" v="752" actId="14100"/>
          <ac:picMkLst>
            <pc:docMk/>
            <pc:sldMk cId="1362886241" sldId="261"/>
            <ac:picMk id="7" creationId="{5097EDAB-1194-723D-86C6-2B957863EB1E}"/>
          </ac:picMkLst>
        </pc:picChg>
      </pc:sldChg>
      <pc:sldChg chg="addSp delSp modSp mod delDesignElem">
        <pc:chgData name="Bianca Beatrice Matal" userId="072d16489162ca6b" providerId="LiveId" clId="{64A55126-0ACE-4567-9EDB-604A690543CD}" dt="2024-02-15T02:35:43.038" v="974"/>
        <pc:sldMkLst>
          <pc:docMk/>
          <pc:sldMk cId="2997164526" sldId="262"/>
        </pc:sldMkLst>
        <pc:spChg chg="add mod">
          <ac:chgData name="Bianca Beatrice Matal" userId="072d16489162ca6b" providerId="LiveId" clId="{64A55126-0ACE-4567-9EDB-604A690543CD}" dt="2024-02-15T02:05:07.674" v="765" actId="1076"/>
          <ac:spMkLst>
            <pc:docMk/>
            <pc:sldMk cId="2997164526" sldId="262"/>
            <ac:spMk id="4" creationId="{72CFA671-0AC7-384A-67C8-F59F1F9C5AD9}"/>
          </ac:spMkLst>
        </pc:spChg>
        <pc:spChg chg="add mod">
          <ac:chgData name="Bianca Beatrice Matal" userId="072d16489162ca6b" providerId="LiveId" clId="{64A55126-0ACE-4567-9EDB-604A690543CD}" dt="2024-02-15T02:08:38.665" v="782" actId="14100"/>
          <ac:spMkLst>
            <pc:docMk/>
            <pc:sldMk cId="2997164526" sldId="262"/>
            <ac:spMk id="6" creationId="{4CE5D71E-F6E5-E59E-1CEF-28540FDE0012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997164526" sldId="262"/>
            <ac:spMk id="8" creationId="{748321A4-DDE5-4057-A34B-A19FC26C50B0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997164526" sldId="262"/>
            <ac:spMk id="10" creationId="{63C30B2F-D1D0-4298-AAAA-5CD7FAF7321F}"/>
          </ac:spMkLst>
        </pc:spChg>
        <pc:spChg chg="add mod">
          <ac:chgData name="Bianca Beatrice Matal" userId="072d16489162ca6b" providerId="LiveId" clId="{64A55126-0ACE-4567-9EDB-604A690543CD}" dt="2024-02-15T02:08:49.745" v="783" actId="1076"/>
          <ac:spMkLst>
            <pc:docMk/>
            <pc:sldMk cId="2997164526" sldId="262"/>
            <ac:spMk id="11" creationId="{E34638F7-F54D-9E6B-6835-1031B30B519F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997164526" sldId="262"/>
            <ac:spMk id="12" creationId="{E9533D31-1769-4D2E-8948-546D7CB80A45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997164526" sldId="262"/>
            <ac:spMk id="14" creationId="{EC7E64B5-F372-4994-9DA7-98448FE92CAA}"/>
          </ac:spMkLst>
        </pc:spChg>
        <pc:picChg chg="add mod">
          <ac:chgData name="Bianca Beatrice Matal" userId="072d16489162ca6b" providerId="LiveId" clId="{64A55126-0ACE-4567-9EDB-604A690543CD}" dt="2024-02-15T02:08:57.001" v="784" actId="14100"/>
          <ac:picMkLst>
            <pc:docMk/>
            <pc:sldMk cId="2997164526" sldId="262"/>
            <ac:picMk id="7" creationId="{D42159E1-FD7F-A3D0-A7F4-BB0C5F755C77}"/>
          </ac:picMkLst>
        </pc:picChg>
      </pc:sldChg>
      <pc:sldChg chg="addSp delSp modSp mod delDesignElem">
        <pc:chgData name="Bianca Beatrice Matal" userId="072d16489162ca6b" providerId="LiveId" clId="{64A55126-0ACE-4567-9EDB-604A690543CD}" dt="2024-02-15T02:35:43.038" v="974"/>
        <pc:sldMkLst>
          <pc:docMk/>
          <pc:sldMk cId="2075944682" sldId="263"/>
        </pc:sldMkLst>
        <pc:spChg chg="add mod">
          <ac:chgData name="Bianca Beatrice Matal" userId="072d16489162ca6b" providerId="LiveId" clId="{64A55126-0ACE-4567-9EDB-604A690543CD}" dt="2024-02-15T02:11:13.204" v="794" actId="1076"/>
          <ac:spMkLst>
            <pc:docMk/>
            <pc:sldMk cId="2075944682" sldId="263"/>
            <ac:spMk id="4" creationId="{E6BA2D7C-6F0A-B3A5-9715-3BE6083789A3}"/>
          </ac:spMkLst>
        </pc:spChg>
        <pc:spChg chg="add mod">
          <ac:chgData name="Bianca Beatrice Matal" userId="072d16489162ca6b" providerId="LiveId" clId="{64A55126-0ACE-4567-9EDB-604A690543CD}" dt="2024-02-15T02:17:59.407" v="822" actId="1076"/>
          <ac:spMkLst>
            <pc:docMk/>
            <pc:sldMk cId="2075944682" sldId="263"/>
            <ac:spMk id="5" creationId="{C0409A35-F32D-868E-A1B5-2D79452C976B}"/>
          </ac:spMkLst>
        </pc:spChg>
        <pc:spChg chg="add mod">
          <ac:chgData name="Bianca Beatrice Matal" userId="072d16489162ca6b" providerId="LiveId" clId="{64A55126-0ACE-4567-9EDB-604A690543CD}" dt="2024-02-15T02:14:09.605" v="814" actId="14100"/>
          <ac:spMkLst>
            <pc:docMk/>
            <pc:sldMk cId="2075944682" sldId="263"/>
            <ac:spMk id="6" creationId="{78C0D766-FA68-679E-F311-AF1CF4E763A2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075944682" sldId="263"/>
            <ac:spMk id="8" creationId="{748321A4-DDE5-4057-A34B-A19FC26C50B0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075944682" sldId="263"/>
            <ac:spMk id="10" creationId="{63C30B2F-D1D0-4298-AAAA-5CD7FAF7321F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075944682" sldId="263"/>
            <ac:spMk id="12" creationId="{E9533D31-1769-4D2E-8948-546D7CB80A45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075944682" sldId="263"/>
            <ac:spMk id="14" creationId="{EC7E64B5-F372-4994-9DA7-98448FE92CAA}"/>
          </ac:spMkLst>
        </pc:spChg>
        <pc:picChg chg="mod">
          <ac:chgData name="Bianca Beatrice Matal" userId="072d16489162ca6b" providerId="LiveId" clId="{64A55126-0ACE-4567-9EDB-604A690543CD}" dt="2024-02-15T02:12:57.899" v="802" actId="1076"/>
          <ac:picMkLst>
            <pc:docMk/>
            <pc:sldMk cId="2075944682" sldId="263"/>
            <ac:picMk id="3" creationId="{964D41CC-EF7E-4CAE-E5C8-6B60223F9BB2}"/>
          </ac:picMkLst>
        </pc:picChg>
        <pc:picChg chg="add mod">
          <ac:chgData name="Bianca Beatrice Matal" userId="072d16489162ca6b" providerId="LiveId" clId="{64A55126-0ACE-4567-9EDB-604A690543CD}" dt="2024-02-15T02:14:20.599" v="815" actId="1076"/>
          <ac:picMkLst>
            <pc:docMk/>
            <pc:sldMk cId="2075944682" sldId="263"/>
            <ac:picMk id="7" creationId="{5754C603-13F2-96A8-727A-9146EC74991F}"/>
          </ac:picMkLst>
        </pc:picChg>
      </pc:sldChg>
      <pc:sldChg chg="addSp delSp modSp mod delDesignElem">
        <pc:chgData name="Bianca Beatrice Matal" userId="072d16489162ca6b" providerId="LiveId" clId="{64A55126-0ACE-4567-9EDB-604A690543CD}" dt="2024-02-15T02:35:43.038" v="974"/>
        <pc:sldMkLst>
          <pc:docMk/>
          <pc:sldMk cId="2487404444" sldId="264"/>
        </pc:sldMkLst>
        <pc:spChg chg="add mod">
          <ac:chgData name="Bianca Beatrice Matal" userId="072d16489162ca6b" providerId="LiveId" clId="{64A55126-0ACE-4567-9EDB-604A690543CD}" dt="2024-02-15T02:19:11.317" v="833" actId="1076"/>
          <ac:spMkLst>
            <pc:docMk/>
            <pc:sldMk cId="2487404444" sldId="264"/>
            <ac:spMk id="4" creationId="{FE8E339B-D49E-D3E6-EF6C-A8FFB7DFCF4A}"/>
          </ac:spMkLst>
        </pc:spChg>
        <pc:spChg chg="add mod">
          <ac:chgData name="Bianca Beatrice Matal" userId="072d16489162ca6b" providerId="LiveId" clId="{64A55126-0ACE-4567-9EDB-604A690543CD}" dt="2024-02-15T02:21:01.630" v="844" actId="1076"/>
          <ac:spMkLst>
            <pc:docMk/>
            <pc:sldMk cId="2487404444" sldId="264"/>
            <ac:spMk id="6" creationId="{1F4A49E2-EA70-6F8F-94B1-3347D568CBF6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487404444" sldId="264"/>
            <ac:spMk id="8" creationId="{748321A4-DDE5-4057-A34B-A19FC26C50B0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487404444" sldId="264"/>
            <ac:spMk id="10" creationId="{63C30B2F-D1D0-4298-AAAA-5CD7FAF7321F}"/>
          </ac:spMkLst>
        </pc:spChg>
        <pc:spChg chg="add mod">
          <ac:chgData name="Bianca Beatrice Matal" userId="072d16489162ca6b" providerId="LiveId" clId="{64A55126-0ACE-4567-9EDB-604A690543CD}" dt="2024-02-15T02:23:28.251" v="857" actId="1076"/>
          <ac:spMkLst>
            <pc:docMk/>
            <pc:sldMk cId="2487404444" sldId="264"/>
            <ac:spMk id="11" creationId="{0616D6F0-41FA-0CC5-A62D-C3C52C9D6465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487404444" sldId="264"/>
            <ac:spMk id="12" creationId="{E9533D31-1769-4D2E-8948-546D7CB80A45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487404444" sldId="264"/>
            <ac:spMk id="14" creationId="{EC7E64B5-F372-4994-9DA7-98448FE92CAA}"/>
          </ac:spMkLst>
        </pc:spChg>
        <pc:picChg chg="mod">
          <ac:chgData name="Bianca Beatrice Matal" userId="072d16489162ca6b" providerId="LiveId" clId="{64A55126-0ACE-4567-9EDB-604A690543CD}" dt="2024-02-15T02:19:52.443" v="838" actId="1076"/>
          <ac:picMkLst>
            <pc:docMk/>
            <pc:sldMk cId="2487404444" sldId="264"/>
            <ac:picMk id="3" creationId="{C7939837-853A-C500-FE16-E762A78DCCA6}"/>
          </ac:picMkLst>
        </pc:picChg>
        <pc:picChg chg="add mod">
          <ac:chgData name="Bianca Beatrice Matal" userId="072d16489162ca6b" providerId="LiveId" clId="{64A55126-0ACE-4567-9EDB-604A690543CD}" dt="2024-02-15T02:21:36.735" v="849" actId="14100"/>
          <ac:picMkLst>
            <pc:docMk/>
            <pc:sldMk cId="2487404444" sldId="264"/>
            <ac:picMk id="7" creationId="{99E300C9-D6C8-1373-2A30-1159C2F4126D}"/>
          </ac:picMkLst>
        </pc:picChg>
      </pc:sldChg>
      <pc:sldChg chg="addSp delSp modSp mod delDesignElem">
        <pc:chgData name="Bianca Beatrice Matal" userId="072d16489162ca6b" providerId="LiveId" clId="{64A55126-0ACE-4567-9EDB-604A690543CD}" dt="2024-02-15T02:35:43.038" v="974"/>
        <pc:sldMkLst>
          <pc:docMk/>
          <pc:sldMk cId="2183425180" sldId="265"/>
        </pc:sldMkLst>
        <pc:spChg chg="add mod">
          <ac:chgData name="Bianca Beatrice Matal" userId="072d16489162ca6b" providerId="LiveId" clId="{64A55126-0ACE-4567-9EDB-604A690543CD}" dt="2024-02-15T02:26:13.666" v="871" actId="1076"/>
          <ac:spMkLst>
            <pc:docMk/>
            <pc:sldMk cId="2183425180" sldId="265"/>
            <ac:spMk id="4" creationId="{B0E8C616-8EC6-9511-53BA-AD1E6750CDE1}"/>
          </ac:spMkLst>
        </pc:spChg>
        <pc:spChg chg="add mod">
          <ac:chgData name="Bianca Beatrice Matal" userId="072d16489162ca6b" providerId="LiveId" clId="{64A55126-0ACE-4567-9EDB-604A690543CD}" dt="2024-02-15T02:26:08.114" v="870" actId="1076"/>
          <ac:spMkLst>
            <pc:docMk/>
            <pc:sldMk cId="2183425180" sldId="265"/>
            <ac:spMk id="6" creationId="{C94D3B30-84B6-852C-500B-615D076E2A89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183425180" sldId="265"/>
            <ac:spMk id="8" creationId="{748321A4-DDE5-4057-A34B-A19FC26C50B0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183425180" sldId="265"/>
            <ac:spMk id="10" creationId="{63C30B2F-D1D0-4298-AAAA-5CD7FAF7321F}"/>
          </ac:spMkLst>
        </pc:spChg>
        <pc:spChg chg="add mod">
          <ac:chgData name="Bianca Beatrice Matal" userId="072d16489162ca6b" providerId="LiveId" clId="{64A55126-0ACE-4567-9EDB-604A690543CD}" dt="2024-02-15T02:29:05.042" v="894" actId="1076"/>
          <ac:spMkLst>
            <pc:docMk/>
            <pc:sldMk cId="2183425180" sldId="265"/>
            <ac:spMk id="11" creationId="{BA50CA5D-18A9-8126-3FAB-93F8C9793ABF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183425180" sldId="265"/>
            <ac:spMk id="12" creationId="{E9533D31-1769-4D2E-8948-546D7CB80A45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183425180" sldId="265"/>
            <ac:spMk id="14" creationId="{EC7E64B5-F372-4994-9DA7-98448FE92CAA}"/>
          </ac:spMkLst>
        </pc:spChg>
        <pc:picChg chg="mod">
          <ac:chgData name="Bianca Beatrice Matal" userId="072d16489162ca6b" providerId="LiveId" clId="{64A55126-0ACE-4567-9EDB-604A690543CD}" dt="2024-02-15T02:26:18.905" v="873" actId="1076"/>
          <ac:picMkLst>
            <pc:docMk/>
            <pc:sldMk cId="2183425180" sldId="265"/>
            <ac:picMk id="3" creationId="{FBACF80B-EA98-A45B-A8D4-39EC5FB7C007}"/>
          </ac:picMkLst>
        </pc:picChg>
        <pc:picChg chg="add mod">
          <ac:chgData name="Bianca Beatrice Matal" userId="072d16489162ca6b" providerId="LiveId" clId="{64A55126-0ACE-4567-9EDB-604A690543CD}" dt="2024-02-15T02:29:17.300" v="896" actId="14100"/>
          <ac:picMkLst>
            <pc:docMk/>
            <pc:sldMk cId="2183425180" sldId="265"/>
            <ac:picMk id="7" creationId="{E3E33386-B25A-D649-42D8-FB3012224ACF}"/>
          </ac:picMkLst>
        </pc:picChg>
      </pc:sldChg>
      <pc:sldChg chg="addSp modSp mod">
        <pc:chgData name="Bianca Beatrice Matal" userId="072d16489162ca6b" providerId="LiveId" clId="{64A55126-0ACE-4567-9EDB-604A690543CD}" dt="2024-02-15T02:34:11.649" v="944" actId="255"/>
        <pc:sldMkLst>
          <pc:docMk/>
          <pc:sldMk cId="2936032668" sldId="266"/>
        </pc:sldMkLst>
        <pc:spChg chg="add mod">
          <ac:chgData name="Bianca Beatrice Matal" userId="072d16489162ca6b" providerId="LiveId" clId="{64A55126-0ACE-4567-9EDB-604A690543CD}" dt="2024-02-15T02:33:08.902" v="937" actId="1076"/>
          <ac:spMkLst>
            <pc:docMk/>
            <pc:sldMk cId="2936032668" sldId="266"/>
            <ac:spMk id="4" creationId="{245D5483-3BAE-5C75-DF9F-45621E01BFB3}"/>
          </ac:spMkLst>
        </pc:spChg>
        <pc:spChg chg="add mod">
          <ac:chgData name="Bianca Beatrice Matal" userId="072d16489162ca6b" providerId="LiveId" clId="{64A55126-0ACE-4567-9EDB-604A690543CD}" dt="2024-02-15T02:34:11.649" v="944" actId="255"/>
          <ac:spMkLst>
            <pc:docMk/>
            <pc:sldMk cId="2936032668" sldId="266"/>
            <ac:spMk id="6" creationId="{4F422F49-087C-E7B2-0C75-6E91081242FA}"/>
          </ac:spMkLst>
        </pc:spChg>
      </pc:sldChg>
      <pc:sldChg chg="addSp delSp modSp mod delDesignElem">
        <pc:chgData name="Bianca Beatrice Matal" userId="072d16489162ca6b" providerId="LiveId" clId="{64A55126-0ACE-4567-9EDB-604A690543CD}" dt="2024-02-15T02:36:01.958" v="976" actId="255"/>
        <pc:sldMkLst>
          <pc:docMk/>
          <pc:sldMk cId="2309462711" sldId="267"/>
        </pc:sldMkLst>
        <pc:spChg chg="add mod">
          <ac:chgData name="Bianca Beatrice Matal" userId="072d16489162ca6b" providerId="LiveId" clId="{64A55126-0ACE-4567-9EDB-604A690543CD}" dt="2024-02-15T02:36:01.958" v="976" actId="255"/>
          <ac:spMkLst>
            <pc:docMk/>
            <pc:sldMk cId="2309462711" sldId="267"/>
            <ac:spMk id="2" creationId="{CDB4A637-A8C8-4E5A-8A58-AD566544DD3E}"/>
          </ac:spMkLst>
        </pc:spChg>
        <pc:spChg chg="add">
          <ac:chgData name="Bianca Beatrice Matal" userId="072d16489162ca6b" providerId="LiveId" clId="{64A55126-0ACE-4567-9EDB-604A690543CD}" dt="2024-02-15T02:35:48.832" v="975" actId="26606"/>
          <ac:spMkLst>
            <pc:docMk/>
            <pc:sldMk cId="2309462711" sldId="267"/>
            <ac:spMk id="14" creationId="{9089EED9-F54D-4F20-A2C6-949DE4176959}"/>
          </ac:spMkLst>
        </pc:spChg>
        <pc:spChg chg="add">
          <ac:chgData name="Bianca Beatrice Matal" userId="072d16489162ca6b" providerId="LiveId" clId="{64A55126-0ACE-4567-9EDB-604A690543CD}" dt="2024-02-15T02:35:48.832" v="975" actId="26606"/>
          <ac:spMkLst>
            <pc:docMk/>
            <pc:sldMk cId="2309462711" sldId="267"/>
            <ac:spMk id="16" creationId="{EB1B078B-B000-44F9-B571-4AF20E88C141}"/>
          </ac:spMkLst>
        </pc:spChg>
        <pc:spChg chg="add">
          <ac:chgData name="Bianca Beatrice Matal" userId="072d16489162ca6b" providerId="LiveId" clId="{64A55126-0ACE-4567-9EDB-604A690543CD}" dt="2024-02-15T02:35:48.832" v="975" actId="26606"/>
          <ac:spMkLst>
            <pc:docMk/>
            <pc:sldMk cId="2309462711" sldId="267"/>
            <ac:spMk id="18" creationId="{B5AAC39E-8294-44DC-AB9F-2B9F22C397E1}"/>
          </ac:spMkLst>
        </pc:spChg>
        <pc:spChg chg="add">
          <ac:chgData name="Bianca Beatrice Matal" userId="072d16489162ca6b" providerId="LiveId" clId="{64A55126-0ACE-4567-9EDB-604A690543CD}" dt="2024-02-15T02:35:48.832" v="975" actId="26606"/>
          <ac:spMkLst>
            <pc:docMk/>
            <pc:sldMk cId="2309462711" sldId="267"/>
            <ac:spMk id="20" creationId="{BB4C4539-396B-4D77-B418-A202FDAB0524}"/>
          </ac:spMkLst>
        </pc:spChg>
        <pc:spChg chg="add">
          <ac:chgData name="Bianca Beatrice Matal" userId="072d16489162ca6b" providerId="LiveId" clId="{64A55126-0ACE-4567-9EDB-604A690543CD}" dt="2024-02-15T02:35:48.832" v="975" actId="26606"/>
          <ac:spMkLst>
            <pc:docMk/>
            <pc:sldMk cId="2309462711" sldId="267"/>
            <ac:spMk id="22" creationId="{F669F220-DD76-466C-87A6-5024673C4556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309462711" sldId="267"/>
            <ac:spMk id="25" creationId="{748321A4-DDE5-4057-A34B-A19FC26C50B0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309462711" sldId="267"/>
            <ac:spMk id="27" creationId="{226841DE-FD80-4D74-9FF9-79BA5E9F1331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2309462711" sldId="267"/>
            <ac:spMk id="29" creationId="{D0C6C81A-990F-4154-A92D-3005C577249C}"/>
          </ac:spMkLst>
        </pc:spChg>
        <pc:picChg chg="mod ord">
          <ac:chgData name="Bianca Beatrice Matal" userId="072d16489162ca6b" providerId="LiveId" clId="{64A55126-0ACE-4567-9EDB-604A690543CD}" dt="2024-02-15T02:35:48.832" v="975" actId="26606"/>
          <ac:picMkLst>
            <pc:docMk/>
            <pc:sldMk cId="2309462711" sldId="267"/>
            <ac:picMk id="5" creationId="{3698FE77-0AFF-CC93-44CB-CF511F32D4A1}"/>
          </ac:picMkLst>
        </pc:picChg>
        <pc:picChg chg="add">
          <ac:chgData name="Bianca Beatrice Matal" userId="072d16489162ca6b" providerId="LiveId" clId="{64A55126-0ACE-4567-9EDB-604A690543CD}" dt="2024-02-15T02:35:48.832" v="975" actId="26606"/>
          <ac:picMkLst>
            <pc:docMk/>
            <pc:sldMk cId="2309462711" sldId="267"/>
            <ac:picMk id="10" creationId="{DEB2E8C4-C3E7-4048-A43D-9859510CFA98}"/>
          </ac:picMkLst>
        </pc:picChg>
        <pc:inkChg chg="add">
          <ac:chgData name="Bianca Beatrice Matal" userId="072d16489162ca6b" providerId="LiveId" clId="{64A55126-0ACE-4567-9EDB-604A690543CD}" dt="2024-02-15T02:35:48.832" v="975" actId="26606"/>
          <ac:inkMkLst>
            <pc:docMk/>
            <pc:sldMk cId="2309462711" sldId="267"/>
            <ac:inkMk id="12" creationId="{24D29CCB-7956-4E3E-8880-304085F04BF4}"/>
          </ac:inkMkLst>
        </pc:inkChg>
      </pc:sldChg>
      <pc:sldChg chg="addSp delSp modSp mod delDesignElem">
        <pc:chgData name="Bianca Beatrice Matal" userId="072d16489162ca6b" providerId="LiveId" clId="{64A55126-0ACE-4567-9EDB-604A690543CD}" dt="2024-02-15T03:16:37.060" v="1536" actId="20577"/>
        <pc:sldMkLst>
          <pc:docMk/>
          <pc:sldMk cId="882544085" sldId="268"/>
        </pc:sldMkLst>
        <pc:spChg chg="add mod">
          <ac:chgData name="Bianca Beatrice Matal" userId="072d16489162ca6b" providerId="LiveId" clId="{64A55126-0ACE-4567-9EDB-604A690543CD}" dt="2024-02-15T03:16:37.060" v="1536" actId="20577"/>
          <ac:spMkLst>
            <pc:docMk/>
            <pc:sldMk cId="882544085" sldId="268"/>
            <ac:spMk id="5" creationId="{EA2D0060-97FF-80E1-5898-B75737562E6F}"/>
          </ac:spMkLst>
        </pc:spChg>
        <pc:spChg chg="add mod">
          <ac:chgData name="Bianca Beatrice Matal" userId="072d16489162ca6b" providerId="LiveId" clId="{64A55126-0ACE-4567-9EDB-604A690543CD}" dt="2024-02-15T01:21:03.898" v="401" actId="20577"/>
          <ac:spMkLst>
            <pc:docMk/>
            <pc:sldMk cId="882544085" sldId="268"/>
            <ac:spMk id="7" creationId="{EEED7BD1-3129-0B66-AA6D-4F4B304FD366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882544085" sldId="268"/>
            <ac:spMk id="8" creationId="{748321A4-DDE5-4057-A34B-A19FC26C50B0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882544085" sldId="268"/>
            <ac:spMk id="10" creationId="{63C30B2F-D1D0-4298-AAAA-5CD7FAF7321F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882544085" sldId="268"/>
            <ac:spMk id="12" creationId="{E9533D31-1769-4D2E-8948-546D7CB80A45}"/>
          </ac:spMkLst>
        </pc:spChg>
        <pc:spChg chg="add mod">
          <ac:chgData name="Bianca Beatrice Matal" userId="072d16489162ca6b" providerId="LiveId" clId="{64A55126-0ACE-4567-9EDB-604A690543CD}" dt="2024-02-15T01:23:45.818" v="419" actId="255"/>
          <ac:spMkLst>
            <pc:docMk/>
            <pc:sldMk cId="882544085" sldId="268"/>
            <ac:spMk id="13" creationId="{E237C222-FCA2-4B8B-936F-6FE55D99F1A2}"/>
          </ac:spMkLst>
        </pc:spChg>
        <pc:spChg chg="del">
          <ac:chgData name="Bianca Beatrice Matal" userId="072d16489162ca6b" providerId="LiveId" clId="{64A55126-0ACE-4567-9EDB-604A690543CD}" dt="2024-02-15T02:35:43.038" v="974"/>
          <ac:spMkLst>
            <pc:docMk/>
            <pc:sldMk cId="882544085" sldId="268"/>
            <ac:spMk id="14" creationId="{EC7E64B5-F372-4994-9DA7-98448FE92CAA}"/>
          </ac:spMkLst>
        </pc:spChg>
        <pc:picChg chg="mod">
          <ac:chgData name="Bianca Beatrice Matal" userId="072d16489162ca6b" providerId="LiveId" clId="{64A55126-0ACE-4567-9EDB-604A690543CD}" dt="2024-02-15T01:22:59.834" v="415" actId="1076"/>
          <ac:picMkLst>
            <pc:docMk/>
            <pc:sldMk cId="882544085" sldId="268"/>
            <ac:picMk id="3" creationId="{7C510380-49FA-BBC6-6956-A659FCB56607}"/>
          </ac:picMkLst>
        </pc:picChg>
        <pc:picChg chg="add mod">
          <ac:chgData name="Bianca Beatrice Matal" userId="072d16489162ca6b" providerId="LiveId" clId="{64A55126-0ACE-4567-9EDB-604A690543CD}" dt="2024-02-15T01:23:26.090" v="417" actId="14100"/>
          <ac:picMkLst>
            <pc:docMk/>
            <pc:sldMk cId="882544085" sldId="268"/>
            <ac:picMk id="9" creationId="{4AF9CB17-88D6-BE17-6197-4F9FAEA296B6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5T02:46:40.8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5T02:35:46.57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February 21,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006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February 21,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323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February 21,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517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February 21, 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798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February 21,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769861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February 21,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81102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February 21,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905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February 21,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07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February 21,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65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February 21,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24180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February 21,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785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February 21, 2024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11638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9B66A3A-080E-D598-26A8-7A6A8E6A8FA2}"/>
              </a:ext>
            </a:extLst>
          </p:cNvPr>
          <p:cNvSpPr txBox="1"/>
          <p:nvPr/>
        </p:nvSpPr>
        <p:spPr>
          <a:xfrm>
            <a:off x="107004" y="4651029"/>
            <a:ext cx="7003915" cy="169737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/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STUDENT NAME</a:t>
            </a:r>
            <a:r>
              <a:rPr lang="ro-RO" sz="20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:Bianca beatrice matal</a:t>
            </a:r>
            <a:endParaRPr lang="en-US" sz="2000" cap="all" spc="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STUDENT ID</a:t>
            </a:r>
            <a:r>
              <a:rPr lang="ro-RO" sz="20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:2244785</a:t>
            </a:r>
            <a:r>
              <a:rPr lang="en-US" sz="20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MODULE NAME</a:t>
            </a:r>
            <a:r>
              <a:rPr lang="ro-RO" sz="20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:OPERATING HOTEL FACILITIES</a:t>
            </a:r>
            <a:endParaRPr lang="en-US" sz="2000" cap="all" spc="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LECTURER NAME</a:t>
            </a:r>
            <a:r>
              <a:rPr lang="ro-RO" sz="2000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</a:rPr>
              <a:t>:BEN CHONG</a:t>
            </a:r>
            <a:endParaRPr lang="en-US" sz="2000" cap="all" spc="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321706F-DD14-C931-FFC5-905B3590B4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888" r="-1" b="-1"/>
          <a:stretch/>
        </p:blipFill>
        <p:spPr>
          <a:xfrm>
            <a:off x="5729590" y="1469181"/>
            <a:ext cx="5324863" cy="28617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9C00670-D480-0916-B21F-431E6BC68FFB}"/>
              </a:ext>
            </a:extLst>
          </p:cNvPr>
          <p:cNvSpPr txBox="1"/>
          <p:nvPr/>
        </p:nvSpPr>
        <p:spPr>
          <a:xfrm>
            <a:off x="1215368" y="1945944"/>
            <a:ext cx="32198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800" b="1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  <a:p>
            <a:endParaRPr lang="ro-RO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9172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Picture 91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866A92-D506-8168-BC34-A56232E7C6DE}"/>
              </a:ext>
            </a:extLst>
          </p:cNvPr>
          <p:cNvSpPr txBox="1"/>
          <p:nvPr/>
        </p:nvSpPr>
        <p:spPr>
          <a:xfrm>
            <a:off x="1461620" y="72957"/>
            <a:ext cx="6967181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lvl="0" inden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Pts val="990"/>
            </a:pPr>
            <a:r>
              <a:rPr lang="en-US" sz="2800" b="1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Batang" panose="02030600000101010101" pitchFamily="18" charset="-127"/>
                <a:cs typeface="+mj-cs"/>
              </a:rPr>
              <a:t>TABLE OF CONTENTS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5D342E6-7322-CB18-3C05-F9E690371B25}"/>
              </a:ext>
            </a:extLst>
          </p:cNvPr>
          <p:cNvSpPr txBox="1"/>
          <p:nvPr/>
        </p:nvSpPr>
        <p:spPr>
          <a:xfrm>
            <a:off x="0" y="1361938"/>
            <a:ext cx="8511702" cy="549606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ts val="990"/>
              <a:buNone/>
            </a:pP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Slide1: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 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......................................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........................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...............................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....................Introduction 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ts val="990"/>
              <a:buNone/>
            </a:pP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Slide 2: ………………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.....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..…</a:t>
            </a:r>
            <a:r>
              <a:rPr lang="en-US" sz="1400" b="1" spc="5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Recognising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 the potential risks, industry best practices and regulations related to housekeeping safety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ts val="990"/>
              <a:buNone/>
            </a:pP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Slide 3: ………………………………………………………………………………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......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……..Precautions and Procedures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ts val="990"/>
              <a:buNone/>
            </a:pP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Slide 4: ...……………..……………………………………………………………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.......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……….Equipment and Hazard Mitigation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ts val="990"/>
              <a:buNone/>
            </a:pP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Slide 5: ……………………….……………………………………………………………………….Service delivery- resource allocation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ts val="990"/>
              <a:buNone/>
            </a:pP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Slide 6: ……………………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....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……………………..Significance of technical knowledge, industry standards and </a:t>
            </a:r>
            <a:r>
              <a:rPr lang="en-US" sz="1400" b="1" spc="5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programme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 management 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ts val="990"/>
              <a:buNone/>
            </a:pP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Slide7: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 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……………………………..……………………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……………………………………………..Contd.. 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ts val="990"/>
              <a:buNone/>
            </a:pP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Slide 8: ………..……………………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.............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……………………………..Planning and </a:t>
            </a:r>
            <a:r>
              <a:rPr lang="en-US" sz="1400" b="1" spc="5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organisation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, management styles, health, and safety 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ts val="990"/>
              <a:buNone/>
            </a:pP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Slide 9: ……………………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………………………………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…………………………………………..Contd..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ts val="990"/>
              <a:buNone/>
            </a:pP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Slide 10: ………………..……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…………………………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……………………………………Conclusion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ts val="990"/>
              <a:buNone/>
            </a:pP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Slide 11: …………………………</a:t>
            </a:r>
            <a:r>
              <a:rPr lang="ro-RO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..</a:t>
            </a:r>
            <a:r>
              <a:rPr lang="en-US" sz="1400" b="1" spc="5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Batang" panose="02030600000101010101" pitchFamily="18" charset="-127"/>
                <a:cs typeface="Arial" panose="020B0604020202020204" pitchFamily="34" charset="0"/>
                <a:sym typeface="Arial"/>
              </a:rPr>
              <a:t>……………………….…………………………………….References</a:t>
            </a:r>
            <a:endParaRPr lang="en-US" sz="1400" b="1" spc="5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Batang" panose="02030600000101010101" pitchFamily="18" charset="-127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0497B8-7CB6-8280-DB55-22B78A04D7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378" r="32173" b="1"/>
          <a:stretch/>
        </p:blipFill>
        <p:spPr>
          <a:xfrm>
            <a:off x="8727511" y="2"/>
            <a:ext cx="3464489" cy="6865951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02428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C510380-49FA-BBC6-6956-A659FCB566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4" r="1919" b="1"/>
          <a:stretch/>
        </p:blipFill>
        <p:spPr>
          <a:xfrm>
            <a:off x="763968" y="289245"/>
            <a:ext cx="10664062" cy="62889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2D0060-97FF-80E1-5898-B75737562E6F}"/>
              </a:ext>
            </a:extLst>
          </p:cNvPr>
          <p:cNvSpPr txBox="1"/>
          <p:nvPr/>
        </p:nvSpPr>
        <p:spPr>
          <a:xfrm>
            <a:off x="2963185" y="573819"/>
            <a:ext cx="62656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400" b="1" dirty="0"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ro-RO" sz="2400" b="1">
                <a:latin typeface="Arial"/>
                <a:ea typeface="Arial"/>
                <a:cs typeface="Arial"/>
                <a:sym typeface="Arial"/>
              </a:rPr>
              <a:t>ntroduction</a:t>
            </a:r>
            <a:r>
              <a:rPr lang="en" sz="2400" b="1">
                <a:latin typeface="Arial"/>
                <a:ea typeface="Arial"/>
                <a:cs typeface="Arial"/>
                <a:sym typeface="Arial"/>
              </a:rPr>
              <a:t> </a:t>
            </a:r>
            <a:endParaRPr lang="ro-RO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ED7BD1-3129-0B66-AA6D-4F4B304FD366}"/>
              </a:ext>
            </a:extLst>
          </p:cNvPr>
          <p:cNvSpPr txBox="1"/>
          <p:nvPr/>
        </p:nvSpPr>
        <p:spPr>
          <a:xfrm>
            <a:off x="1081377" y="1287496"/>
            <a:ext cx="5764696" cy="50270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Housekeeping Safety is significant to maintain better hygienic conditions, enhance workers safety and maximise the usable space (Raghubalan and Raghubalan, 2016). 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Delivering</a:t>
            </a:r>
            <a:r>
              <a:rPr lang="ro-RO" sz="1800" dirty="0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a basic housekeeping training presentation to housekeeping team members is essential to inform them about the importance of health and safety practices</a:t>
            </a:r>
            <a:r>
              <a:rPr lang="ro-RO" sz="1800" dirty="0">
                <a:latin typeface="Arial"/>
                <a:ea typeface="Arial"/>
                <a:cs typeface="Arial"/>
                <a:sym typeface="Arial"/>
              </a:rPr>
              <a:t>.</a:t>
            </a:r>
            <a:endParaRPr lang="en-GB" sz="1800" dirty="0"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Housekeeping team members of the firm are going to learn about the potential risks, different industry best practices and health and safety standards</a:t>
            </a:r>
            <a:r>
              <a:rPr lang="ro-RO" sz="1800" dirty="0">
                <a:latin typeface="Arial"/>
                <a:ea typeface="Arial"/>
                <a:cs typeface="Arial"/>
                <a:sym typeface="Arial"/>
              </a:rPr>
              <a:t>.</a:t>
            </a: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pic>
        <p:nvPicPr>
          <p:cNvPr id="9" name="Google Shape;70;p15">
            <a:extLst>
              <a:ext uri="{FF2B5EF4-FFF2-40B4-BE49-F238E27FC236}">
                <a16:creationId xmlns:a16="http://schemas.microsoft.com/office/drawing/2014/main" id="{4AF9CB17-88D6-BE17-6197-4F9FAEA296B6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81721" y="1563316"/>
            <a:ext cx="4288644" cy="3446005"/>
          </a:xfrm>
          <a:prstGeom prst="rect">
            <a:avLst/>
          </a:prstGeom>
          <a:noFill/>
          <a:ln w="2857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237C222-FCA2-4B8B-936F-6FE55D99F1A2}"/>
              </a:ext>
            </a:extLst>
          </p:cNvPr>
          <p:cNvSpPr txBox="1"/>
          <p:nvPr/>
        </p:nvSpPr>
        <p:spPr>
          <a:xfrm>
            <a:off x="6915954" y="5298850"/>
            <a:ext cx="460294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Hale, L. 2016.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Warehouse Housekeeping to Improve Safety - The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Safegard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Group, Inc., The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Safegard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Group, Inc.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https://www.safegardgroup.com/blog/2016/09/21/warehouse-housekeeping-improve-safety/ (Accessed: 12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882544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468FC9E-70CC-681C-8E03-A3749EBB93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4" r="1919" b="1"/>
          <a:stretch/>
        </p:blipFill>
        <p:spPr>
          <a:xfrm>
            <a:off x="763968" y="289245"/>
            <a:ext cx="10664062" cy="62889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90F82CE-49D3-EEF3-F683-3109A0687365}"/>
              </a:ext>
            </a:extLst>
          </p:cNvPr>
          <p:cNvSpPr txBox="1"/>
          <p:nvPr/>
        </p:nvSpPr>
        <p:spPr>
          <a:xfrm>
            <a:off x="1137037" y="535576"/>
            <a:ext cx="1010016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400" b="1" dirty="0">
                <a:latin typeface="Arial"/>
                <a:ea typeface="Arial"/>
                <a:cs typeface="Arial"/>
                <a:sym typeface="Arial"/>
              </a:rPr>
              <a:t>Recognising the potential risks, industry best practices and regulations related to housekeeping safety</a:t>
            </a:r>
            <a:endParaRPr lang="ro-RO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617095-487A-F7A5-2498-E089468B3849}"/>
              </a:ext>
            </a:extLst>
          </p:cNvPr>
          <p:cNvSpPr txBox="1"/>
          <p:nvPr/>
        </p:nvSpPr>
        <p:spPr>
          <a:xfrm>
            <a:off x="906450" y="1612904"/>
            <a:ext cx="5112688" cy="50270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Different potential risks related to housekeeping safety are slips and falls, fire hazards, tracking materials, chemical exposure and sanitization</a:t>
            </a:r>
            <a:r>
              <a:rPr lang="ro-RO" sz="1800">
                <a:latin typeface="Arial"/>
                <a:ea typeface="Arial"/>
                <a:cs typeface="Arial"/>
                <a:sym typeface="Arial"/>
              </a:rPr>
              <a:t>.</a:t>
            </a:r>
            <a:endParaRPr lang="en-GB" sz="1800"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Industry best practices include slip-resistant spill mats, zero tolerance stance for different sidewalk obstacles which may reduce the risk of falling or slipping. 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>
                <a:latin typeface="Arial"/>
                <a:ea typeface="Arial"/>
                <a:cs typeface="Arial"/>
                <a:sym typeface="Arial"/>
              </a:rPr>
              <a:t>The Workplace Regulations 1992 states that every place of employment along with furniture, decor and different fixtures must be maintained properly (Legislations, 2024).</a:t>
            </a:r>
            <a:endParaRPr lang="en-GB" sz="1800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" name="Google Shape;78;p16">
            <a:extLst>
              <a:ext uri="{FF2B5EF4-FFF2-40B4-BE49-F238E27FC236}">
                <a16:creationId xmlns:a16="http://schemas.microsoft.com/office/drawing/2014/main" id="{24842D3C-26C5-15C4-120D-82C38E68DB78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66169" y="1857265"/>
            <a:ext cx="4671029" cy="3255423"/>
          </a:xfrm>
          <a:prstGeom prst="rect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CCC04BB-0C67-CABC-99D4-A3916C344795}"/>
              </a:ext>
            </a:extLst>
          </p:cNvPr>
          <p:cNvSpPr txBox="1"/>
          <p:nvPr/>
        </p:nvSpPr>
        <p:spPr>
          <a:xfrm>
            <a:off x="6399513" y="5260679"/>
            <a:ext cx="4822428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Newpig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2024. How to Prevent Slips, Trips and Falls at Your Facility. Available at: https://www.newpig.com/how-to-prevent-slips-trips-and-falls-at-your-facility/c/8007?show=All (Accessed: 12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1564613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664150C-6457-0A5C-CC9F-A2F5F7CA01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262" y="338821"/>
            <a:ext cx="10893303" cy="62572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8FC61A-B1AF-225D-7C17-67DC4CB2DAC1}"/>
              </a:ext>
            </a:extLst>
          </p:cNvPr>
          <p:cNvSpPr txBox="1"/>
          <p:nvPr/>
        </p:nvSpPr>
        <p:spPr>
          <a:xfrm>
            <a:off x="2782957" y="614439"/>
            <a:ext cx="72038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400" b="1" dirty="0">
                <a:latin typeface="Arial"/>
                <a:ea typeface="Arial"/>
                <a:cs typeface="Arial"/>
                <a:sym typeface="Arial"/>
              </a:rPr>
              <a:t>Equipment and Hazard Mitigation</a:t>
            </a:r>
            <a:endParaRPr lang="ro-RO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5B9801-DCBD-036B-F186-6DD03A2EFB0F}"/>
              </a:ext>
            </a:extLst>
          </p:cNvPr>
          <p:cNvSpPr txBox="1"/>
          <p:nvPr/>
        </p:nvSpPr>
        <p:spPr>
          <a:xfrm>
            <a:off x="600073" y="1414925"/>
            <a:ext cx="5244135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lang="en-GB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Requirements used for housekeeping and safety management includes vacuum cleaners, brooms and dustpans, brush, mops and others. 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lang="en-GB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Wearing proper equipment, and handling cleaning products efficiently can alleviate health and safety hazards (CCOHS, 2024).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lang="en-GB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Hygiene practices, sanitation procedures, and room cleanliness are some of the key strategies to mitigate risks  (</a:t>
            </a:r>
            <a:r>
              <a:rPr lang="en-GB" sz="18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Mangco</a:t>
            </a:r>
            <a:r>
              <a:rPr lang="en-GB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and </a:t>
            </a:r>
            <a:r>
              <a:rPr lang="en-GB" sz="180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Andales</a:t>
            </a:r>
            <a:r>
              <a:rPr lang="en-GB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2023).</a:t>
            </a:r>
            <a:endParaRPr lang="en-GB" sz="1800"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" name="Google Shape;86;p17">
            <a:extLst>
              <a:ext uri="{FF2B5EF4-FFF2-40B4-BE49-F238E27FC236}">
                <a16:creationId xmlns:a16="http://schemas.microsoft.com/office/drawing/2014/main" id="{58BB164C-109D-36D3-CA68-EA3D03B00D2B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35430" y="1614115"/>
            <a:ext cx="5134935" cy="3613722"/>
          </a:xfrm>
          <a:prstGeom prst="rect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95430A1-B0F0-BD58-7756-E36B030F5D30}"/>
              </a:ext>
            </a:extLst>
          </p:cNvPr>
          <p:cNvSpPr txBox="1"/>
          <p:nvPr/>
        </p:nvSpPr>
        <p:spPr>
          <a:xfrm>
            <a:off x="6235430" y="5470724"/>
            <a:ext cx="504642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The New York Times, 2024.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Best Broom, Dustpan, and Dust Mop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https://www.nytimes.com/wirecutter/reviews/best-broom-dustpan-dustmop/ (Accessed: 12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1314588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FF48E57-CDFA-0BCA-5C7E-F08AB1B9F5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4" r="1919" b="1"/>
          <a:stretch/>
        </p:blipFill>
        <p:spPr>
          <a:xfrm>
            <a:off x="763968" y="289245"/>
            <a:ext cx="10664062" cy="62889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3D5206E-2F30-F9E1-6C3C-96AA36CEAE1B}"/>
              </a:ext>
            </a:extLst>
          </p:cNvPr>
          <p:cNvSpPr txBox="1"/>
          <p:nvPr/>
        </p:nvSpPr>
        <p:spPr>
          <a:xfrm>
            <a:off x="3387255" y="530951"/>
            <a:ext cx="62656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400" b="1" dirty="0">
                <a:latin typeface="Arial"/>
                <a:ea typeface="Arial"/>
                <a:cs typeface="Arial"/>
                <a:sym typeface="Arial"/>
              </a:rPr>
              <a:t>Service delivery- resource allocation</a:t>
            </a:r>
            <a:endParaRPr lang="ro-RO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EFA1D7-402E-ABEC-0BAF-69B23F4C2EDB}"/>
              </a:ext>
            </a:extLst>
          </p:cNvPr>
          <p:cNvSpPr txBox="1"/>
          <p:nvPr/>
        </p:nvSpPr>
        <p:spPr>
          <a:xfrm>
            <a:off x="946205" y="1518123"/>
            <a:ext cx="4882101" cy="50270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The service delivery in terms of housekeeping safety may be given by utilising different resources such as 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Physical 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Human 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Technological resources. 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On the other hand, the HR head of Premier Inn Evesham may provide advanced on-the-job educational training to housekeeping team members to get ideas on workplace health and safety approaches. </a:t>
            </a:r>
          </a:p>
        </p:txBody>
      </p:sp>
      <p:pic>
        <p:nvPicPr>
          <p:cNvPr id="13" name="Google Shape;94;p18">
            <a:extLst>
              <a:ext uri="{FF2B5EF4-FFF2-40B4-BE49-F238E27FC236}">
                <a16:creationId xmlns:a16="http://schemas.microsoft.com/office/drawing/2014/main" id="{56A46867-4332-95D3-44FA-351A2A7AF8A4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97435" y="1727700"/>
            <a:ext cx="4948360" cy="3456549"/>
          </a:xfrm>
          <a:prstGeom prst="rect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7E69E72-D590-87DD-E597-453DADBB369B}"/>
              </a:ext>
            </a:extLst>
          </p:cNvPr>
          <p:cNvSpPr txBox="1"/>
          <p:nvPr/>
        </p:nvSpPr>
        <p:spPr>
          <a:xfrm>
            <a:off x="6147361" y="5302196"/>
            <a:ext cx="5159394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Leavitt Group News &amp; Publications, 2015.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Preventing Slips, Trips, and Falls in the Workplace | Leavitt Group News &amp; Publications.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https://news.leavitt.com/business-insurance/preventing-slips-trips-and-falls-in-the-workplace/ (Accessed: 12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2774003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0ACA5EE-1122-2D00-AD86-2D3E485D58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4" r="1919" b="1"/>
          <a:stretch/>
        </p:blipFill>
        <p:spPr>
          <a:xfrm>
            <a:off x="763968" y="289245"/>
            <a:ext cx="10664062" cy="62889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1860D6-BD00-CC5B-DB69-363144A2B741}"/>
              </a:ext>
            </a:extLst>
          </p:cNvPr>
          <p:cNvSpPr txBox="1"/>
          <p:nvPr/>
        </p:nvSpPr>
        <p:spPr>
          <a:xfrm>
            <a:off x="2321859" y="461246"/>
            <a:ext cx="810409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400" b="1" dirty="0">
                <a:latin typeface="Arial"/>
                <a:ea typeface="Arial"/>
                <a:cs typeface="Arial"/>
                <a:sym typeface="Arial"/>
              </a:rPr>
              <a:t>Significance of technical knowledge, industry standards and programme management </a:t>
            </a:r>
            <a:endParaRPr lang="ro-RO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FE036C-838B-ACD9-A170-2E9B371FFD76}"/>
              </a:ext>
            </a:extLst>
          </p:cNvPr>
          <p:cNvSpPr txBox="1"/>
          <p:nvPr/>
        </p:nvSpPr>
        <p:spPr>
          <a:xfrm>
            <a:off x="673099" y="1438103"/>
            <a:ext cx="5332033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Having in-depth technical knowledge on good housekeeping is significant in health and safety programs</a:t>
            </a:r>
            <a:r>
              <a:rPr lang="ro-RO" sz="1800" dirty="0">
                <a:latin typeface="Arial"/>
                <a:ea typeface="Arial"/>
                <a:cs typeface="Arial"/>
                <a:sym typeface="Arial"/>
              </a:rPr>
              <a:t>.</a:t>
            </a: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It allows in reducing hazards in the workplace. 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Understanding of health and industry standards is helpful for housekeeping team members to ensure workers' safety within the workplace (HSE, 2023).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Management of health and safety programmes is to ensure safe work practices, and understand health management. </a:t>
            </a:r>
          </a:p>
        </p:txBody>
      </p:sp>
      <p:pic>
        <p:nvPicPr>
          <p:cNvPr id="7" name="Google Shape;102;p19">
            <a:extLst>
              <a:ext uri="{FF2B5EF4-FFF2-40B4-BE49-F238E27FC236}">
                <a16:creationId xmlns:a16="http://schemas.microsoft.com/office/drawing/2014/main" id="{5097EDAB-1194-723D-86C6-2B957863EB1E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3323" r="3314"/>
          <a:stretch/>
        </p:blipFill>
        <p:spPr>
          <a:xfrm>
            <a:off x="6264613" y="1615057"/>
            <a:ext cx="5087566" cy="3540603"/>
          </a:xfrm>
          <a:prstGeom prst="rect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8DA4384-029A-8ECC-F35B-EC215A37AFE4}"/>
              </a:ext>
            </a:extLst>
          </p:cNvPr>
          <p:cNvSpPr txBox="1"/>
          <p:nvPr/>
        </p:nvSpPr>
        <p:spPr>
          <a:xfrm>
            <a:off x="6298665" y="5275154"/>
            <a:ext cx="488966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Nara Training, 2020.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Why Occupational Health and Safety is Important - Nara Training.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https://www.naratraining.com.au/blog/why-occupational-health-and-safety-is-important/ (Accessed: 12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13628862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CAE366-89BF-1ACA-F52A-81DCFE1777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4" r="1919" b="1"/>
          <a:stretch/>
        </p:blipFill>
        <p:spPr>
          <a:xfrm>
            <a:off x="763968" y="289245"/>
            <a:ext cx="10664062" cy="62889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2CFA671-0AC7-384A-67C8-F59F1F9C5AD9}"/>
              </a:ext>
            </a:extLst>
          </p:cNvPr>
          <p:cNvSpPr txBox="1"/>
          <p:nvPr/>
        </p:nvSpPr>
        <p:spPr>
          <a:xfrm>
            <a:off x="1941095" y="492168"/>
            <a:ext cx="91439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400" b="1" dirty="0">
                <a:latin typeface="Arial"/>
                <a:ea typeface="Arial"/>
                <a:cs typeface="Arial"/>
                <a:sym typeface="Arial"/>
              </a:rPr>
              <a:t>Significance of technical knowledge, industry standards and programme management (continuation)</a:t>
            </a:r>
            <a:endParaRPr lang="ro-RO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E5D71E-F6E5-E59E-1CEF-28540FDE0012}"/>
              </a:ext>
            </a:extLst>
          </p:cNvPr>
          <p:cNvSpPr txBox="1"/>
          <p:nvPr/>
        </p:nvSpPr>
        <p:spPr>
          <a:xfrm>
            <a:off x="847165" y="1563317"/>
            <a:ext cx="5867400" cy="4651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2000" dirty="0">
                <a:latin typeface="Arial"/>
                <a:ea typeface="Arial"/>
                <a:cs typeface="Arial"/>
                <a:sym typeface="Arial"/>
              </a:rPr>
              <a:t>Industry standards include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sz="2000" dirty="0">
                <a:latin typeface="Arial"/>
                <a:ea typeface="Arial"/>
                <a:cs typeface="Arial"/>
                <a:sym typeface="Arial"/>
              </a:rPr>
              <a:t>“Organisation”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sz="2000" dirty="0">
                <a:latin typeface="Arial"/>
                <a:ea typeface="Arial"/>
                <a:cs typeface="Arial"/>
                <a:sym typeface="Arial"/>
              </a:rPr>
              <a:t>“Neatness”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sz="2000" dirty="0">
                <a:latin typeface="Arial"/>
                <a:ea typeface="Arial"/>
                <a:cs typeface="Arial"/>
                <a:sym typeface="Arial"/>
              </a:rPr>
              <a:t>“Cleanliness”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sz="2000" dirty="0">
                <a:latin typeface="Arial"/>
                <a:ea typeface="Arial"/>
                <a:cs typeface="Arial"/>
                <a:sym typeface="Arial"/>
              </a:rPr>
              <a:t>“Standardisation”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sz="2000" dirty="0">
                <a:latin typeface="Arial"/>
                <a:ea typeface="Arial"/>
                <a:cs typeface="Arial"/>
                <a:sym typeface="Arial"/>
              </a:rPr>
              <a:t>And “Discipline” (OSHC, 2022).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2000" dirty="0">
                <a:latin typeface="Arial"/>
                <a:ea typeface="Arial"/>
                <a:cs typeface="Arial"/>
                <a:sym typeface="Arial"/>
              </a:rPr>
              <a:t>Understanding the importance of industry standards along with technical knowledge on workers' safety is important for housekeeping team members.</a:t>
            </a:r>
          </a:p>
        </p:txBody>
      </p:sp>
      <p:pic>
        <p:nvPicPr>
          <p:cNvPr id="7" name="Google Shape;110;p20">
            <a:extLst>
              <a:ext uri="{FF2B5EF4-FFF2-40B4-BE49-F238E27FC236}">
                <a16:creationId xmlns:a16="http://schemas.microsoft.com/office/drawing/2014/main" id="{D42159E1-FD7F-A3D0-A7F4-BB0C5F755C77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45406" y="1563316"/>
            <a:ext cx="4426595" cy="3223837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34638F7-F54D-9E6B-6835-1031B30B519F}"/>
              </a:ext>
            </a:extLst>
          </p:cNvPr>
          <p:cNvSpPr txBox="1"/>
          <p:nvPr/>
        </p:nvSpPr>
        <p:spPr>
          <a:xfrm>
            <a:off x="7045273" y="5116844"/>
            <a:ext cx="422685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Burton-Hughes, L. 2021.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What are the Six Stages of Cleaning?, The Hub | High Speed Training. The Hub | High Speed Training.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https://www.highspeedtraining.co.uk/hub/what-are-the-six-stages-of-cleaning/ (Accessed: 12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2997164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64D41CC-EF7E-4CAE-E5C8-6B60223F9B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4" r="1919" b="1"/>
          <a:stretch/>
        </p:blipFill>
        <p:spPr>
          <a:xfrm>
            <a:off x="763968" y="289245"/>
            <a:ext cx="10664062" cy="62889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BA2D7C-6F0A-B3A5-9715-3BE6083789A3}"/>
              </a:ext>
            </a:extLst>
          </p:cNvPr>
          <p:cNvSpPr txBox="1"/>
          <p:nvPr/>
        </p:nvSpPr>
        <p:spPr>
          <a:xfrm>
            <a:off x="2420470" y="461247"/>
            <a:ext cx="828338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400" b="1" dirty="0">
                <a:latin typeface="Arial"/>
                <a:ea typeface="Arial"/>
                <a:cs typeface="Arial"/>
                <a:sym typeface="Arial"/>
              </a:rPr>
              <a:t>Planning and organisation, management styles, health, and safety</a:t>
            </a:r>
            <a:endParaRPr lang="ro-RO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C0D766-FA68-679E-F311-AF1CF4E763A2}"/>
              </a:ext>
            </a:extLst>
          </p:cNvPr>
          <p:cNvSpPr txBox="1"/>
          <p:nvPr/>
        </p:nvSpPr>
        <p:spPr>
          <a:xfrm>
            <a:off x="1063811" y="1358128"/>
            <a:ext cx="6626686" cy="50270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Plan for-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Job rosters, and schedules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Frequently cross-check the objective of housekeeping teams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Maintain stocks, engaging health and safety programs (</a:t>
            </a:r>
            <a:r>
              <a:rPr lang="en-GB" dirty="0" err="1">
                <a:latin typeface="Arial"/>
                <a:ea typeface="Arial"/>
                <a:cs typeface="Arial"/>
                <a:sym typeface="Arial"/>
              </a:rPr>
              <a:t>HMHub</a:t>
            </a:r>
            <a:r>
              <a:rPr lang="en-GB" dirty="0">
                <a:latin typeface="Arial"/>
                <a:ea typeface="Arial"/>
                <a:cs typeface="Arial"/>
                <a:sym typeface="Arial"/>
              </a:rPr>
              <a:t>, 2019).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An effective management style amplifying transformational leadership style can be adopted.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Transformational leadership style helps engage employees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Motivate them, build teamwork,</a:t>
            </a:r>
          </a:p>
          <a:p>
            <a:pPr marL="914400" lvl="1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Strengthen communication and internal interactions and others (Thompson </a:t>
            </a:r>
            <a:r>
              <a:rPr lang="en-GB" i="1" dirty="0">
                <a:latin typeface="Arial"/>
                <a:ea typeface="Arial"/>
                <a:cs typeface="Arial"/>
                <a:sym typeface="Arial"/>
              </a:rPr>
              <a:t>et al. </a:t>
            </a:r>
            <a:r>
              <a:rPr lang="en-GB" dirty="0">
                <a:latin typeface="Arial"/>
                <a:ea typeface="Arial"/>
                <a:cs typeface="Arial"/>
                <a:sym typeface="Arial"/>
              </a:rPr>
              <a:t>2021).</a:t>
            </a:r>
          </a:p>
        </p:txBody>
      </p:sp>
      <p:pic>
        <p:nvPicPr>
          <p:cNvPr id="7" name="Google Shape;118;p21">
            <a:extLst>
              <a:ext uri="{FF2B5EF4-FFF2-40B4-BE49-F238E27FC236}">
                <a16:creationId xmlns:a16="http://schemas.microsoft.com/office/drawing/2014/main" id="{5754C603-13F2-96A8-727A-9146EC74991F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35931" y="1499376"/>
            <a:ext cx="3646665" cy="3354873"/>
          </a:xfrm>
          <a:prstGeom prst="rect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409A35-F32D-868E-A1B5-2D79452C976B}"/>
              </a:ext>
            </a:extLst>
          </p:cNvPr>
          <p:cNvSpPr txBox="1"/>
          <p:nvPr/>
        </p:nvSpPr>
        <p:spPr>
          <a:xfrm>
            <a:off x="7694286" y="5011758"/>
            <a:ext cx="368831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MacKenzie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L. 2018.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Is a Health &amp; Safety Management System?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https://www.linkedin.com/pulse/what-health-safety-management-system-lisa-mackenzie (Accessed: 12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20759446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939837-853A-C500-FE16-E762A78DCC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4" r="1919" b="1"/>
          <a:stretch/>
        </p:blipFill>
        <p:spPr>
          <a:xfrm>
            <a:off x="763968" y="289245"/>
            <a:ext cx="10664062" cy="62889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4A49E2-EA70-6F8F-94B1-3347D568CBF6}"/>
              </a:ext>
            </a:extLst>
          </p:cNvPr>
          <p:cNvSpPr txBox="1"/>
          <p:nvPr/>
        </p:nvSpPr>
        <p:spPr>
          <a:xfrm>
            <a:off x="763967" y="1027588"/>
            <a:ext cx="7052165" cy="54425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3175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Work engagement is a positive, fulfilling, effective and well-being that poses an antipode of job burnout (Leiter and Bakker, 2010).</a:t>
            </a:r>
          </a:p>
          <a:p>
            <a:pPr marL="457200" lvl="0" indent="-3175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Better work engagement can be ensured through implementing solid health and safety orientations.</a:t>
            </a:r>
          </a:p>
          <a:p>
            <a:pPr marL="457200" lvl="0" indent="-3175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Regulation 9 under sub-section 9.1 Cleanliness of the UK Workplace Safety Regulation covers the main theme of housekeeping safety (</a:t>
            </a:r>
            <a:r>
              <a:rPr lang="en-GB" dirty="0" err="1">
                <a:latin typeface="Arial"/>
                <a:ea typeface="Arial"/>
                <a:cs typeface="Arial"/>
                <a:sym typeface="Arial"/>
              </a:rPr>
              <a:t>Qmul</a:t>
            </a:r>
            <a:r>
              <a:rPr lang="en-GB" dirty="0">
                <a:latin typeface="Arial"/>
                <a:ea typeface="Arial"/>
                <a:cs typeface="Arial"/>
                <a:sym typeface="Arial"/>
              </a:rPr>
              <a:t>, 2024).</a:t>
            </a:r>
          </a:p>
          <a:p>
            <a:pPr marL="457200" lvl="0" indent="-3175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This showcases that for housekeeping, team members need to perform on-</a:t>
            </a:r>
          </a:p>
          <a:p>
            <a:pPr marL="914400" lvl="1" indent="-3175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Aim to keep the general area clean and tidy</a:t>
            </a:r>
          </a:p>
          <a:p>
            <a:pPr marL="914400" lvl="1" indent="-3175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Create a culture where the desk/surface area is kept clean</a:t>
            </a:r>
          </a:p>
          <a:p>
            <a:pPr marL="914400" lvl="1" indent="-31750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○"/>
            </a:pPr>
            <a:r>
              <a:rPr lang="en-GB" dirty="0">
                <a:latin typeface="Arial"/>
                <a:ea typeface="Arial"/>
                <a:cs typeface="Arial"/>
                <a:sym typeface="Arial"/>
              </a:rPr>
              <a:t>Daily organised and more.</a:t>
            </a:r>
          </a:p>
        </p:txBody>
      </p:sp>
      <p:pic>
        <p:nvPicPr>
          <p:cNvPr id="7" name="Google Shape;126;p22">
            <a:extLst>
              <a:ext uri="{FF2B5EF4-FFF2-40B4-BE49-F238E27FC236}">
                <a16:creationId xmlns:a16="http://schemas.microsoft.com/office/drawing/2014/main" id="{99E300C9-D6C8-1373-2A30-1159C2F4126D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36619" y="1216550"/>
            <a:ext cx="3691411" cy="3587327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616D6F0-41FA-0CC5-A62D-C3C52C9D6465}"/>
              </a:ext>
            </a:extLst>
          </p:cNvPr>
          <p:cNvSpPr txBox="1"/>
          <p:nvPr/>
        </p:nvSpPr>
        <p:spPr>
          <a:xfrm>
            <a:off x="7907000" y="4871310"/>
            <a:ext cx="352103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Comprehensive valve Manufacturer KITZ Corporation, 2022.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management and Occupational health and safety | Society | Sustainability.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https://www.kitz.com/en/sustainability/social/safety-health/ (Accessed: 12 February 2024).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D76957-583F-A7CF-58AF-9E938D16F530}"/>
              </a:ext>
            </a:extLst>
          </p:cNvPr>
          <p:cNvSpPr txBox="1"/>
          <p:nvPr/>
        </p:nvSpPr>
        <p:spPr>
          <a:xfrm>
            <a:off x="3117553" y="429732"/>
            <a:ext cx="70521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" sz="1800" b="1" dirty="0">
                <a:latin typeface="Arial"/>
                <a:ea typeface="Arial"/>
                <a:cs typeface="Arial"/>
                <a:sym typeface="Arial"/>
              </a:rPr>
              <a:t>Planning and organisation, management styles, health, and safety (continuation)</a:t>
            </a:r>
            <a:endParaRPr lang="ro-RO" sz="1800" b="1" dirty="0"/>
          </a:p>
        </p:txBody>
      </p:sp>
    </p:spTree>
    <p:extLst>
      <p:ext uri="{BB962C8B-B14F-4D97-AF65-F5344CB8AC3E}">
        <p14:creationId xmlns:p14="http://schemas.microsoft.com/office/powerpoint/2010/main" val="2487404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ACF80B-EA98-A45B-A8D4-39EC5FB7C0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4" r="1919" b="1"/>
          <a:stretch/>
        </p:blipFill>
        <p:spPr>
          <a:xfrm>
            <a:off x="763968" y="289245"/>
            <a:ext cx="10664062" cy="62889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E8C616-8EC6-9511-53BA-AD1E6750CDE1}"/>
              </a:ext>
            </a:extLst>
          </p:cNvPr>
          <p:cNvSpPr txBox="1"/>
          <p:nvPr/>
        </p:nvSpPr>
        <p:spPr>
          <a:xfrm>
            <a:off x="3130108" y="564326"/>
            <a:ext cx="62656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800" b="1" dirty="0">
                <a:latin typeface="Arial"/>
                <a:ea typeface="Arial"/>
                <a:cs typeface="Arial"/>
                <a:sym typeface="Arial"/>
              </a:rPr>
              <a:t>Conclusion</a:t>
            </a:r>
            <a:endParaRPr lang="ro-RO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4D3B30-84B6-852C-500B-615D076E2A89}"/>
              </a:ext>
            </a:extLst>
          </p:cNvPr>
          <p:cNvSpPr txBox="1"/>
          <p:nvPr/>
        </p:nvSpPr>
        <p:spPr>
          <a:xfrm>
            <a:off x="673099" y="1651871"/>
            <a:ext cx="5735652" cy="29495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The study concludes the </a:t>
            </a:r>
            <a:r>
              <a:rPr lang="en-GB" sz="1800" dirty="0" err="1">
                <a:latin typeface="Arial"/>
                <a:ea typeface="Arial"/>
                <a:cs typeface="Arial"/>
                <a:sym typeface="Arial"/>
              </a:rPr>
              <a:t>brading</a:t>
            </a: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 of job placement in the department of housekeeping outlining the potential risk, safety standards and industry focuses that need for  the job.</a:t>
            </a: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●"/>
            </a:pPr>
            <a:r>
              <a:rPr lang="en-GB" sz="1800" dirty="0">
                <a:latin typeface="Arial"/>
                <a:ea typeface="Arial"/>
                <a:cs typeface="Arial"/>
                <a:sym typeface="Arial"/>
              </a:rPr>
              <a:t>It has been further demonstrated that housekeeping needs maintaining Workplace Safety Regulation to reduce job burnout.</a:t>
            </a:r>
          </a:p>
        </p:txBody>
      </p:sp>
      <p:pic>
        <p:nvPicPr>
          <p:cNvPr id="7" name="Google Shape;134;p23">
            <a:extLst>
              <a:ext uri="{FF2B5EF4-FFF2-40B4-BE49-F238E27FC236}">
                <a16:creationId xmlns:a16="http://schemas.microsoft.com/office/drawing/2014/main" id="{E3E33386-B25A-D649-42D8-FB3012224ACF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27408" y="1836751"/>
            <a:ext cx="4503200" cy="3218446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A50CA5D-18A9-8126-3FAB-93F8C9793ABF}"/>
              </a:ext>
            </a:extLst>
          </p:cNvPr>
          <p:cNvSpPr txBox="1"/>
          <p:nvPr/>
        </p:nvSpPr>
        <p:spPr>
          <a:xfrm>
            <a:off x="6774033" y="5229549"/>
            <a:ext cx="4609951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WorkWave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2019.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7 Tips for Training New Maids &amp; House Cleaning Employees,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WorkWave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https://insights.workwave.com/industry/cleaning-services/7-tips-for-training-new-maids-house-cleaning-employees/ (Accessed: 12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2183425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3378BE7-BC5D-FB11-94A4-ED4211C907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262" y="338822"/>
            <a:ext cx="11019475" cy="61803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5D5483-3BAE-5C75-DF9F-45621E01BFB3}"/>
              </a:ext>
            </a:extLst>
          </p:cNvPr>
          <p:cNvSpPr txBox="1"/>
          <p:nvPr/>
        </p:nvSpPr>
        <p:spPr>
          <a:xfrm>
            <a:off x="586262" y="1125201"/>
            <a:ext cx="10959032" cy="5393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0" indent="-285750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Times New Roman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CCOHS, 2024.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Hotel Housekeeping - CCOHS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. Available at: https://www.ccohs.ca/oshanswers/occup_workplace/hotel_housekeeping.html#:~:text=Wear%20proper%20protective%20equipment%20when,shoes%20with%20non%2Dskid%20soles. (Accessed on: 10 February 2024)</a:t>
            </a:r>
          </a:p>
          <a:p>
            <a:pPr marL="45720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Times New Roman"/>
              <a:buChar char="●"/>
            </a:pP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HMHub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2019.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Planning and Organising The House Keeping Department.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 Available at: https://hmhub.in/planning-and-organising-the-house-keeping-department/ (Accessed: 1 February 2024).</a:t>
            </a:r>
          </a:p>
          <a:p>
            <a:pPr marL="45720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Times New Roman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HSE, 2023.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Health and Safety Standards.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 Available at: https://www.hse.gov.uk/ (Accessed: 10 January, 2024). </a:t>
            </a:r>
          </a:p>
          <a:p>
            <a:pPr marL="45720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Times New Roman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Legislations, 2024. The Workplace (Health, Safety and Welfare) Regulations 1992. Available at: https://www.legislation.gov.uk/uksi/1992/3004/regulation/9/made#:~:text=Cleanliness%20and%20waste%20materials,of%20being%20kept%20sufficiently%20clean. (Accessed: 7 February 2024)</a:t>
            </a:r>
          </a:p>
          <a:p>
            <a:pPr marL="45720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Times New Roman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Leiter, M.P. eds. and Bakker, A.B. and , 2010.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Work engagement: A handbook of essential theory and research.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 Psychology press.</a:t>
            </a:r>
          </a:p>
          <a:p>
            <a:pPr marL="45720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Arial"/>
              <a:buChar char="●"/>
            </a:pP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Mangco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C.A. and </a:t>
            </a: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Andales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N., 2023. Assessing </a:t>
            </a: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Hygenic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 Practices, Sanitation Procedures of Housekeeping Department Perceived by Hotels-Motels Housekeeping Heads. Interdisciplinary Social Studies, 2(8), pp.2186-2193.</a:t>
            </a:r>
          </a:p>
          <a:p>
            <a:pPr marL="45720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Times New Roman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OSHC, 2022.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Good Housekeeping.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 Available at: https://www.oshc.org.hk/eng/main/hot/5S/#:~:text=The%20management%20concept%20of%20%E2%80%9C5S,Standisation%E2%80%9D%20and%20%E2%80%9CDiscipline%E2%80%9D (Accessed: 10 January, 2024). </a:t>
            </a:r>
          </a:p>
          <a:p>
            <a:pPr marL="45720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Times New Roman"/>
              <a:buChar char="●"/>
            </a:pP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Qmul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 (2024) Housekeeping - Health and Safety Directorate. Available at: http://www.hsd.qmul.ac.uk/a-z/housekeeping/ (Accessed: 3 February 2024).</a:t>
            </a:r>
          </a:p>
          <a:p>
            <a:pPr marL="45720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Times New Roman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Raghubalan, G. and </a:t>
            </a: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Raghubalan,S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. (2016) Hotel Housekeeping: Operations and Management. 3rd ed. India: Oxford University Press. </a:t>
            </a:r>
          </a:p>
          <a:p>
            <a:pPr marL="45720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Times New Roman"/>
              <a:buChar char="●"/>
            </a:pP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Thompson, G., Buch, R., Thompson, P.M.M. and </a:t>
            </a: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Glasø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L., 2021. The impact of transformational leadership and interactional justice on follower performance and organizational commitment in a business context.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Journal of General Management, 46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(4), pp.274-283.</a:t>
            </a:r>
          </a:p>
          <a:p>
            <a:pPr marL="457200" lvl="0" indent="-28575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900"/>
              <a:buFont typeface="Times New Roman"/>
              <a:buChar char="●"/>
            </a:pPr>
            <a:r>
              <a:rPr lang="en-GB" sz="1100" dirty="0" err="1">
                <a:latin typeface="Arial"/>
                <a:ea typeface="Arial"/>
                <a:cs typeface="Arial"/>
                <a:sym typeface="Arial"/>
              </a:rPr>
              <a:t>Zaki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K., 2022. Implementing dynamic revenue management in hotels during Covid-19: value stream and wavelet coherence perspectives.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International Journal of Contemporary Hospitality Management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GB" sz="1100" i="1" dirty="0">
                <a:latin typeface="Arial"/>
                <a:ea typeface="Arial"/>
                <a:cs typeface="Arial"/>
                <a:sym typeface="Arial"/>
              </a:rPr>
              <a:t>34</a:t>
            </a:r>
            <a:r>
              <a:rPr lang="en-GB" sz="1100" dirty="0">
                <a:latin typeface="Arial"/>
                <a:ea typeface="Arial"/>
                <a:cs typeface="Arial"/>
                <a:sym typeface="Arial"/>
              </a:rPr>
              <a:t>(5), pp.1768-1795.</a:t>
            </a:r>
            <a:endParaRPr lang="en-GB" sz="11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422F49-087C-E7B2-0C75-6E91081242FA}"/>
              </a:ext>
            </a:extLst>
          </p:cNvPr>
          <p:cNvSpPr txBox="1"/>
          <p:nvPr/>
        </p:nvSpPr>
        <p:spPr>
          <a:xfrm>
            <a:off x="2775005" y="483736"/>
            <a:ext cx="62656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400" b="1" dirty="0">
                <a:latin typeface="Arial"/>
                <a:ea typeface="Arial"/>
                <a:cs typeface="Arial"/>
                <a:sym typeface="Arial"/>
              </a:rPr>
              <a:t>References</a:t>
            </a:r>
            <a:endParaRPr lang="ro-RO" sz="2400" b="1" dirty="0"/>
          </a:p>
        </p:txBody>
      </p:sp>
    </p:spTree>
    <p:extLst>
      <p:ext uri="{BB962C8B-B14F-4D97-AF65-F5344CB8AC3E}">
        <p14:creationId xmlns:p14="http://schemas.microsoft.com/office/powerpoint/2010/main" val="29360326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089EED9-F54D-4F20-A2C6-949DE4176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B1B078B-B000-44F9-B571-4AF20E88C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76849"/>
            <a:ext cx="12192000" cy="3781151"/>
          </a:xfrm>
          <a:custGeom>
            <a:avLst/>
            <a:gdLst>
              <a:gd name="connsiteX0" fmla="*/ 12087372 w 12192000"/>
              <a:gd name="connsiteY0" fmla="*/ 0 h 3793674"/>
              <a:gd name="connsiteX1" fmla="*/ 12178353 w 12192000"/>
              <a:gd name="connsiteY1" fmla="*/ 12523 h 3793674"/>
              <a:gd name="connsiteX2" fmla="*/ 12192000 w 12192000"/>
              <a:gd name="connsiteY2" fmla="*/ 25195 h 3793674"/>
              <a:gd name="connsiteX3" fmla="*/ 12192000 w 12192000"/>
              <a:gd name="connsiteY3" fmla="*/ 3793674 h 3793674"/>
              <a:gd name="connsiteX4" fmla="*/ 0 w 12192000"/>
              <a:gd name="connsiteY4" fmla="*/ 3793674 h 3793674"/>
              <a:gd name="connsiteX5" fmla="*/ 0 w 12192000"/>
              <a:gd name="connsiteY5" fmla="*/ 3066065 h 3793674"/>
              <a:gd name="connsiteX6" fmla="*/ 8171 w 12192000"/>
              <a:gd name="connsiteY6" fmla="*/ 3063714 h 3793674"/>
              <a:gd name="connsiteX7" fmla="*/ 67297 w 12192000"/>
              <a:gd name="connsiteY7" fmla="*/ 3039008 h 3793674"/>
              <a:gd name="connsiteX8" fmla="*/ 156970 w 12192000"/>
              <a:gd name="connsiteY8" fmla="*/ 3078618 h 3793674"/>
              <a:gd name="connsiteX9" fmla="*/ 191925 w 12192000"/>
              <a:gd name="connsiteY9" fmla="*/ 3081672 h 3793674"/>
              <a:gd name="connsiteX10" fmla="*/ 260901 w 12192000"/>
              <a:gd name="connsiteY10" fmla="*/ 3123909 h 3793674"/>
              <a:gd name="connsiteX11" fmla="*/ 408315 w 12192000"/>
              <a:gd name="connsiteY11" fmla="*/ 2979941 h 3793674"/>
              <a:gd name="connsiteX12" fmla="*/ 658076 w 12192000"/>
              <a:gd name="connsiteY12" fmla="*/ 2943310 h 3793674"/>
              <a:gd name="connsiteX13" fmla="*/ 858103 w 12192000"/>
              <a:gd name="connsiteY13" fmla="*/ 2814464 h 3793674"/>
              <a:gd name="connsiteX14" fmla="*/ 994062 w 12192000"/>
              <a:gd name="connsiteY14" fmla="*/ 2797082 h 3793674"/>
              <a:gd name="connsiteX15" fmla="*/ 1047040 w 12192000"/>
              <a:gd name="connsiteY15" fmla="*/ 2839351 h 3793674"/>
              <a:gd name="connsiteX16" fmla="*/ 1377085 w 12192000"/>
              <a:gd name="connsiteY16" fmla="*/ 2747933 h 3793674"/>
              <a:gd name="connsiteX17" fmla="*/ 1465015 w 12192000"/>
              <a:gd name="connsiteY17" fmla="*/ 2747280 h 3793674"/>
              <a:gd name="connsiteX18" fmla="*/ 1535004 w 12192000"/>
              <a:gd name="connsiteY18" fmla="*/ 2700358 h 3793674"/>
              <a:gd name="connsiteX19" fmla="*/ 1679251 w 12192000"/>
              <a:gd name="connsiteY19" fmla="*/ 2724890 h 3793674"/>
              <a:gd name="connsiteX20" fmla="*/ 1865161 w 12192000"/>
              <a:gd name="connsiteY20" fmla="*/ 2675644 h 3793674"/>
              <a:gd name="connsiteX21" fmla="*/ 1977927 w 12192000"/>
              <a:gd name="connsiteY21" fmla="*/ 2654971 h 3793674"/>
              <a:gd name="connsiteX22" fmla="*/ 2023175 w 12192000"/>
              <a:gd name="connsiteY22" fmla="*/ 2660925 h 3793674"/>
              <a:gd name="connsiteX23" fmla="*/ 2040685 w 12192000"/>
              <a:gd name="connsiteY23" fmla="*/ 2665174 h 3793674"/>
              <a:gd name="connsiteX24" fmla="*/ 2057102 w 12192000"/>
              <a:gd name="connsiteY24" fmla="*/ 2658281 h 3793674"/>
              <a:gd name="connsiteX25" fmla="*/ 2052057 w 12192000"/>
              <a:gd name="connsiteY25" fmla="*/ 2630525 h 3793674"/>
              <a:gd name="connsiteX26" fmla="*/ 2052988 w 12192000"/>
              <a:gd name="connsiteY26" fmla="*/ 2629844 h 3793674"/>
              <a:gd name="connsiteX27" fmla="*/ 2075835 w 12192000"/>
              <a:gd name="connsiteY27" fmla="*/ 2637574 h 3793674"/>
              <a:gd name="connsiteX28" fmla="*/ 2105280 w 12192000"/>
              <a:gd name="connsiteY28" fmla="*/ 2634295 h 3793674"/>
              <a:gd name="connsiteX29" fmla="*/ 2271487 w 12192000"/>
              <a:gd name="connsiteY29" fmla="*/ 2572125 h 3793674"/>
              <a:gd name="connsiteX30" fmla="*/ 2450874 w 12192000"/>
              <a:gd name="connsiteY30" fmla="*/ 2553486 h 3793674"/>
              <a:gd name="connsiteX31" fmla="*/ 2507266 w 12192000"/>
              <a:gd name="connsiteY31" fmla="*/ 2524499 h 3793674"/>
              <a:gd name="connsiteX32" fmla="*/ 2641503 w 12192000"/>
              <a:gd name="connsiteY32" fmla="*/ 2438864 h 3793674"/>
              <a:gd name="connsiteX33" fmla="*/ 2817182 w 12192000"/>
              <a:gd name="connsiteY33" fmla="*/ 2278080 h 3793674"/>
              <a:gd name="connsiteX34" fmla="*/ 2957554 w 12192000"/>
              <a:gd name="connsiteY34" fmla="*/ 2193400 h 3793674"/>
              <a:gd name="connsiteX35" fmla="*/ 3003677 w 12192000"/>
              <a:gd name="connsiteY35" fmla="*/ 2167401 h 3793674"/>
              <a:gd name="connsiteX36" fmla="*/ 3046876 w 12192000"/>
              <a:gd name="connsiteY36" fmla="*/ 2093819 h 3793674"/>
              <a:gd name="connsiteX37" fmla="*/ 3303290 w 12192000"/>
              <a:gd name="connsiteY37" fmla="*/ 2007607 h 3793674"/>
              <a:gd name="connsiteX38" fmla="*/ 3395602 w 12192000"/>
              <a:gd name="connsiteY38" fmla="*/ 1906162 h 3793674"/>
              <a:gd name="connsiteX39" fmla="*/ 3430100 w 12192000"/>
              <a:gd name="connsiteY39" fmla="*/ 1879967 h 3793674"/>
              <a:gd name="connsiteX40" fmla="*/ 3437914 w 12192000"/>
              <a:gd name="connsiteY40" fmla="*/ 1882014 h 3793674"/>
              <a:gd name="connsiteX41" fmla="*/ 3438972 w 12192000"/>
              <a:gd name="connsiteY41" fmla="*/ 1883731 h 3793674"/>
              <a:gd name="connsiteX42" fmla="*/ 3547723 w 12192000"/>
              <a:gd name="connsiteY42" fmla="*/ 1843739 h 3793674"/>
              <a:gd name="connsiteX43" fmla="*/ 3572350 w 12192000"/>
              <a:gd name="connsiteY43" fmla="*/ 1838592 h 3793674"/>
              <a:gd name="connsiteX44" fmla="*/ 3575291 w 12192000"/>
              <a:gd name="connsiteY44" fmla="*/ 1839812 h 3793674"/>
              <a:gd name="connsiteX45" fmla="*/ 3595183 w 12192000"/>
              <a:gd name="connsiteY45" fmla="*/ 1828822 h 3793674"/>
              <a:gd name="connsiteX46" fmla="*/ 3611353 w 12192000"/>
              <a:gd name="connsiteY46" fmla="*/ 1811452 h 3793674"/>
              <a:gd name="connsiteX47" fmla="*/ 3825586 w 12192000"/>
              <a:gd name="connsiteY47" fmla="*/ 1811075 h 3793674"/>
              <a:gd name="connsiteX48" fmla="*/ 4166327 w 12192000"/>
              <a:gd name="connsiteY48" fmla="*/ 1759538 h 3793674"/>
              <a:gd name="connsiteX49" fmla="*/ 4437661 w 12192000"/>
              <a:gd name="connsiteY49" fmla="*/ 1675591 h 3793674"/>
              <a:gd name="connsiteX50" fmla="*/ 4510862 w 12192000"/>
              <a:gd name="connsiteY50" fmla="*/ 1678037 h 3793674"/>
              <a:gd name="connsiteX51" fmla="*/ 4573217 w 12192000"/>
              <a:gd name="connsiteY51" fmla="*/ 1646377 h 3793674"/>
              <a:gd name="connsiteX52" fmla="*/ 4605137 w 12192000"/>
              <a:gd name="connsiteY52" fmla="*/ 1656997 h 3793674"/>
              <a:gd name="connsiteX53" fmla="*/ 4623509 w 12192000"/>
              <a:gd name="connsiteY53" fmla="*/ 1656442 h 3793674"/>
              <a:gd name="connsiteX54" fmla="*/ 4629310 w 12192000"/>
              <a:gd name="connsiteY54" fmla="*/ 1666377 h 3793674"/>
              <a:gd name="connsiteX55" fmla="*/ 4657404 w 12192000"/>
              <a:gd name="connsiteY55" fmla="*/ 1672770 h 3793674"/>
              <a:gd name="connsiteX56" fmla="*/ 4691044 w 12192000"/>
              <a:gd name="connsiteY56" fmla="*/ 1668931 h 3793674"/>
              <a:gd name="connsiteX57" fmla="*/ 4850032 w 12192000"/>
              <a:gd name="connsiteY57" fmla="*/ 1639440 h 3793674"/>
              <a:gd name="connsiteX58" fmla="*/ 4945654 w 12192000"/>
              <a:gd name="connsiteY58" fmla="*/ 1628212 h 3793674"/>
              <a:gd name="connsiteX59" fmla="*/ 4982770 w 12192000"/>
              <a:gd name="connsiteY59" fmla="*/ 1634027 h 3793674"/>
              <a:gd name="connsiteX60" fmla="*/ 5034068 w 12192000"/>
              <a:gd name="connsiteY60" fmla="*/ 1635369 h 3793674"/>
              <a:gd name="connsiteX61" fmla="*/ 5157133 w 12192000"/>
              <a:gd name="connsiteY61" fmla="*/ 1621298 h 3793674"/>
              <a:gd name="connsiteX62" fmla="*/ 5331645 w 12192000"/>
              <a:gd name="connsiteY62" fmla="*/ 1602675 h 3793674"/>
              <a:gd name="connsiteX63" fmla="*/ 5339977 w 12192000"/>
              <a:gd name="connsiteY63" fmla="*/ 1609364 h 3793674"/>
              <a:gd name="connsiteX64" fmla="*/ 5400314 w 12192000"/>
              <a:gd name="connsiteY64" fmla="*/ 1600700 h 3793674"/>
              <a:gd name="connsiteX65" fmla="*/ 5607257 w 12192000"/>
              <a:gd name="connsiteY65" fmla="*/ 1518495 h 3793674"/>
              <a:gd name="connsiteX66" fmla="*/ 5725292 w 12192000"/>
              <a:gd name="connsiteY66" fmla="*/ 1502996 h 3793674"/>
              <a:gd name="connsiteX67" fmla="*/ 5767898 w 12192000"/>
              <a:gd name="connsiteY67" fmla="*/ 1505858 h 3793674"/>
              <a:gd name="connsiteX68" fmla="*/ 5839240 w 12192000"/>
              <a:gd name="connsiteY68" fmla="*/ 1510133 h 3793674"/>
              <a:gd name="connsiteX69" fmla="*/ 5905402 w 12192000"/>
              <a:gd name="connsiteY69" fmla="*/ 1527401 h 3793674"/>
              <a:gd name="connsiteX70" fmla="*/ 5964698 w 12192000"/>
              <a:gd name="connsiteY70" fmla="*/ 1501636 h 3793674"/>
              <a:gd name="connsiteX71" fmla="*/ 6017881 w 12192000"/>
              <a:gd name="connsiteY71" fmla="*/ 1491249 h 3793674"/>
              <a:gd name="connsiteX72" fmla="*/ 6023244 w 12192000"/>
              <a:gd name="connsiteY72" fmla="*/ 1498384 h 3793674"/>
              <a:gd name="connsiteX73" fmla="*/ 6030193 w 12192000"/>
              <a:gd name="connsiteY73" fmla="*/ 1497853 h 3793674"/>
              <a:gd name="connsiteX74" fmla="*/ 6032755 w 12192000"/>
              <a:gd name="connsiteY74" fmla="*/ 1489137 h 3793674"/>
              <a:gd name="connsiteX75" fmla="*/ 6114491 w 12192000"/>
              <a:gd name="connsiteY75" fmla="*/ 1447543 h 3793674"/>
              <a:gd name="connsiteX76" fmla="*/ 6228089 w 12192000"/>
              <a:gd name="connsiteY76" fmla="*/ 1404736 h 3793674"/>
              <a:gd name="connsiteX77" fmla="*/ 6266132 w 12192000"/>
              <a:gd name="connsiteY77" fmla="*/ 1408704 h 3793674"/>
              <a:gd name="connsiteX78" fmla="*/ 6266284 w 12192000"/>
              <a:gd name="connsiteY78" fmla="*/ 1408695 h 3793674"/>
              <a:gd name="connsiteX79" fmla="*/ 6267815 w 12192000"/>
              <a:gd name="connsiteY79" fmla="*/ 1413946 h 3793674"/>
              <a:gd name="connsiteX80" fmla="*/ 6277660 w 12192000"/>
              <a:gd name="connsiteY80" fmla="*/ 1413155 h 3793674"/>
              <a:gd name="connsiteX81" fmla="*/ 6290206 w 12192000"/>
              <a:gd name="connsiteY81" fmla="*/ 1407568 h 3793674"/>
              <a:gd name="connsiteX82" fmla="*/ 6318021 w 12192000"/>
              <a:gd name="connsiteY82" fmla="*/ 1413938 h 3793674"/>
              <a:gd name="connsiteX83" fmla="*/ 6319318 w 12192000"/>
              <a:gd name="connsiteY83" fmla="*/ 1414570 h 3793674"/>
              <a:gd name="connsiteX84" fmla="*/ 6391161 w 12192000"/>
              <a:gd name="connsiteY84" fmla="*/ 1451966 h 3793674"/>
              <a:gd name="connsiteX85" fmla="*/ 6458507 w 12192000"/>
              <a:gd name="connsiteY85" fmla="*/ 1519154 h 3793674"/>
              <a:gd name="connsiteX86" fmla="*/ 6567007 w 12192000"/>
              <a:gd name="connsiteY86" fmla="*/ 1556379 h 3793674"/>
              <a:gd name="connsiteX87" fmla="*/ 6607554 w 12192000"/>
              <a:gd name="connsiteY87" fmla="*/ 1566314 h 3793674"/>
              <a:gd name="connsiteX88" fmla="*/ 6731017 w 12192000"/>
              <a:gd name="connsiteY88" fmla="*/ 1583864 h 3793674"/>
              <a:gd name="connsiteX89" fmla="*/ 6734116 w 12192000"/>
              <a:gd name="connsiteY89" fmla="*/ 1580958 h 3793674"/>
              <a:gd name="connsiteX90" fmla="*/ 6918249 w 12192000"/>
              <a:gd name="connsiteY90" fmla="*/ 1481214 h 3793674"/>
              <a:gd name="connsiteX91" fmla="*/ 7067518 w 12192000"/>
              <a:gd name="connsiteY91" fmla="*/ 1434780 h 3793674"/>
              <a:gd name="connsiteX92" fmla="*/ 7124203 w 12192000"/>
              <a:gd name="connsiteY92" fmla="*/ 1429376 h 3793674"/>
              <a:gd name="connsiteX93" fmla="*/ 7218949 w 12192000"/>
              <a:gd name="connsiteY93" fmla="*/ 1419635 h 3793674"/>
              <a:gd name="connsiteX94" fmla="*/ 7298895 w 12192000"/>
              <a:gd name="connsiteY94" fmla="*/ 1439633 h 3793674"/>
              <a:gd name="connsiteX95" fmla="*/ 7374497 w 12192000"/>
              <a:gd name="connsiteY95" fmla="*/ 1420678 h 3793674"/>
              <a:gd name="connsiteX96" fmla="*/ 7380250 w 12192000"/>
              <a:gd name="connsiteY96" fmla="*/ 1380997 h 3793674"/>
              <a:gd name="connsiteX97" fmla="*/ 7464957 w 12192000"/>
              <a:gd name="connsiteY97" fmla="*/ 1372171 h 3793674"/>
              <a:gd name="connsiteX98" fmla="*/ 7594747 w 12192000"/>
              <a:gd name="connsiteY98" fmla="*/ 1362653 h 3793674"/>
              <a:gd name="connsiteX99" fmla="*/ 7666555 w 12192000"/>
              <a:gd name="connsiteY99" fmla="*/ 1348052 h 3793674"/>
              <a:gd name="connsiteX100" fmla="*/ 7866007 w 12192000"/>
              <a:gd name="connsiteY100" fmla="*/ 1318067 h 3793674"/>
              <a:gd name="connsiteX101" fmla="*/ 8068308 w 12192000"/>
              <a:gd name="connsiteY101" fmla="*/ 1295574 h 3793674"/>
              <a:gd name="connsiteX102" fmla="*/ 8202385 w 12192000"/>
              <a:gd name="connsiteY102" fmla="*/ 1324823 h 3793674"/>
              <a:gd name="connsiteX103" fmla="*/ 8367138 w 12192000"/>
              <a:gd name="connsiteY103" fmla="*/ 1301734 h 3793674"/>
              <a:gd name="connsiteX104" fmla="*/ 8396799 w 12192000"/>
              <a:gd name="connsiteY104" fmla="*/ 1304107 h 3793674"/>
              <a:gd name="connsiteX105" fmla="*/ 8431415 w 12192000"/>
              <a:gd name="connsiteY105" fmla="*/ 1287621 h 3793674"/>
              <a:gd name="connsiteX106" fmla="*/ 8569515 w 12192000"/>
              <a:gd name="connsiteY106" fmla="*/ 1219560 h 3793674"/>
              <a:gd name="connsiteX107" fmla="*/ 8672452 w 12192000"/>
              <a:gd name="connsiteY107" fmla="*/ 1148305 h 3793674"/>
              <a:gd name="connsiteX108" fmla="*/ 8824768 w 12192000"/>
              <a:gd name="connsiteY108" fmla="*/ 1133740 h 3793674"/>
              <a:gd name="connsiteX109" fmla="*/ 8909609 w 12192000"/>
              <a:gd name="connsiteY109" fmla="*/ 1100055 h 3793674"/>
              <a:gd name="connsiteX110" fmla="*/ 9036318 w 12192000"/>
              <a:gd name="connsiteY110" fmla="*/ 1007023 h 3793674"/>
              <a:gd name="connsiteX111" fmla="*/ 9230382 w 12192000"/>
              <a:gd name="connsiteY111" fmla="*/ 968177 h 3793674"/>
              <a:gd name="connsiteX112" fmla="*/ 9286437 w 12192000"/>
              <a:gd name="connsiteY112" fmla="*/ 1010381 h 3793674"/>
              <a:gd name="connsiteX113" fmla="*/ 9349089 w 12192000"/>
              <a:gd name="connsiteY113" fmla="*/ 1027707 h 3793674"/>
              <a:gd name="connsiteX114" fmla="*/ 9347314 w 12192000"/>
              <a:gd name="connsiteY114" fmla="*/ 946267 h 3793674"/>
              <a:gd name="connsiteX115" fmla="*/ 9492995 w 12192000"/>
              <a:gd name="connsiteY115" fmla="*/ 843272 h 3793674"/>
              <a:gd name="connsiteX116" fmla="*/ 9568501 w 12192000"/>
              <a:gd name="connsiteY116" fmla="*/ 800316 h 3793674"/>
              <a:gd name="connsiteX117" fmla="*/ 9691686 w 12192000"/>
              <a:gd name="connsiteY117" fmla="*/ 750611 h 3793674"/>
              <a:gd name="connsiteX118" fmla="*/ 9728219 w 12192000"/>
              <a:gd name="connsiteY118" fmla="*/ 732444 h 3793674"/>
              <a:gd name="connsiteX119" fmla="*/ 10080661 w 12192000"/>
              <a:gd name="connsiteY119" fmla="*/ 517946 h 3793674"/>
              <a:gd name="connsiteX120" fmla="*/ 10335073 w 12192000"/>
              <a:gd name="connsiteY120" fmla="*/ 536444 h 3793674"/>
              <a:gd name="connsiteX121" fmla="*/ 10593135 w 12192000"/>
              <a:gd name="connsiteY121" fmla="*/ 479950 h 3793674"/>
              <a:gd name="connsiteX122" fmla="*/ 10655931 w 12192000"/>
              <a:gd name="connsiteY122" fmla="*/ 414155 h 3793674"/>
              <a:gd name="connsiteX123" fmla="*/ 10695298 w 12192000"/>
              <a:gd name="connsiteY123" fmla="*/ 404284 h 3793674"/>
              <a:gd name="connsiteX124" fmla="*/ 10761489 w 12192000"/>
              <a:gd name="connsiteY124" fmla="*/ 392693 h 3793674"/>
              <a:gd name="connsiteX125" fmla="*/ 10853610 w 12192000"/>
              <a:gd name="connsiteY125" fmla="*/ 344972 h 3793674"/>
              <a:gd name="connsiteX126" fmla="*/ 11052930 w 12192000"/>
              <a:gd name="connsiteY126" fmla="*/ 293394 h 3793674"/>
              <a:gd name="connsiteX127" fmla="*/ 11359700 w 12192000"/>
              <a:gd name="connsiteY127" fmla="*/ 116377 h 3793674"/>
              <a:gd name="connsiteX128" fmla="*/ 11672425 w 12192000"/>
              <a:gd name="connsiteY128" fmla="*/ 43975 h 3793674"/>
              <a:gd name="connsiteX129" fmla="*/ 11778759 w 12192000"/>
              <a:gd name="connsiteY129" fmla="*/ 15112 h 3793674"/>
              <a:gd name="connsiteX130" fmla="*/ 11912086 w 12192000"/>
              <a:gd name="connsiteY130" fmla="*/ 57763 h 3793674"/>
              <a:gd name="connsiteX131" fmla="*/ 12087372 w 12192000"/>
              <a:gd name="connsiteY131" fmla="*/ 0 h 3793674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994062 w 12192000"/>
              <a:gd name="connsiteY14" fmla="*/ 2784559 h 3781151"/>
              <a:gd name="connsiteX15" fmla="*/ 1047040 w 12192000"/>
              <a:gd name="connsiteY15" fmla="*/ 2826828 h 3781151"/>
              <a:gd name="connsiteX16" fmla="*/ 1377085 w 12192000"/>
              <a:gd name="connsiteY16" fmla="*/ 2735410 h 3781151"/>
              <a:gd name="connsiteX17" fmla="*/ 1465015 w 12192000"/>
              <a:gd name="connsiteY17" fmla="*/ 2734757 h 3781151"/>
              <a:gd name="connsiteX18" fmla="*/ 1535004 w 12192000"/>
              <a:gd name="connsiteY18" fmla="*/ 2687835 h 3781151"/>
              <a:gd name="connsiteX19" fmla="*/ 1679251 w 12192000"/>
              <a:gd name="connsiteY19" fmla="*/ 2712367 h 3781151"/>
              <a:gd name="connsiteX20" fmla="*/ 1865161 w 12192000"/>
              <a:gd name="connsiteY20" fmla="*/ 2663121 h 3781151"/>
              <a:gd name="connsiteX21" fmla="*/ 1977927 w 12192000"/>
              <a:gd name="connsiteY21" fmla="*/ 2642448 h 3781151"/>
              <a:gd name="connsiteX22" fmla="*/ 2023175 w 12192000"/>
              <a:gd name="connsiteY22" fmla="*/ 2648402 h 3781151"/>
              <a:gd name="connsiteX23" fmla="*/ 2040685 w 12192000"/>
              <a:gd name="connsiteY23" fmla="*/ 2652651 h 3781151"/>
              <a:gd name="connsiteX24" fmla="*/ 2057102 w 12192000"/>
              <a:gd name="connsiteY24" fmla="*/ 2645758 h 3781151"/>
              <a:gd name="connsiteX25" fmla="*/ 2052057 w 12192000"/>
              <a:gd name="connsiteY25" fmla="*/ 2618002 h 3781151"/>
              <a:gd name="connsiteX26" fmla="*/ 2052988 w 12192000"/>
              <a:gd name="connsiteY26" fmla="*/ 2617321 h 3781151"/>
              <a:gd name="connsiteX27" fmla="*/ 2075835 w 12192000"/>
              <a:gd name="connsiteY27" fmla="*/ 2625051 h 3781151"/>
              <a:gd name="connsiteX28" fmla="*/ 2105280 w 12192000"/>
              <a:gd name="connsiteY28" fmla="*/ 2621772 h 3781151"/>
              <a:gd name="connsiteX29" fmla="*/ 2271487 w 12192000"/>
              <a:gd name="connsiteY29" fmla="*/ 2559602 h 3781151"/>
              <a:gd name="connsiteX30" fmla="*/ 2450874 w 12192000"/>
              <a:gd name="connsiteY30" fmla="*/ 2540963 h 3781151"/>
              <a:gd name="connsiteX31" fmla="*/ 2507266 w 12192000"/>
              <a:gd name="connsiteY31" fmla="*/ 2511976 h 3781151"/>
              <a:gd name="connsiteX32" fmla="*/ 2641503 w 12192000"/>
              <a:gd name="connsiteY32" fmla="*/ 2426341 h 3781151"/>
              <a:gd name="connsiteX33" fmla="*/ 2817182 w 12192000"/>
              <a:gd name="connsiteY33" fmla="*/ 2265557 h 3781151"/>
              <a:gd name="connsiteX34" fmla="*/ 2957554 w 12192000"/>
              <a:gd name="connsiteY34" fmla="*/ 2180877 h 3781151"/>
              <a:gd name="connsiteX35" fmla="*/ 3003677 w 12192000"/>
              <a:gd name="connsiteY35" fmla="*/ 2154878 h 3781151"/>
              <a:gd name="connsiteX36" fmla="*/ 3046876 w 12192000"/>
              <a:gd name="connsiteY36" fmla="*/ 2081296 h 3781151"/>
              <a:gd name="connsiteX37" fmla="*/ 3303290 w 12192000"/>
              <a:gd name="connsiteY37" fmla="*/ 1995084 h 3781151"/>
              <a:gd name="connsiteX38" fmla="*/ 3395602 w 12192000"/>
              <a:gd name="connsiteY38" fmla="*/ 1893639 h 3781151"/>
              <a:gd name="connsiteX39" fmla="*/ 3430100 w 12192000"/>
              <a:gd name="connsiteY39" fmla="*/ 1867444 h 3781151"/>
              <a:gd name="connsiteX40" fmla="*/ 3437914 w 12192000"/>
              <a:gd name="connsiteY40" fmla="*/ 1869491 h 3781151"/>
              <a:gd name="connsiteX41" fmla="*/ 3438972 w 12192000"/>
              <a:gd name="connsiteY41" fmla="*/ 1871208 h 3781151"/>
              <a:gd name="connsiteX42" fmla="*/ 3547723 w 12192000"/>
              <a:gd name="connsiteY42" fmla="*/ 1831216 h 3781151"/>
              <a:gd name="connsiteX43" fmla="*/ 3572350 w 12192000"/>
              <a:gd name="connsiteY43" fmla="*/ 1826069 h 3781151"/>
              <a:gd name="connsiteX44" fmla="*/ 3575291 w 12192000"/>
              <a:gd name="connsiteY44" fmla="*/ 1827289 h 3781151"/>
              <a:gd name="connsiteX45" fmla="*/ 3595183 w 12192000"/>
              <a:gd name="connsiteY45" fmla="*/ 1816299 h 3781151"/>
              <a:gd name="connsiteX46" fmla="*/ 3611353 w 12192000"/>
              <a:gd name="connsiteY46" fmla="*/ 1798929 h 3781151"/>
              <a:gd name="connsiteX47" fmla="*/ 3825586 w 12192000"/>
              <a:gd name="connsiteY47" fmla="*/ 1798552 h 3781151"/>
              <a:gd name="connsiteX48" fmla="*/ 4166327 w 12192000"/>
              <a:gd name="connsiteY48" fmla="*/ 1747015 h 3781151"/>
              <a:gd name="connsiteX49" fmla="*/ 4437661 w 12192000"/>
              <a:gd name="connsiteY49" fmla="*/ 1663068 h 3781151"/>
              <a:gd name="connsiteX50" fmla="*/ 4510862 w 12192000"/>
              <a:gd name="connsiteY50" fmla="*/ 1665514 h 3781151"/>
              <a:gd name="connsiteX51" fmla="*/ 4573217 w 12192000"/>
              <a:gd name="connsiteY51" fmla="*/ 1633854 h 3781151"/>
              <a:gd name="connsiteX52" fmla="*/ 4605137 w 12192000"/>
              <a:gd name="connsiteY52" fmla="*/ 1644474 h 3781151"/>
              <a:gd name="connsiteX53" fmla="*/ 4623509 w 12192000"/>
              <a:gd name="connsiteY53" fmla="*/ 1643919 h 3781151"/>
              <a:gd name="connsiteX54" fmla="*/ 4629310 w 12192000"/>
              <a:gd name="connsiteY54" fmla="*/ 1653854 h 3781151"/>
              <a:gd name="connsiteX55" fmla="*/ 4657404 w 12192000"/>
              <a:gd name="connsiteY55" fmla="*/ 1660247 h 3781151"/>
              <a:gd name="connsiteX56" fmla="*/ 4691044 w 12192000"/>
              <a:gd name="connsiteY56" fmla="*/ 1656408 h 3781151"/>
              <a:gd name="connsiteX57" fmla="*/ 4850032 w 12192000"/>
              <a:gd name="connsiteY57" fmla="*/ 1626917 h 3781151"/>
              <a:gd name="connsiteX58" fmla="*/ 4945654 w 12192000"/>
              <a:gd name="connsiteY58" fmla="*/ 1615689 h 3781151"/>
              <a:gd name="connsiteX59" fmla="*/ 4982770 w 12192000"/>
              <a:gd name="connsiteY59" fmla="*/ 1621504 h 3781151"/>
              <a:gd name="connsiteX60" fmla="*/ 5034068 w 12192000"/>
              <a:gd name="connsiteY60" fmla="*/ 1622846 h 3781151"/>
              <a:gd name="connsiteX61" fmla="*/ 5157133 w 12192000"/>
              <a:gd name="connsiteY61" fmla="*/ 1608775 h 3781151"/>
              <a:gd name="connsiteX62" fmla="*/ 5331645 w 12192000"/>
              <a:gd name="connsiteY62" fmla="*/ 1590152 h 3781151"/>
              <a:gd name="connsiteX63" fmla="*/ 5339977 w 12192000"/>
              <a:gd name="connsiteY63" fmla="*/ 1596841 h 3781151"/>
              <a:gd name="connsiteX64" fmla="*/ 5400314 w 12192000"/>
              <a:gd name="connsiteY64" fmla="*/ 1588177 h 3781151"/>
              <a:gd name="connsiteX65" fmla="*/ 5607257 w 12192000"/>
              <a:gd name="connsiteY65" fmla="*/ 1505972 h 3781151"/>
              <a:gd name="connsiteX66" fmla="*/ 5725292 w 12192000"/>
              <a:gd name="connsiteY66" fmla="*/ 1490473 h 3781151"/>
              <a:gd name="connsiteX67" fmla="*/ 5767898 w 12192000"/>
              <a:gd name="connsiteY67" fmla="*/ 1493335 h 3781151"/>
              <a:gd name="connsiteX68" fmla="*/ 5839240 w 12192000"/>
              <a:gd name="connsiteY68" fmla="*/ 1497610 h 3781151"/>
              <a:gd name="connsiteX69" fmla="*/ 5905402 w 12192000"/>
              <a:gd name="connsiteY69" fmla="*/ 1514878 h 3781151"/>
              <a:gd name="connsiteX70" fmla="*/ 5964698 w 12192000"/>
              <a:gd name="connsiteY70" fmla="*/ 1489113 h 3781151"/>
              <a:gd name="connsiteX71" fmla="*/ 6017881 w 12192000"/>
              <a:gd name="connsiteY71" fmla="*/ 1478726 h 3781151"/>
              <a:gd name="connsiteX72" fmla="*/ 6023244 w 12192000"/>
              <a:gd name="connsiteY72" fmla="*/ 1485861 h 3781151"/>
              <a:gd name="connsiteX73" fmla="*/ 6030193 w 12192000"/>
              <a:gd name="connsiteY73" fmla="*/ 1485330 h 3781151"/>
              <a:gd name="connsiteX74" fmla="*/ 6032755 w 12192000"/>
              <a:gd name="connsiteY74" fmla="*/ 1476614 h 3781151"/>
              <a:gd name="connsiteX75" fmla="*/ 6114491 w 12192000"/>
              <a:gd name="connsiteY75" fmla="*/ 1435020 h 3781151"/>
              <a:gd name="connsiteX76" fmla="*/ 6228089 w 12192000"/>
              <a:gd name="connsiteY76" fmla="*/ 1392213 h 3781151"/>
              <a:gd name="connsiteX77" fmla="*/ 6266132 w 12192000"/>
              <a:gd name="connsiteY77" fmla="*/ 1396181 h 3781151"/>
              <a:gd name="connsiteX78" fmla="*/ 6266284 w 12192000"/>
              <a:gd name="connsiteY78" fmla="*/ 1396172 h 3781151"/>
              <a:gd name="connsiteX79" fmla="*/ 6267815 w 12192000"/>
              <a:gd name="connsiteY79" fmla="*/ 1401423 h 3781151"/>
              <a:gd name="connsiteX80" fmla="*/ 6277660 w 12192000"/>
              <a:gd name="connsiteY80" fmla="*/ 1400632 h 3781151"/>
              <a:gd name="connsiteX81" fmla="*/ 6290206 w 12192000"/>
              <a:gd name="connsiteY81" fmla="*/ 1395045 h 3781151"/>
              <a:gd name="connsiteX82" fmla="*/ 6318021 w 12192000"/>
              <a:gd name="connsiteY82" fmla="*/ 1401415 h 3781151"/>
              <a:gd name="connsiteX83" fmla="*/ 6319318 w 12192000"/>
              <a:gd name="connsiteY83" fmla="*/ 1402047 h 3781151"/>
              <a:gd name="connsiteX84" fmla="*/ 6391161 w 12192000"/>
              <a:gd name="connsiteY84" fmla="*/ 1439443 h 3781151"/>
              <a:gd name="connsiteX85" fmla="*/ 6458507 w 12192000"/>
              <a:gd name="connsiteY85" fmla="*/ 1506631 h 3781151"/>
              <a:gd name="connsiteX86" fmla="*/ 6567007 w 12192000"/>
              <a:gd name="connsiteY86" fmla="*/ 1543856 h 3781151"/>
              <a:gd name="connsiteX87" fmla="*/ 6607554 w 12192000"/>
              <a:gd name="connsiteY87" fmla="*/ 1553791 h 3781151"/>
              <a:gd name="connsiteX88" fmla="*/ 6731017 w 12192000"/>
              <a:gd name="connsiteY88" fmla="*/ 1571341 h 3781151"/>
              <a:gd name="connsiteX89" fmla="*/ 6734116 w 12192000"/>
              <a:gd name="connsiteY89" fmla="*/ 1568435 h 3781151"/>
              <a:gd name="connsiteX90" fmla="*/ 6918249 w 12192000"/>
              <a:gd name="connsiteY90" fmla="*/ 1468691 h 3781151"/>
              <a:gd name="connsiteX91" fmla="*/ 7067518 w 12192000"/>
              <a:gd name="connsiteY91" fmla="*/ 1422257 h 3781151"/>
              <a:gd name="connsiteX92" fmla="*/ 7124203 w 12192000"/>
              <a:gd name="connsiteY92" fmla="*/ 1416853 h 3781151"/>
              <a:gd name="connsiteX93" fmla="*/ 7218949 w 12192000"/>
              <a:gd name="connsiteY93" fmla="*/ 1407112 h 3781151"/>
              <a:gd name="connsiteX94" fmla="*/ 7298895 w 12192000"/>
              <a:gd name="connsiteY94" fmla="*/ 1427110 h 3781151"/>
              <a:gd name="connsiteX95" fmla="*/ 7374497 w 12192000"/>
              <a:gd name="connsiteY95" fmla="*/ 1408155 h 3781151"/>
              <a:gd name="connsiteX96" fmla="*/ 7380250 w 12192000"/>
              <a:gd name="connsiteY96" fmla="*/ 1368474 h 3781151"/>
              <a:gd name="connsiteX97" fmla="*/ 7464957 w 12192000"/>
              <a:gd name="connsiteY97" fmla="*/ 1359648 h 3781151"/>
              <a:gd name="connsiteX98" fmla="*/ 7594747 w 12192000"/>
              <a:gd name="connsiteY98" fmla="*/ 1350130 h 3781151"/>
              <a:gd name="connsiteX99" fmla="*/ 7666555 w 12192000"/>
              <a:gd name="connsiteY99" fmla="*/ 1335529 h 3781151"/>
              <a:gd name="connsiteX100" fmla="*/ 7866007 w 12192000"/>
              <a:gd name="connsiteY100" fmla="*/ 1305544 h 3781151"/>
              <a:gd name="connsiteX101" fmla="*/ 8068308 w 12192000"/>
              <a:gd name="connsiteY101" fmla="*/ 1283051 h 3781151"/>
              <a:gd name="connsiteX102" fmla="*/ 8202385 w 12192000"/>
              <a:gd name="connsiteY102" fmla="*/ 1312300 h 3781151"/>
              <a:gd name="connsiteX103" fmla="*/ 8367138 w 12192000"/>
              <a:gd name="connsiteY103" fmla="*/ 1289211 h 3781151"/>
              <a:gd name="connsiteX104" fmla="*/ 8396799 w 12192000"/>
              <a:gd name="connsiteY104" fmla="*/ 1291584 h 3781151"/>
              <a:gd name="connsiteX105" fmla="*/ 8431415 w 12192000"/>
              <a:gd name="connsiteY105" fmla="*/ 1275098 h 3781151"/>
              <a:gd name="connsiteX106" fmla="*/ 8569515 w 12192000"/>
              <a:gd name="connsiteY106" fmla="*/ 1207037 h 3781151"/>
              <a:gd name="connsiteX107" fmla="*/ 8672452 w 12192000"/>
              <a:gd name="connsiteY107" fmla="*/ 1135782 h 3781151"/>
              <a:gd name="connsiteX108" fmla="*/ 8824768 w 12192000"/>
              <a:gd name="connsiteY108" fmla="*/ 1121217 h 3781151"/>
              <a:gd name="connsiteX109" fmla="*/ 8909609 w 12192000"/>
              <a:gd name="connsiteY109" fmla="*/ 1087532 h 3781151"/>
              <a:gd name="connsiteX110" fmla="*/ 9036318 w 12192000"/>
              <a:gd name="connsiteY110" fmla="*/ 994500 h 3781151"/>
              <a:gd name="connsiteX111" fmla="*/ 9230382 w 12192000"/>
              <a:gd name="connsiteY111" fmla="*/ 955654 h 3781151"/>
              <a:gd name="connsiteX112" fmla="*/ 9286437 w 12192000"/>
              <a:gd name="connsiteY112" fmla="*/ 997858 h 3781151"/>
              <a:gd name="connsiteX113" fmla="*/ 9349089 w 12192000"/>
              <a:gd name="connsiteY113" fmla="*/ 1015184 h 3781151"/>
              <a:gd name="connsiteX114" fmla="*/ 9347314 w 12192000"/>
              <a:gd name="connsiteY114" fmla="*/ 933744 h 3781151"/>
              <a:gd name="connsiteX115" fmla="*/ 9492995 w 12192000"/>
              <a:gd name="connsiteY115" fmla="*/ 830749 h 3781151"/>
              <a:gd name="connsiteX116" fmla="*/ 9568501 w 12192000"/>
              <a:gd name="connsiteY116" fmla="*/ 787793 h 3781151"/>
              <a:gd name="connsiteX117" fmla="*/ 9691686 w 12192000"/>
              <a:gd name="connsiteY117" fmla="*/ 738088 h 3781151"/>
              <a:gd name="connsiteX118" fmla="*/ 9728219 w 12192000"/>
              <a:gd name="connsiteY118" fmla="*/ 719921 h 3781151"/>
              <a:gd name="connsiteX119" fmla="*/ 10080661 w 12192000"/>
              <a:gd name="connsiteY119" fmla="*/ 505423 h 3781151"/>
              <a:gd name="connsiteX120" fmla="*/ 10335073 w 12192000"/>
              <a:gd name="connsiteY120" fmla="*/ 523921 h 3781151"/>
              <a:gd name="connsiteX121" fmla="*/ 10593135 w 12192000"/>
              <a:gd name="connsiteY121" fmla="*/ 467427 h 3781151"/>
              <a:gd name="connsiteX122" fmla="*/ 10655931 w 12192000"/>
              <a:gd name="connsiteY122" fmla="*/ 401632 h 3781151"/>
              <a:gd name="connsiteX123" fmla="*/ 10695298 w 12192000"/>
              <a:gd name="connsiteY123" fmla="*/ 391761 h 3781151"/>
              <a:gd name="connsiteX124" fmla="*/ 10761489 w 12192000"/>
              <a:gd name="connsiteY124" fmla="*/ 380170 h 3781151"/>
              <a:gd name="connsiteX125" fmla="*/ 10853610 w 12192000"/>
              <a:gd name="connsiteY125" fmla="*/ 332449 h 3781151"/>
              <a:gd name="connsiteX126" fmla="*/ 11052930 w 12192000"/>
              <a:gd name="connsiteY126" fmla="*/ 280871 h 3781151"/>
              <a:gd name="connsiteX127" fmla="*/ 11359700 w 12192000"/>
              <a:gd name="connsiteY127" fmla="*/ 103854 h 3781151"/>
              <a:gd name="connsiteX128" fmla="*/ 11672425 w 12192000"/>
              <a:gd name="connsiteY128" fmla="*/ 31452 h 3781151"/>
              <a:gd name="connsiteX129" fmla="*/ 11778759 w 12192000"/>
              <a:gd name="connsiteY129" fmla="*/ 2589 h 3781151"/>
              <a:gd name="connsiteX130" fmla="*/ 11912086 w 12192000"/>
              <a:gd name="connsiteY130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994062 w 12192000"/>
              <a:gd name="connsiteY14" fmla="*/ 2784559 h 3781151"/>
              <a:gd name="connsiteX15" fmla="*/ 1047040 w 12192000"/>
              <a:gd name="connsiteY15" fmla="*/ 2826828 h 3781151"/>
              <a:gd name="connsiteX16" fmla="*/ 1377085 w 12192000"/>
              <a:gd name="connsiteY16" fmla="*/ 2735410 h 3781151"/>
              <a:gd name="connsiteX17" fmla="*/ 1465015 w 12192000"/>
              <a:gd name="connsiteY17" fmla="*/ 2734757 h 3781151"/>
              <a:gd name="connsiteX18" fmla="*/ 1535004 w 12192000"/>
              <a:gd name="connsiteY18" fmla="*/ 2687835 h 3781151"/>
              <a:gd name="connsiteX19" fmla="*/ 1679251 w 12192000"/>
              <a:gd name="connsiteY19" fmla="*/ 2712367 h 3781151"/>
              <a:gd name="connsiteX20" fmla="*/ 1865161 w 12192000"/>
              <a:gd name="connsiteY20" fmla="*/ 2663121 h 3781151"/>
              <a:gd name="connsiteX21" fmla="*/ 1977927 w 12192000"/>
              <a:gd name="connsiteY21" fmla="*/ 2642448 h 3781151"/>
              <a:gd name="connsiteX22" fmla="*/ 2023175 w 12192000"/>
              <a:gd name="connsiteY22" fmla="*/ 2648402 h 3781151"/>
              <a:gd name="connsiteX23" fmla="*/ 2040685 w 12192000"/>
              <a:gd name="connsiteY23" fmla="*/ 2652651 h 3781151"/>
              <a:gd name="connsiteX24" fmla="*/ 2057102 w 12192000"/>
              <a:gd name="connsiteY24" fmla="*/ 2645758 h 3781151"/>
              <a:gd name="connsiteX25" fmla="*/ 2052057 w 12192000"/>
              <a:gd name="connsiteY25" fmla="*/ 2618002 h 3781151"/>
              <a:gd name="connsiteX26" fmla="*/ 2052988 w 12192000"/>
              <a:gd name="connsiteY26" fmla="*/ 2617321 h 3781151"/>
              <a:gd name="connsiteX27" fmla="*/ 2075835 w 12192000"/>
              <a:gd name="connsiteY27" fmla="*/ 2625051 h 3781151"/>
              <a:gd name="connsiteX28" fmla="*/ 2105280 w 12192000"/>
              <a:gd name="connsiteY28" fmla="*/ 2621772 h 3781151"/>
              <a:gd name="connsiteX29" fmla="*/ 2271487 w 12192000"/>
              <a:gd name="connsiteY29" fmla="*/ 2559602 h 3781151"/>
              <a:gd name="connsiteX30" fmla="*/ 2450874 w 12192000"/>
              <a:gd name="connsiteY30" fmla="*/ 2540963 h 3781151"/>
              <a:gd name="connsiteX31" fmla="*/ 2507266 w 12192000"/>
              <a:gd name="connsiteY31" fmla="*/ 2511976 h 3781151"/>
              <a:gd name="connsiteX32" fmla="*/ 2641503 w 12192000"/>
              <a:gd name="connsiteY32" fmla="*/ 2426341 h 3781151"/>
              <a:gd name="connsiteX33" fmla="*/ 2817182 w 12192000"/>
              <a:gd name="connsiteY33" fmla="*/ 2265557 h 3781151"/>
              <a:gd name="connsiteX34" fmla="*/ 2957554 w 12192000"/>
              <a:gd name="connsiteY34" fmla="*/ 2180877 h 3781151"/>
              <a:gd name="connsiteX35" fmla="*/ 3003677 w 12192000"/>
              <a:gd name="connsiteY35" fmla="*/ 2154878 h 3781151"/>
              <a:gd name="connsiteX36" fmla="*/ 3046876 w 12192000"/>
              <a:gd name="connsiteY36" fmla="*/ 2081296 h 3781151"/>
              <a:gd name="connsiteX37" fmla="*/ 3303290 w 12192000"/>
              <a:gd name="connsiteY37" fmla="*/ 1995084 h 3781151"/>
              <a:gd name="connsiteX38" fmla="*/ 3395602 w 12192000"/>
              <a:gd name="connsiteY38" fmla="*/ 1893639 h 3781151"/>
              <a:gd name="connsiteX39" fmla="*/ 3430100 w 12192000"/>
              <a:gd name="connsiteY39" fmla="*/ 1867444 h 3781151"/>
              <a:gd name="connsiteX40" fmla="*/ 3437914 w 12192000"/>
              <a:gd name="connsiteY40" fmla="*/ 1869491 h 3781151"/>
              <a:gd name="connsiteX41" fmla="*/ 3438972 w 12192000"/>
              <a:gd name="connsiteY41" fmla="*/ 1871208 h 3781151"/>
              <a:gd name="connsiteX42" fmla="*/ 3547723 w 12192000"/>
              <a:gd name="connsiteY42" fmla="*/ 1831216 h 3781151"/>
              <a:gd name="connsiteX43" fmla="*/ 3572350 w 12192000"/>
              <a:gd name="connsiteY43" fmla="*/ 1826069 h 3781151"/>
              <a:gd name="connsiteX44" fmla="*/ 3575291 w 12192000"/>
              <a:gd name="connsiteY44" fmla="*/ 1827289 h 3781151"/>
              <a:gd name="connsiteX45" fmla="*/ 3595183 w 12192000"/>
              <a:gd name="connsiteY45" fmla="*/ 1816299 h 3781151"/>
              <a:gd name="connsiteX46" fmla="*/ 3611353 w 12192000"/>
              <a:gd name="connsiteY46" fmla="*/ 1798929 h 3781151"/>
              <a:gd name="connsiteX47" fmla="*/ 3825586 w 12192000"/>
              <a:gd name="connsiteY47" fmla="*/ 1798552 h 3781151"/>
              <a:gd name="connsiteX48" fmla="*/ 4166327 w 12192000"/>
              <a:gd name="connsiteY48" fmla="*/ 1747015 h 3781151"/>
              <a:gd name="connsiteX49" fmla="*/ 4437661 w 12192000"/>
              <a:gd name="connsiteY49" fmla="*/ 1663068 h 3781151"/>
              <a:gd name="connsiteX50" fmla="*/ 4510862 w 12192000"/>
              <a:gd name="connsiteY50" fmla="*/ 1665514 h 3781151"/>
              <a:gd name="connsiteX51" fmla="*/ 4573217 w 12192000"/>
              <a:gd name="connsiteY51" fmla="*/ 1633854 h 3781151"/>
              <a:gd name="connsiteX52" fmla="*/ 4605137 w 12192000"/>
              <a:gd name="connsiteY52" fmla="*/ 1644474 h 3781151"/>
              <a:gd name="connsiteX53" fmla="*/ 4623509 w 12192000"/>
              <a:gd name="connsiteY53" fmla="*/ 1643919 h 3781151"/>
              <a:gd name="connsiteX54" fmla="*/ 4629310 w 12192000"/>
              <a:gd name="connsiteY54" fmla="*/ 1653854 h 3781151"/>
              <a:gd name="connsiteX55" fmla="*/ 4657404 w 12192000"/>
              <a:gd name="connsiteY55" fmla="*/ 1660247 h 3781151"/>
              <a:gd name="connsiteX56" fmla="*/ 4691044 w 12192000"/>
              <a:gd name="connsiteY56" fmla="*/ 1656408 h 3781151"/>
              <a:gd name="connsiteX57" fmla="*/ 4850032 w 12192000"/>
              <a:gd name="connsiteY57" fmla="*/ 1626917 h 3781151"/>
              <a:gd name="connsiteX58" fmla="*/ 4945654 w 12192000"/>
              <a:gd name="connsiteY58" fmla="*/ 1615689 h 3781151"/>
              <a:gd name="connsiteX59" fmla="*/ 4982770 w 12192000"/>
              <a:gd name="connsiteY59" fmla="*/ 1621504 h 3781151"/>
              <a:gd name="connsiteX60" fmla="*/ 5034068 w 12192000"/>
              <a:gd name="connsiteY60" fmla="*/ 1622846 h 3781151"/>
              <a:gd name="connsiteX61" fmla="*/ 5157133 w 12192000"/>
              <a:gd name="connsiteY61" fmla="*/ 1608775 h 3781151"/>
              <a:gd name="connsiteX62" fmla="*/ 5331645 w 12192000"/>
              <a:gd name="connsiteY62" fmla="*/ 1590152 h 3781151"/>
              <a:gd name="connsiteX63" fmla="*/ 5339977 w 12192000"/>
              <a:gd name="connsiteY63" fmla="*/ 1596841 h 3781151"/>
              <a:gd name="connsiteX64" fmla="*/ 5400314 w 12192000"/>
              <a:gd name="connsiteY64" fmla="*/ 1588177 h 3781151"/>
              <a:gd name="connsiteX65" fmla="*/ 5607257 w 12192000"/>
              <a:gd name="connsiteY65" fmla="*/ 1505972 h 3781151"/>
              <a:gd name="connsiteX66" fmla="*/ 5725292 w 12192000"/>
              <a:gd name="connsiteY66" fmla="*/ 1490473 h 3781151"/>
              <a:gd name="connsiteX67" fmla="*/ 5767898 w 12192000"/>
              <a:gd name="connsiteY67" fmla="*/ 1493335 h 3781151"/>
              <a:gd name="connsiteX68" fmla="*/ 5839240 w 12192000"/>
              <a:gd name="connsiteY68" fmla="*/ 1497610 h 3781151"/>
              <a:gd name="connsiteX69" fmla="*/ 5905402 w 12192000"/>
              <a:gd name="connsiteY69" fmla="*/ 1514878 h 3781151"/>
              <a:gd name="connsiteX70" fmla="*/ 5964698 w 12192000"/>
              <a:gd name="connsiteY70" fmla="*/ 1489113 h 3781151"/>
              <a:gd name="connsiteX71" fmla="*/ 6017881 w 12192000"/>
              <a:gd name="connsiteY71" fmla="*/ 1478726 h 3781151"/>
              <a:gd name="connsiteX72" fmla="*/ 6023244 w 12192000"/>
              <a:gd name="connsiteY72" fmla="*/ 1485861 h 3781151"/>
              <a:gd name="connsiteX73" fmla="*/ 6030193 w 12192000"/>
              <a:gd name="connsiteY73" fmla="*/ 1485330 h 3781151"/>
              <a:gd name="connsiteX74" fmla="*/ 6032755 w 12192000"/>
              <a:gd name="connsiteY74" fmla="*/ 1476614 h 3781151"/>
              <a:gd name="connsiteX75" fmla="*/ 6114491 w 12192000"/>
              <a:gd name="connsiteY75" fmla="*/ 1435020 h 3781151"/>
              <a:gd name="connsiteX76" fmla="*/ 6228089 w 12192000"/>
              <a:gd name="connsiteY76" fmla="*/ 1392213 h 3781151"/>
              <a:gd name="connsiteX77" fmla="*/ 6266132 w 12192000"/>
              <a:gd name="connsiteY77" fmla="*/ 1396181 h 3781151"/>
              <a:gd name="connsiteX78" fmla="*/ 6266284 w 12192000"/>
              <a:gd name="connsiteY78" fmla="*/ 1396172 h 3781151"/>
              <a:gd name="connsiteX79" fmla="*/ 6267815 w 12192000"/>
              <a:gd name="connsiteY79" fmla="*/ 1401423 h 3781151"/>
              <a:gd name="connsiteX80" fmla="*/ 6277660 w 12192000"/>
              <a:gd name="connsiteY80" fmla="*/ 1400632 h 3781151"/>
              <a:gd name="connsiteX81" fmla="*/ 6290206 w 12192000"/>
              <a:gd name="connsiteY81" fmla="*/ 1395045 h 3781151"/>
              <a:gd name="connsiteX82" fmla="*/ 6318021 w 12192000"/>
              <a:gd name="connsiteY82" fmla="*/ 1401415 h 3781151"/>
              <a:gd name="connsiteX83" fmla="*/ 6319318 w 12192000"/>
              <a:gd name="connsiteY83" fmla="*/ 1402047 h 3781151"/>
              <a:gd name="connsiteX84" fmla="*/ 6391161 w 12192000"/>
              <a:gd name="connsiteY84" fmla="*/ 1439443 h 3781151"/>
              <a:gd name="connsiteX85" fmla="*/ 6458507 w 12192000"/>
              <a:gd name="connsiteY85" fmla="*/ 1506631 h 3781151"/>
              <a:gd name="connsiteX86" fmla="*/ 6567007 w 12192000"/>
              <a:gd name="connsiteY86" fmla="*/ 1543856 h 3781151"/>
              <a:gd name="connsiteX87" fmla="*/ 6607554 w 12192000"/>
              <a:gd name="connsiteY87" fmla="*/ 1553791 h 3781151"/>
              <a:gd name="connsiteX88" fmla="*/ 6731017 w 12192000"/>
              <a:gd name="connsiteY88" fmla="*/ 1571341 h 3781151"/>
              <a:gd name="connsiteX89" fmla="*/ 6734116 w 12192000"/>
              <a:gd name="connsiteY89" fmla="*/ 1568435 h 3781151"/>
              <a:gd name="connsiteX90" fmla="*/ 6918249 w 12192000"/>
              <a:gd name="connsiteY90" fmla="*/ 1468691 h 3781151"/>
              <a:gd name="connsiteX91" fmla="*/ 7067518 w 12192000"/>
              <a:gd name="connsiteY91" fmla="*/ 1422257 h 3781151"/>
              <a:gd name="connsiteX92" fmla="*/ 7124203 w 12192000"/>
              <a:gd name="connsiteY92" fmla="*/ 1416853 h 3781151"/>
              <a:gd name="connsiteX93" fmla="*/ 7218949 w 12192000"/>
              <a:gd name="connsiteY93" fmla="*/ 1407112 h 3781151"/>
              <a:gd name="connsiteX94" fmla="*/ 7298895 w 12192000"/>
              <a:gd name="connsiteY94" fmla="*/ 1427110 h 3781151"/>
              <a:gd name="connsiteX95" fmla="*/ 7374497 w 12192000"/>
              <a:gd name="connsiteY95" fmla="*/ 1408155 h 3781151"/>
              <a:gd name="connsiteX96" fmla="*/ 7380250 w 12192000"/>
              <a:gd name="connsiteY96" fmla="*/ 1368474 h 3781151"/>
              <a:gd name="connsiteX97" fmla="*/ 7464957 w 12192000"/>
              <a:gd name="connsiteY97" fmla="*/ 1359648 h 3781151"/>
              <a:gd name="connsiteX98" fmla="*/ 7594747 w 12192000"/>
              <a:gd name="connsiteY98" fmla="*/ 1350130 h 3781151"/>
              <a:gd name="connsiteX99" fmla="*/ 7666555 w 12192000"/>
              <a:gd name="connsiteY99" fmla="*/ 1335529 h 3781151"/>
              <a:gd name="connsiteX100" fmla="*/ 7866007 w 12192000"/>
              <a:gd name="connsiteY100" fmla="*/ 1305544 h 3781151"/>
              <a:gd name="connsiteX101" fmla="*/ 8068308 w 12192000"/>
              <a:gd name="connsiteY101" fmla="*/ 1283051 h 3781151"/>
              <a:gd name="connsiteX102" fmla="*/ 8202385 w 12192000"/>
              <a:gd name="connsiteY102" fmla="*/ 1312300 h 3781151"/>
              <a:gd name="connsiteX103" fmla="*/ 8367138 w 12192000"/>
              <a:gd name="connsiteY103" fmla="*/ 1289211 h 3781151"/>
              <a:gd name="connsiteX104" fmla="*/ 8396799 w 12192000"/>
              <a:gd name="connsiteY104" fmla="*/ 1291584 h 3781151"/>
              <a:gd name="connsiteX105" fmla="*/ 8431415 w 12192000"/>
              <a:gd name="connsiteY105" fmla="*/ 1275098 h 3781151"/>
              <a:gd name="connsiteX106" fmla="*/ 8569515 w 12192000"/>
              <a:gd name="connsiteY106" fmla="*/ 1207037 h 3781151"/>
              <a:gd name="connsiteX107" fmla="*/ 8672452 w 12192000"/>
              <a:gd name="connsiteY107" fmla="*/ 1135782 h 3781151"/>
              <a:gd name="connsiteX108" fmla="*/ 8824768 w 12192000"/>
              <a:gd name="connsiteY108" fmla="*/ 1121217 h 3781151"/>
              <a:gd name="connsiteX109" fmla="*/ 8909609 w 12192000"/>
              <a:gd name="connsiteY109" fmla="*/ 1087532 h 3781151"/>
              <a:gd name="connsiteX110" fmla="*/ 9036318 w 12192000"/>
              <a:gd name="connsiteY110" fmla="*/ 994500 h 3781151"/>
              <a:gd name="connsiteX111" fmla="*/ 9230382 w 12192000"/>
              <a:gd name="connsiteY111" fmla="*/ 955654 h 3781151"/>
              <a:gd name="connsiteX112" fmla="*/ 9286437 w 12192000"/>
              <a:gd name="connsiteY112" fmla="*/ 997858 h 3781151"/>
              <a:gd name="connsiteX113" fmla="*/ 9349089 w 12192000"/>
              <a:gd name="connsiteY113" fmla="*/ 1015184 h 3781151"/>
              <a:gd name="connsiteX114" fmla="*/ 9347314 w 12192000"/>
              <a:gd name="connsiteY114" fmla="*/ 933744 h 3781151"/>
              <a:gd name="connsiteX115" fmla="*/ 9492995 w 12192000"/>
              <a:gd name="connsiteY115" fmla="*/ 830749 h 3781151"/>
              <a:gd name="connsiteX116" fmla="*/ 9568501 w 12192000"/>
              <a:gd name="connsiteY116" fmla="*/ 787793 h 3781151"/>
              <a:gd name="connsiteX117" fmla="*/ 9691686 w 12192000"/>
              <a:gd name="connsiteY117" fmla="*/ 738088 h 3781151"/>
              <a:gd name="connsiteX118" fmla="*/ 9728219 w 12192000"/>
              <a:gd name="connsiteY118" fmla="*/ 719921 h 3781151"/>
              <a:gd name="connsiteX119" fmla="*/ 10080661 w 12192000"/>
              <a:gd name="connsiteY119" fmla="*/ 505423 h 3781151"/>
              <a:gd name="connsiteX120" fmla="*/ 10335073 w 12192000"/>
              <a:gd name="connsiteY120" fmla="*/ 523921 h 3781151"/>
              <a:gd name="connsiteX121" fmla="*/ 10593135 w 12192000"/>
              <a:gd name="connsiteY121" fmla="*/ 467427 h 3781151"/>
              <a:gd name="connsiteX122" fmla="*/ 10655931 w 12192000"/>
              <a:gd name="connsiteY122" fmla="*/ 401632 h 3781151"/>
              <a:gd name="connsiteX123" fmla="*/ 10695298 w 12192000"/>
              <a:gd name="connsiteY123" fmla="*/ 391761 h 3781151"/>
              <a:gd name="connsiteX124" fmla="*/ 10761489 w 12192000"/>
              <a:gd name="connsiteY124" fmla="*/ 380170 h 3781151"/>
              <a:gd name="connsiteX125" fmla="*/ 10853610 w 12192000"/>
              <a:gd name="connsiteY125" fmla="*/ 332449 h 3781151"/>
              <a:gd name="connsiteX126" fmla="*/ 11052930 w 12192000"/>
              <a:gd name="connsiteY126" fmla="*/ 280871 h 3781151"/>
              <a:gd name="connsiteX127" fmla="*/ 11359700 w 12192000"/>
              <a:gd name="connsiteY127" fmla="*/ 103854 h 3781151"/>
              <a:gd name="connsiteX128" fmla="*/ 11672425 w 12192000"/>
              <a:gd name="connsiteY128" fmla="*/ 31452 h 3781151"/>
              <a:gd name="connsiteX129" fmla="*/ 11912086 w 12192000"/>
              <a:gd name="connsiteY129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994062 w 12192000"/>
              <a:gd name="connsiteY14" fmla="*/ 2784559 h 3781151"/>
              <a:gd name="connsiteX15" fmla="*/ 1047040 w 12192000"/>
              <a:gd name="connsiteY15" fmla="*/ 2826828 h 3781151"/>
              <a:gd name="connsiteX16" fmla="*/ 1377085 w 12192000"/>
              <a:gd name="connsiteY16" fmla="*/ 2735410 h 3781151"/>
              <a:gd name="connsiteX17" fmla="*/ 1465015 w 12192000"/>
              <a:gd name="connsiteY17" fmla="*/ 2734757 h 3781151"/>
              <a:gd name="connsiteX18" fmla="*/ 1535004 w 12192000"/>
              <a:gd name="connsiteY18" fmla="*/ 2687835 h 3781151"/>
              <a:gd name="connsiteX19" fmla="*/ 1679251 w 12192000"/>
              <a:gd name="connsiteY19" fmla="*/ 2712367 h 3781151"/>
              <a:gd name="connsiteX20" fmla="*/ 1865161 w 12192000"/>
              <a:gd name="connsiteY20" fmla="*/ 2663121 h 3781151"/>
              <a:gd name="connsiteX21" fmla="*/ 1977927 w 12192000"/>
              <a:gd name="connsiteY21" fmla="*/ 2642448 h 3781151"/>
              <a:gd name="connsiteX22" fmla="*/ 2023175 w 12192000"/>
              <a:gd name="connsiteY22" fmla="*/ 2648402 h 3781151"/>
              <a:gd name="connsiteX23" fmla="*/ 2040685 w 12192000"/>
              <a:gd name="connsiteY23" fmla="*/ 2652651 h 3781151"/>
              <a:gd name="connsiteX24" fmla="*/ 2057102 w 12192000"/>
              <a:gd name="connsiteY24" fmla="*/ 2645758 h 3781151"/>
              <a:gd name="connsiteX25" fmla="*/ 2052057 w 12192000"/>
              <a:gd name="connsiteY25" fmla="*/ 2618002 h 3781151"/>
              <a:gd name="connsiteX26" fmla="*/ 2052988 w 12192000"/>
              <a:gd name="connsiteY26" fmla="*/ 2617321 h 3781151"/>
              <a:gd name="connsiteX27" fmla="*/ 2075835 w 12192000"/>
              <a:gd name="connsiteY27" fmla="*/ 2625051 h 3781151"/>
              <a:gd name="connsiteX28" fmla="*/ 2105280 w 12192000"/>
              <a:gd name="connsiteY28" fmla="*/ 2621772 h 3781151"/>
              <a:gd name="connsiteX29" fmla="*/ 2271487 w 12192000"/>
              <a:gd name="connsiteY29" fmla="*/ 2559602 h 3781151"/>
              <a:gd name="connsiteX30" fmla="*/ 2450874 w 12192000"/>
              <a:gd name="connsiteY30" fmla="*/ 2540963 h 3781151"/>
              <a:gd name="connsiteX31" fmla="*/ 2507266 w 12192000"/>
              <a:gd name="connsiteY31" fmla="*/ 2511976 h 3781151"/>
              <a:gd name="connsiteX32" fmla="*/ 2641503 w 12192000"/>
              <a:gd name="connsiteY32" fmla="*/ 2426341 h 3781151"/>
              <a:gd name="connsiteX33" fmla="*/ 2817182 w 12192000"/>
              <a:gd name="connsiteY33" fmla="*/ 2265557 h 3781151"/>
              <a:gd name="connsiteX34" fmla="*/ 2957554 w 12192000"/>
              <a:gd name="connsiteY34" fmla="*/ 2180877 h 3781151"/>
              <a:gd name="connsiteX35" fmla="*/ 3003677 w 12192000"/>
              <a:gd name="connsiteY35" fmla="*/ 2154878 h 3781151"/>
              <a:gd name="connsiteX36" fmla="*/ 3046876 w 12192000"/>
              <a:gd name="connsiteY36" fmla="*/ 2081296 h 3781151"/>
              <a:gd name="connsiteX37" fmla="*/ 3303290 w 12192000"/>
              <a:gd name="connsiteY37" fmla="*/ 1995084 h 3781151"/>
              <a:gd name="connsiteX38" fmla="*/ 3395602 w 12192000"/>
              <a:gd name="connsiteY38" fmla="*/ 1893639 h 3781151"/>
              <a:gd name="connsiteX39" fmla="*/ 3430100 w 12192000"/>
              <a:gd name="connsiteY39" fmla="*/ 1867444 h 3781151"/>
              <a:gd name="connsiteX40" fmla="*/ 3437914 w 12192000"/>
              <a:gd name="connsiteY40" fmla="*/ 1869491 h 3781151"/>
              <a:gd name="connsiteX41" fmla="*/ 3438972 w 12192000"/>
              <a:gd name="connsiteY41" fmla="*/ 1871208 h 3781151"/>
              <a:gd name="connsiteX42" fmla="*/ 3547723 w 12192000"/>
              <a:gd name="connsiteY42" fmla="*/ 1831216 h 3781151"/>
              <a:gd name="connsiteX43" fmla="*/ 3572350 w 12192000"/>
              <a:gd name="connsiteY43" fmla="*/ 1826069 h 3781151"/>
              <a:gd name="connsiteX44" fmla="*/ 3575291 w 12192000"/>
              <a:gd name="connsiteY44" fmla="*/ 1827289 h 3781151"/>
              <a:gd name="connsiteX45" fmla="*/ 3595183 w 12192000"/>
              <a:gd name="connsiteY45" fmla="*/ 1816299 h 3781151"/>
              <a:gd name="connsiteX46" fmla="*/ 3611353 w 12192000"/>
              <a:gd name="connsiteY46" fmla="*/ 1798929 h 3781151"/>
              <a:gd name="connsiteX47" fmla="*/ 3825586 w 12192000"/>
              <a:gd name="connsiteY47" fmla="*/ 1798552 h 3781151"/>
              <a:gd name="connsiteX48" fmla="*/ 4166327 w 12192000"/>
              <a:gd name="connsiteY48" fmla="*/ 1747015 h 3781151"/>
              <a:gd name="connsiteX49" fmla="*/ 4437661 w 12192000"/>
              <a:gd name="connsiteY49" fmla="*/ 1663068 h 3781151"/>
              <a:gd name="connsiteX50" fmla="*/ 4510862 w 12192000"/>
              <a:gd name="connsiteY50" fmla="*/ 1665514 h 3781151"/>
              <a:gd name="connsiteX51" fmla="*/ 4573217 w 12192000"/>
              <a:gd name="connsiteY51" fmla="*/ 1633854 h 3781151"/>
              <a:gd name="connsiteX52" fmla="*/ 4605137 w 12192000"/>
              <a:gd name="connsiteY52" fmla="*/ 1644474 h 3781151"/>
              <a:gd name="connsiteX53" fmla="*/ 4623509 w 12192000"/>
              <a:gd name="connsiteY53" fmla="*/ 1643919 h 3781151"/>
              <a:gd name="connsiteX54" fmla="*/ 4629310 w 12192000"/>
              <a:gd name="connsiteY54" fmla="*/ 1653854 h 3781151"/>
              <a:gd name="connsiteX55" fmla="*/ 4657404 w 12192000"/>
              <a:gd name="connsiteY55" fmla="*/ 1660247 h 3781151"/>
              <a:gd name="connsiteX56" fmla="*/ 4691044 w 12192000"/>
              <a:gd name="connsiteY56" fmla="*/ 1656408 h 3781151"/>
              <a:gd name="connsiteX57" fmla="*/ 4850032 w 12192000"/>
              <a:gd name="connsiteY57" fmla="*/ 1626917 h 3781151"/>
              <a:gd name="connsiteX58" fmla="*/ 4945654 w 12192000"/>
              <a:gd name="connsiteY58" fmla="*/ 1615689 h 3781151"/>
              <a:gd name="connsiteX59" fmla="*/ 4982770 w 12192000"/>
              <a:gd name="connsiteY59" fmla="*/ 1621504 h 3781151"/>
              <a:gd name="connsiteX60" fmla="*/ 5034068 w 12192000"/>
              <a:gd name="connsiteY60" fmla="*/ 1622846 h 3781151"/>
              <a:gd name="connsiteX61" fmla="*/ 5157133 w 12192000"/>
              <a:gd name="connsiteY61" fmla="*/ 1608775 h 3781151"/>
              <a:gd name="connsiteX62" fmla="*/ 5331645 w 12192000"/>
              <a:gd name="connsiteY62" fmla="*/ 1590152 h 3781151"/>
              <a:gd name="connsiteX63" fmla="*/ 5339977 w 12192000"/>
              <a:gd name="connsiteY63" fmla="*/ 1596841 h 3781151"/>
              <a:gd name="connsiteX64" fmla="*/ 5400314 w 12192000"/>
              <a:gd name="connsiteY64" fmla="*/ 1588177 h 3781151"/>
              <a:gd name="connsiteX65" fmla="*/ 5607257 w 12192000"/>
              <a:gd name="connsiteY65" fmla="*/ 1505972 h 3781151"/>
              <a:gd name="connsiteX66" fmla="*/ 5725292 w 12192000"/>
              <a:gd name="connsiteY66" fmla="*/ 1490473 h 3781151"/>
              <a:gd name="connsiteX67" fmla="*/ 5767898 w 12192000"/>
              <a:gd name="connsiteY67" fmla="*/ 1493335 h 3781151"/>
              <a:gd name="connsiteX68" fmla="*/ 5839240 w 12192000"/>
              <a:gd name="connsiteY68" fmla="*/ 1497610 h 3781151"/>
              <a:gd name="connsiteX69" fmla="*/ 5905402 w 12192000"/>
              <a:gd name="connsiteY69" fmla="*/ 1514878 h 3781151"/>
              <a:gd name="connsiteX70" fmla="*/ 5964698 w 12192000"/>
              <a:gd name="connsiteY70" fmla="*/ 1489113 h 3781151"/>
              <a:gd name="connsiteX71" fmla="*/ 6017881 w 12192000"/>
              <a:gd name="connsiteY71" fmla="*/ 1478726 h 3781151"/>
              <a:gd name="connsiteX72" fmla="*/ 6023244 w 12192000"/>
              <a:gd name="connsiteY72" fmla="*/ 1485861 h 3781151"/>
              <a:gd name="connsiteX73" fmla="*/ 6030193 w 12192000"/>
              <a:gd name="connsiteY73" fmla="*/ 1485330 h 3781151"/>
              <a:gd name="connsiteX74" fmla="*/ 6032755 w 12192000"/>
              <a:gd name="connsiteY74" fmla="*/ 1476614 h 3781151"/>
              <a:gd name="connsiteX75" fmla="*/ 6114491 w 12192000"/>
              <a:gd name="connsiteY75" fmla="*/ 1435020 h 3781151"/>
              <a:gd name="connsiteX76" fmla="*/ 6228089 w 12192000"/>
              <a:gd name="connsiteY76" fmla="*/ 1392213 h 3781151"/>
              <a:gd name="connsiteX77" fmla="*/ 6266132 w 12192000"/>
              <a:gd name="connsiteY77" fmla="*/ 1396181 h 3781151"/>
              <a:gd name="connsiteX78" fmla="*/ 6266284 w 12192000"/>
              <a:gd name="connsiteY78" fmla="*/ 1396172 h 3781151"/>
              <a:gd name="connsiteX79" fmla="*/ 6267815 w 12192000"/>
              <a:gd name="connsiteY79" fmla="*/ 1401423 h 3781151"/>
              <a:gd name="connsiteX80" fmla="*/ 6277660 w 12192000"/>
              <a:gd name="connsiteY80" fmla="*/ 1400632 h 3781151"/>
              <a:gd name="connsiteX81" fmla="*/ 6290206 w 12192000"/>
              <a:gd name="connsiteY81" fmla="*/ 1395045 h 3781151"/>
              <a:gd name="connsiteX82" fmla="*/ 6318021 w 12192000"/>
              <a:gd name="connsiteY82" fmla="*/ 1401415 h 3781151"/>
              <a:gd name="connsiteX83" fmla="*/ 6319318 w 12192000"/>
              <a:gd name="connsiteY83" fmla="*/ 1402047 h 3781151"/>
              <a:gd name="connsiteX84" fmla="*/ 6391161 w 12192000"/>
              <a:gd name="connsiteY84" fmla="*/ 1439443 h 3781151"/>
              <a:gd name="connsiteX85" fmla="*/ 6458507 w 12192000"/>
              <a:gd name="connsiteY85" fmla="*/ 1506631 h 3781151"/>
              <a:gd name="connsiteX86" fmla="*/ 6567007 w 12192000"/>
              <a:gd name="connsiteY86" fmla="*/ 1543856 h 3781151"/>
              <a:gd name="connsiteX87" fmla="*/ 6607554 w 12192000"/>
              <a:gd name="connsiteY87" fmla="*/ 1553791 h 3781151"/>
              <a:gd name="connsiteX88" fmla="*/ 6731017 w 12192000"/>
              <a:gd name="connsiteY88" fmla="*/ 1571341 h 3781151"/>
              <a:gd name="connsiteX89" fmla="*/ 6734116 w 12192000"/>
              <a:gd name="connsiteY89" fmla="*/ 1568435 h 3781151"/>
              <a:gd name="connsiteX90" fmla="*/ 6918249 w 12192000"/>
              <a:gd name="connsiteY90" fmla="*/ 1468691 h 3781151"/>
              <a:gd name="connsiteX91" fmla="*/ 7067518 w 12192000"/>
              <a:gd name="connsiteY91" fmla="*/ 1422257 h 3781151"/>
              <a:gd name="connsiteX92" fmla="*/ 7124203 w 12192000"/>
              <a:gd name="connsiteY92" fmla="*/ 1416853 h 3781151"/>
              <a:gd name="connsiteX93" fmla="*/ 7218949 w 12192000"/>
              <a:gd name="connsiteY93" fmla="*/ 1407112 h 3781151"/>
              <a:gd name="connsiteX94" fmla="*/ 7298895 w 12192000"/>
              <a:gd name="connsiteY94" fmla="*/ 1427110 h 3781151"/>
              <a:gd name="connsiteX95" fmla="*/ 7374497 w 12192000"/>
              <a:gd name="connsiteY95" fmla="*/ 1408155 h 3781151"/>
              <a:gd name="connsiteX96" fmla="*/ 7380250 w 12192000"/>
              <a:gd name="connsiteY96" fmla="*/ 1368474 h 3781151"/>
              <a:gd name="connsiteX97" fmla="*/ 7464957 w 12192000"/>
              <a:gd name="connsiteY97" fmla="*/ 1359648 h 3781151"/>
              <a:gd name="connsiteX98" fmla="*/ 7594747 w 12192000"/>
              <a:gd name="connsiteY98" fmla="*/ 1350130 h 3781151"/>
              <a:gd name="connsiteX99" fmla="*/ 7666555 w 12192000"/>
              <a:gd name="connsiteY99" fmla="*/ 1335529 h 3781151"/>
              <a:gd name="connsiteX100" fmla="*/ 7866007 w 12192000"/>
              <a:gd name="connsiteY100" fmla="*/ 1305544 h 3781151"/>
              <a:gd name="connsiteX101" fmla="*/ 8068308 w 12192000"/>
              <a:gd name="connsiteY101" fmla="*/ 1283051 h 3781151"/>
              <a:gd name="connsiteX102" fmla="*/ 8202385 w 12192000"/>
              <a:gd name="connsiteY102" fmla="*/ 1312300 h 3781151"/>
              <a:gd name="connsiteX103" fmla="*/ 8367138 w 12192000"/>
              <a:gd name="connsiteY103" fmla="*/ 1289211 h 3781151"/>
              <a:gd name="connsiteX104" fmla="*/ 8396799 w 12192000"/>
              <a:gd name="connsiteY104" fmla="*/ 1291584 h 3781151"/>
              <a:gd name="connsiteX105" fmla="*/ 8431415 w 12192000"/>
              <a:gd name="connsiteY105" fmla="*/ 1275098 h 3781151"/>
              <a:gd name="connsiteX106" fmla="*/ 8569515 w 12192000"/>
              <a:gd name="connsiteY106" fmla="*/ 1207037 h 3781151"/>
              <a:gd name="connsiteX107" fmla="*/ 8672452 w 12192000"/>
              <a:gd name="connsiteY107" fmla="*/ 1135782 h 3781151"/>
              <a:gd name="connsiteX108" fmla="*/ 8824768 w 12192000"/>
              <a:gd name="connsiteY108" fmla="*/ 1121217 h 3781151"/>
              <a:gd name="connsiteX109" fmla="*/ 8909609 w 12192000"/>
              <a:gd name="connsiteY109" fmla="*/ 1087532 h 3781151"/>
              <a:gd name="connsiteX110" fmla="*/ 9036318 w 12192000"/>
              <a:gd name="connsiteY110" fmla="*/ 994500 h 3781151"/>
              <a:gd name="connsiteX111" fmla="*/ 9230382 w 12192000"/>
              <a:gd name="connsiteY111" fmla="*/ 955654 h 3781151"/>
              <a:gd name="connsiteX112" fmla="*/ 9286437 w 12192000"/>
              <a:gd name="connsiteY112" fmla="*/ 997858 h 3781151"/>
              <a:gd name="connsiteX113" fmla="*/ 9349089 w 12192000"/>
              <a:gd name="connsiteY113" fmla="*/ 1015184 h 3781151"/>
              <a:gd name="connsiteX114" fmla="*/ 9347314 w 12192000"/>
              <a:gd name="connsiteY114" fmla="*/ 933744 h 3781151"/>
              <a:gd name="connsiteX115" fmla="*/ 9492995 w 12192000"/>
              <a:gd name="connsiteY115" fmla="*/ 830749 h 3781151"/>
              <a:gd name="connsiteX116" fmla="*/ 9568501 w 12192000"/>
              <a:gd name="connsiteY116" fmla="*/ 787793 h 3781151"/>
              <a:gd name="connsiteX117" fmla="*/ 9691686 w 12192000"/>
              <a:gd name="connsiteY117" fmla="*/ 738088 h 3781151"/>
              <a:gd name="connsiteX118" fmla="*/ 9728219 w 12192000"/>
              <a:gd name="connsiteY118" fmla="*/ 719921 h 3781151"/>
              <a:gd name="connsiteX119" fmla="*/ 10080661 w 12192000"/>
              <a:gd name="connsiteY119" fmla="*/ 505423 h 3781151"/>
              <a:gd name="connsiteX120" fmla="*/ 10335073 w 12192000"/>
              <a:gd name="connsiteY120" fmla="*/ 523921 h 3781151"/>
              <a:gd name="connsiteX121" fmla="*/ 10593135 w 12192000"/>
              <a:gd name="connsiteY121" fmla="*/ 467427 h 3781151"/>
              <a:gd name="connsiteX122" fmla="*/ 10655931 w 12192000"/>
              <a:gd name="connsiteY122" fmla="*/ 401632 h 3781151"/>
              <a:gd name="connsiteX123" fmla="*/ 10695298 w 12192000"/>
              <a:gd name="connsiteY123" fmla="*/ 391761 h 3781151"/>
              <a:gd name="connsiteX124" fmla="*/ 10761489 w 12192000"/>
              <a:gd name="connsiteY124" fmla="*/ 380170 h 3781151"/>
              <a:gd name="connsiteX125" fmla="*/ 10853610 w 12192000"/>
              <a:gd name="connsiteY125" fmla="*/ 332449 h 3781151"/>
              <a:gd name="connsiteX126" fmla="*/ 11052930 w 12192000"/>
              <a:gd name="connsiteY126" fmla="*/ 280871 h 3781151"/>
              <a:gd name="connsiteX127" fmla="*/ 11359700 w 12192000"/>
              <a:gd name="connsiteY127" fmla="*/ 158445 h 3781151"/>
              <a:gd name="connsiteX128" fmla="*/ 11672425 w 12192000"/>
              <a:gd name="connsiteY128" fmla="*/ 31452 h 3781151"/>
              <a:gd name="connsiteX129" fmla="*/ 11912086 w 12192000"/>
              <a:gd name="connsiteY129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994062 w 12192000"/>
              <a:gd name="connsiteY14" fmla="*/ 2784559 h 3781151"/>
              <a:gd name="connsiteX15" fmla="*/ 1047040 w 12192000"/>
              <a:gd name="connsiteY15" fmla="*/ 2826828 h 3781151"/>
              <a:gd name="connsiteX16" fmla="*/ 1377085 w 12192000"/>
              <a:gd name="connsiteY16" fmla="*/ 2735410 h 3781151"/>
              <a:gd name="connsiteX17" fmla="*/ 1465015 w 12192000"/>
              <a:gd name="connsiteY17" fmla="*/ 2734757 h 3781151"/>
              <a:gd name="connsiteX18" fmla="*/ 1535004 w 12192000"/>
              <a:gd name="connsiteY18" fmla="*/ 2687835 h 3781151"/>
              <a:gd name="connsiteX19" fmla="*/ 1679251 w 12192000"/>
              <a:gd name="connsiteY19" fmla="*/ 2712367 h 3781151"/>
              <a:gd name="connsiteX20" fmla="*/ 1865161 w 12192000"/>
              <a:gd name="connsiteY20" fmla="*/ 2663121 h 3781151"/>
              <a:gd name="connsiteX21" fmla="*/ 1977927 w 12192000"/>
              <a:gd name="connsiteY21" fmla="*/ 2642448 h 3781151"/>
              <a:gd name="connsiteX22" fmla="*/ 2023175 w 12192000"/>
              <a:gd name="connsiteY22" fmla="*/ 2648402 h 3781151"/>
              <a:gd name="connsiteX23" fmla="*/ 2040685 w 12192000"/>
              <a:gd name="connsiteY23" fmla="*/ 2652651 h 3781151"/>
              <a:gd name="connsiteX24" fmla="*/ 2057102 w 12192000"/>
              <a:gd name="connsiteY24" fmla="*/ 2645758 h 3781151"/>
              <a:gd name="connsiteX25" fmla="*/ 2052057 w 12192000"/>
              <a:gd name="connsiteY25" fmla="*/ 2618002 h 3781151"/>
              <a:gd name="connsiteX26" fmla="*/ 2052988 w 12192000"/>
              <a:gd name="connsiteY26" fmla="*/ 2617321 h 3781151"/>
              <a:gd name="connsiteX27" fmla="*/ 2075835 w 12192000"/>
              <a:gd name="connsiteY27" fmla="*/ 2625051 h 3781151"/>
              <a:gd name="connsiteX28" fmla="*/ 2105280 w 12192000"/>
              <a:gd name="connsiteY28" fmla="*/ 2621772 h 3781151"/>
              <a:gd name="connsiteX29" fmla="*/ 2271487 w 12192000"/>
              <a:gd name="connsiteY29" fmla="*/ 2559602 h 3781151"/>
              <a:gd name="connsiteX30" fmla="*/ 2450874 w 12192000"/>
              <a:gd name="connsiteY30" fmla="*/ 2540963 h 3781151"/>
              <a:gd name="connsiteX31" fmla="*/ 2507266 w 12192000"/>
              <a:gd name="connsiteY31" fmla="*/ 2511976 h 3781151"/>
              <a:gd name="connsiteX32" fmla="*/ 2641503 w 12192000"/>
              <a:gd name="connsiteY32" fmla="*/ 2426341 h 3781151"/>
              <a:gd name="connsiteX33" fmla="*/ 2817182 w 12192000"/>
              <a:gd name="connsiteY33" fmla="*/ 2265557 h 3781151"/>
              <a:gd name="connsiteX34" fmla="*/ 2957554 w 12192000"/>
              <a:gd name="connsiteY34" fmla="*/ 2180877 h 3781151"/>
              <a:gd name="connsiteX35" fmla="*/ 3003677 w 12192000"/>
              <a:gd name="connsiteY35" fmla="*/ 2154878 h 3781151"/>
              <a:gd name="connsiteX36" fmla="*/ 3046876 w 12192000"/>
              <a:gd name="connsiteY36" fmla="*/ 2081296 h 3781151"/>
              <a:gd name="connsiteX37" fmla="*/ 3303290 w 12192000"/>
              <a:gd name="connsiteY37" fmla="*/ 1995084 h 3781151"/>
              <a:gd name="connsiteX38" fmla="*/ 3395602 w 12192000"/>
              <a:gd name="connsiteY38" fmla="*/ 1893639 h 3781151"/>
              <a:gd name="connsiteX39" fmla="*/ 3430100 w 12192000"/>
              <a:gd name="connsiteY39" fmla="*/ 1867444 h 3781151"/>
              <a:gd name="connsiteX40" fmla="*/ 3437914 w 12192000"/>
              <a:gd name="connsiteY40" fmla="*/ 1869491 h 3781151"/>
              <a:gd name="connsiteX41" fmla="*/ 3438972 w 12192000"/>
              <a:gd name="connsiteY41" fmla="*/ 1871208 h 3781151"/>
              <a:gd name="connsiteX42" fmla="*/ 3547723 w 12192000"/>
              <a:gd name="connsiteY42" fmla="*/ 1831216 h 3781151"/>
              <a:gd name="connsiteX43" fmla="*/ 3572350 w 12192000"/>
              <a:gd name="connsiteY43" fmla="*/ 1826069 h 3781151"/>
              <a:gd name="connsiteX44" fmla="*/ 3575291 w 12192000"/>
              <a:gd name="connsiteY44" fmla="*/ 1827289 h 3781151"/>
              <a:gd name="connsiteX45" fmla="*/ 3595183 w 12192000"/>
              <a:gd name="connsiteY45" fmla="*/ 1816299 h 3781151"/>
              <a:gd name="connsiteX46" fmla="*/ 3611353 w 12192000"/>
              <a:gd name="connsiteY46" fmla="*/ 1798929 h 3781151"/>
              <a:gd name="connsiteX47" fmla="*/ 3825586 w 12192000"/>
              <a:gd name="connsiteY47" fmla="*/ 1798552 h 3781151"/>
              <a:gd name="connsiteX48" fmla="*/ 4166327 w 12192000"/>
              <a:gd name="connsiteY48" fmla="*/ 1747015 h 3781151"/>
              <a:gd name="connsiteX49" fmla="*/ 4437661 w 12192000"/>
              <a:gd name="connsiteY49" fmla="*/ 1663068 h 3781151"/>
              <a:gd name="connsiteX50" fmla="*/ 4510862 w 12192000"/>
              <a:gd name="connsiteY50" fmla="*/ 1665514 h 3781151"/>
              <a:gd name="connsiteX51" fmla="*/ 4573217 w 12192000"/>
              <a:gd name="connsiteY51" fmla="*/ 1633854 h 3781151"/>
              <a:gd name="connsiteX52" fmla="*/ 4605137 w 12192000"/>
              <a:gd name="connsiteY52" fmla="*/ 1644474 h 3781151"/>
              <a:gd name="connsiteX53" fmla="*/ 4623509 w 12192000"/>
              <a:gd name="connsiteY53" fmla="*/ 1643919 h 3781151"/>
              <a:gd name="connsiteX54" fmla="*/ 4629310 w 12192000"/>
              <a:gd name="connsiteY54" fmla="*/ 1653854 h 3781151"/>
              <a:gd name="connsiteX55" fmla="*/ 4657404 w 12192000"/>
              <a:gd name="connsiteY55" fmla="*/ 1660247 h 3781151"/>
              <a:gd name="connsiteX56" fmla="*/ 4691044 w 12192000"/>
              <a:gd name="connsiteY56" fmla="*/ 1656408 h 3781151"/>
              <a:gd name="connsiteX57" fmla="*/ 4850032 w 12192000"/>
              <a:gd name="connsiteY57" fmla="*/ 1626917 h 3781151"/>
              <a:gd name="connsiteX58" fmla="*/ 4945654 w 12192000"/>
              <a:gd name="connsiteY58" fmla="*/ 1615689 h 3781151"/>
              <a:gd name="connsiteX59" fmla="*/ 4982770 w 12192000"/>
              <a:gd name="connsiteY59" fmla="*/ 1621504 h 3781151"/>
              <a:gd name="connsiteX60" fmla="*/ 5034068 w 12192000"/>
              <a:gd name="connsiteY60" fmla="*/ 1622846 h 3781151"/>
              <a:gd name="connsiteX61" fmla="*/ 5157133 w 12192000"/>
              <a:gd name="connsiteY61" fmla="*/ 1608775 h 3781151"/>
              <a:gd name="connsiteX62" fmla="*/ 5331645 w 12192000"/>
              <a:gd name="connsiteY62" fmla="*/ 1590152 h 3781151"/>
              <a:gd name="connsiteX63" fmla="*/ 5339977 w 12192000"/>
              <a:gd name="connsiteY63" fmla="*/ 1596841 h 3781151"/>
              <a:gd name="connsiteX64" fmla="*/ 5400314 w 12192000"/>
              <a:gd name="connsiteY64" fmla="*/ 1588177 h 3781151"/>
              <a:gd name="connsiteX65" fmla="*/ 5607257 w 12192000"/>
              <a:gd name="connsiteY65" fmla="*/ 1505972 h 3781151"/>
              <a:gd name="connsiteX66" fmla="*/ 5725292 w 12192000"/>
              <a:gd name="connsiteY66" fmla="*/ 1490473 h 3781151"/>
              <a:gd name="connsiteX67" fmla="*/ 5767898 w 12192000"/>
              <a:gd name="connsiteY67" fmla="*/ 1493335 h 3781151"/>
              <a:gd name="connsiteX68" fmla="*/ 5839240 w 12192000"/>
              <a:gd name="connsiteY68" fmla="*/ 1497610 h 3781151"/>
              <a:gd name="connsiteX69" fmla="*/ 5905402 w 12192000"/>
              <a:gd name="connsiteY69" fmla="*/ 1514878 h 3781151"/>
              <a:gd name="connsiteX70" fmla="*/ 5964698 w 12192000"/>
              <a:gd name="connsiteY70" fmla="*/ 1489113 h 3781151"/>
              <a:gd name="connsiteX71" fmla="*/ 6017881 w 12192000"/>
              <a:gd name="connsiteY71" fmla="*/ 1478726 h 3781151"/>
              <a:gd name="connsiteX72" fmla="*/ 6023244 w 12192000"/>
              <a:gd name="connsiteY72" fmla="*/ 1485861 h 3781151"/>
              <a:gd name="connsiteX73" fmla="*/ 6030193 w 12192000"/>
              <a:gd name="connsiteY73" fmla="*/ 1485330 h 3781151"/>
              <a:gd name="connsiteX74" fmla="*/ 6032755 w 12192000"/>
              <a:gd name="connsiteY74" fmla="*/ 1476614 h 3781151"/>
              <a:gd name="connsiteX75" fmla="*/ 6114491 w 12192000"/>
              <a:gd name="connsiteY75" fmla="*/ 1435020 h 3781151"/>
              <a:gd name="connsiteX76" fmla="*/ 6228089 w 12192000"/>
              <a:gd name="connsiteY76" fmla="*/ 1392213 h 3781151"/>
              <a:gd name="connsiteX77" fmla="*/ 6266132 w 12192000"/>
              <a:gd name="connsiteY77" fmla="*/ 1396181 h 3781151"/>
              <a:gd name="connsiteX78" fmla="*/ 6266284 w 12192000"/>
              <a:gd name="connsiteY78" fmla="*/ 1396172 h 3781151"/>
              <a:gd name="connsiteX79" fmla="*/ 6267815 w 12192000"/>
              <a:gd name="connsiteY79" fmla="*/ 1401423 h 3781151"/>
              <a:gd name="connsiteX80" fmla="*/ 6277660 w 12192000"/>
              <a:gd name="connsiteY80" fmla="*/ 1400632 h 3781151"/>
              <a:gd name="connsiteX81" fmla="*/ 6290206 w 12192000"/>
              <a:gd name="connsiteY81" fmla="*/ 1395045 h 3781151"/>
              <a:gd name="connsiteX82" fmla="*/ 6318021 w 12192000"/>
              <a:gd name="connsiteY82" fmla="*/ 1401415 h 3781151"/>
              <a:gd name="connsiteX83" fmla="*/ 6319318 w 12192000"/>
              <a:gd name="connsiteY83" fmla="*/ 1402047 h 3781151"/>
              <a:gd name="connsiteX84" fmla="*/ 6391161 w 12192000"/>
              <a:gd name="connsiteY84" fmla="*/ 1439443 h 3781151"/>
              <a:gd name="connsiteX85" fmla="*/ 6458507 w 12192000"/>
              <a:gd name="connsiteY85" fmla="*/ 1506631 h 3781151"/>
              <a:gd name="connsiteX86" fmla="*/ 6567007 w 12192000"/>
              <a:gd name="connsiteY86" fmla="*/ 1543856 h 3781151"/>
              <a:gd name="connsiteX87" fmla="*/ 6607554 w 12192000"/>
              <a:gd name="connsiteY87" fmla="*/ 1553791 h 3781151"/>
              <a:gd name="connsiteX88" fmla="*/ 6731017 w 12192000"/>
              <a:gd name="connsiteY88" fmla="*/ 1571341 h 3781151"/>
              <a:gd name="connsiteX89" fmla="*/ 6734116 w 12192000"/>
              <a:gd name="connsiteY89" fmla="*/ 1568435 h 3781151"/>
              <a:gd name="connsiteX90" fmla="*/ 6918249 w 12192000"/>
              <a:gd name="connsiteY90" fmla="*/ 1468691 h 3781151"/>
              <a:gd name="connsiteX91" fmla="*/ 7067518 w 12192000"/>
              <a:gd name="connsiteY91" fmla="*/ 1422257 h 3781151"/>
              <a:gd name="connsiteX92" fmla="*/ 7124203 w 12192000"/>
              <a:gd name="connsiteY92" fmla="*/ 1416853 h 3781151"/>
              <a:gd name="connsiteX93" fmla="*/ 7218949 w 12192000"/>
              <a:gd name="connsiteY93" fmla="*/ 1407112 h 3781151"/>
              <a:gd name="connsiteX94" fmla="*/ 7298895 w 12192000"/>
              <a:gd name="connsiteY94" fmla="*/ 1427110 h 3781151"/>
              <a:gd name="connsiteX95" fmla="*/ 7374497 w 12192000"/>
              <a:gd name="connsiteY95" fmla="*/ 1408155 h 3781151"/>
              <a:gd name="connsiteX96" fmla="*/ 7380250 w 12192000"/>
              <a:gd name="connsiteY96" fmla="*/ 1368474 h 3781151"/>
              <a:gd name="connsiteX97" fmla="*/ 7464957 w 12192000"/>
              <a:gd name="connsiteY97" fmla="*/ 1359648 h 3781151"/>
              <a:gd name="connsiteX98" fmla="*/ 7594747 w 12192000"/>
              <a:gd name="connsiteY98" fmla="*/ 1350130 h 3781151"/>
              <a:gd name="connsiteX99" fmla="*/ 7666555 w 12192000"/>
              <a:gd name="connsiteY99" fmla="*/ 1335529 h 3781151"/>
              <a:gd name="connsiteX100" fmla="*/ 7866007 w 12192000"/>
              <a:gd name="connsiteY100" fmla="*/ 1305544 h 3781151"/>
              <a:gd name="connsiteX101" fmla="*/ 8068308 w 12192000"/>
              <a:gd name="connsiteY101" fmla="*/ 1283051 h 3781151"/>
              <a:gd name="connsiteX102" fmla="*/ 8202385 w 12192000"/>
              <a:gd name="connsiteY102" fmla="*/ 1312300 h 3781151"/>
              <a:gd name="connsiteX103" fmla="*/ 8367138 w 12192000"/>
              <a:gd name="connsiteY103" fmla="*/ 1289211 h 3781151"/>
              <a:gd name="connsiteX104" fmla="*/ 8396799 w 12192000"/>
              <a:gd name="connsiteY104" fmla="*/ 1291584 h 3781151"/>
              <a:gd name="connsiteX105" fmla="*/ 8431415 w 12192000"/>
              <a:gd name="connsiteY105" fmla="*/ 1275098 h 3781151"/>
              <a:gd name="connsiteX106" fmla="*/ 8569515 w 12192000"/>
              <a:gd name="connsiteY106" fmla="*/ 1207037 h 3781151"/>
              <a:gd name="connsiteX107" fmla="*/ 8672452 w 12192000"/>
              <a:gd name="connsiteY107" fmla="*/ 1135782 h 3781151"/>
              <a:gd name="connsiteX108" fmla="*/ 8824768 w 12192000"/>
              <a:gd name="connsiteY108" fmla="*/ 1121217 h 3781151"/>
              <a:gd name="connsiteX109" fmla="*/ 8909609 w 12192000"/>
              <a:gd name="connsiteY109" fmla="*/ 1087532 h 3781151"/>
              <a:gd name="connsiteX110" fmla="*/ 9036318 w 12192000"/>
              <a:gd name="connsiteY110" fmla="*/ 994500 h 3781151"/>
              <a:gd name="connsiteX111" fmla="*/ 9230382 w 12192000"/>
              <a:gd name="connsiteY111" fmla="*/ 955654 h 3781151"/>
              <a:gd name="connsiteX112" fmla="*/ 9286437 w 12192000"/>
              <a:gd name="connsiteY112" fmla="*/ 997858 h 3781151"/>
              <a:gd name="connsiteX113" fmla="*/ 9349089 w 12192000"/>
              <a:gd name="connsiteY113" fmla="*/ 1015184 h 3781151"/>
              <a:gd name="connsiteX114" fmla="*/ 9347314 w 12192000"/>
              <a:gd name="connsiteY114" fmla="*/ 933744 h 3781151"/>
              <a:gd name="connsiteX115" fmla="*/ 9492995 w 12192000"/>
              <a:gd name="connsiteY115" fmla="*/ 830749 h 3781151"/>
              <a:gd name="connsiteX116" fmla="*/ 9568501 w 12192000"/>
              <a:gd name="connsiteY116" fmla="*/ 787793 h 3781151"/>
              <a:gd name="connsiteX117" fmla="*/ 9691686 w 12192000"/>
              <a:gd name="connsiteY117" fmla="*/ 738088 h 3781151"/>
              <a:gd name="connsiteX118" fmla="*/ 9728219 w 12192000"/>
              <a:gd name="connsiteY118" fmla="*/ 719921 h 3781151"/>
              <a:gd name="connsiteX119" fmla="*/ 10080661 w 12192000"/>
              <a:gd name="connsiteY119" fmla="*/ 505423 h 3781151"/>
              <a:gd name="connsiteX120" fmla="*/ 10335073 w 12192000"/>
              <a:gd name="connsiteY120" fmla="*/ 523921 h 3781151"/>
              <a:gd name="connsiteX121" fmla="*/ 10593135 w 12192000"/>
              <a:gd name="connsiteY121" fmla="*/ 467427 h 3781151"/>
              <a:gd name="connsiteX122" fmla="*/ 10655931 w 12192000"/>
              <a:gd name="connsiteY122" fmla="*/ 401632 h 3781151"/>
              <a:gd name="connsiteX123" fmla="*/ 10695298 w 12192000"/>
              <a:gd name="connsiteY123" fmla="*/ 391761 h 3781151"/>
              <a:gd name="connsiteX124" fmla="*/ 10761489 w 12192000"/>
              <a:gd name="connsiteY124" fmla="*/ 380170 h 3781151"/>
              <a:gd name="connsiteX125" fmla="*/ 10853610 w 12192000"/>
              <a:gd name="connsiteY125" fmla="*/ 332449 h 3781151"/>
              <a:gd name="connsiteX126" fmla="*/ 11052930 w 12192000"/>
              <a:gd name="connsiteY126" fmla="*/ 280871 h 3781151"/>
              <a:gd name="connsiteX127" fmla="*/ 11359700 w 12192000"/>
              <a:gd name="connsiteY127" fmla="*/ 158445 h 3781151"/>
              <a:gd name="connsiteX128" fmla="*/ 11672425 w 12192000"/>
              <a:gd name="connsiteY128" fmla="*/ 31452 h 3781151"/>
              <a:gd name="connsiteX129" fmla="*/ 11912086 w 12192000"/>
              <a:gd name="connsiteY129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994062 w 12192000"/>
              <a:gd name="connsiteY14" fmla="*/ 2784559 h 3781151"/>
              <a:gd name="connsiteX15" fmla="*/ 1047040 w 12192000"/>
              <a:gd name="connsiteY15" fmla="*/ 2826828 h 3781151"/>
              <a:gd name="connsiteX16" fmla="*/ 1377085 w 12192000"/>
              <a:gd name="connsiteY16" fmla="*/ 2735410 h 3781151"/>
              <a:gd name="connsiteX17" fmla="*/ 1465015 w 12192000"/>
              <a:gd name="connsiteY17" fmla="*/ 2734757 h 3781151"/>
              <a:gd name="connsiteX18" fmla="*/ 1535004 w 12192000"/>
              <a:gd name="connsiteY18" fmla="*/ 2687835 h 3781151"/>
              <a:gd name="connsiteX19" fmla="*/ 1679251 w 12192000"/>
              <a:gd name="connsiteY19" fmla="*/ 2712367 h 3781151"/>
              <a:gd name="connsiteX20" fmla="*/ 1865161 w 12192000"/>
              <a:gd name="connsiteY20" fmla="*/ 2663121 h 3781151"/>
              <a:gd name="connsiteX21" fmla="*/ 1977927 w 12192000"/>
              <a:gd name="connsiteY21" fmla="*/ 2642448 h 3781151"/>
              <a:gd name="connsiteX22" fmla="*/ 2023175 w 12192000"/>
              <a:gd name="connsiteY22" fmla="*/ 2648402 h 3781151"/>
              <a:gd name="connsiteX23" fmla="*/ 2040685 w 12192000"/>
              <a:gd name="connsiteY23" fmla="*/ 2652651 h 3781151"/>
              <a:gd name="connsiteX24" fmla="*/ 2057102 w 12192000"/>
              <a:gd name="connsiteY24" fmla="*/ 2645758 h 3781151"/>
              <a:gd name="connsiteX25" fmla="*/ 2052057 w 12192000"/>
              <a:gd name="connsiteY25" fmla="*/ 2618002 h 3781151"/>
              <a:gd name="connsiteX26" fmla="*/ 2052988 w 12192000"/>
              <a:gd name="connsiteY26" fmla="*/ 2617321 h 3781151"/>
              <a:gd name="connsiteX27" fmla="*/ 2075835 w 12192000"/>
              <a:gd name="connsiteY27" fmla="*/ 2625051 h 3781151"/>
              <a:gd name="connsiteX28" fmla="*/ 2105280 w 12192000"/>
              <a:gd name="connsiteY28" fmla="*/ 2621772 h 3781151"/>
              <a:gd name="connsiteX29" fmla="*/ 2271487 w 12192000"/>
              <a:gd name="connsiteY29" fmla="*/ 2559602 h 3781151"/>
              <a:gd name="connsiteX30" fmla="*/ 2450874 w 12192000"/>
              <a:gd name="connsiteY30" fmla="*/ 2540963 h 3781151"/>
              <a:gd name="connsiteX31" fmla="*/ 2507266 w 12192000"/>
              <a:gd name="connsiteY31" fmla="*/ 2511976 h 3781151"/>
              <a:gd name="connsiteX32" fmla="*/ 2641503 w 12192000"/>
              <a:gd name="connsiteY32" fmla="*/ 2426341 h 3781151"/>
              <a:gd name="connsiteX33" fmla="*/ 2817182 w 12192000"/>
              <a:gd name="connsiteY33" fmla="*/ 2265557 h 3781151"/>
              <a:gd name="connsiteX34" fmla="*/ 2957554 w 12192000"/>
              <a:gd name="connsiteY34" fmla="*/ 2180877 h 3781151"/>
              <a:gd name="connsiteX35" fmla="*/ 3003677 w 12192000"/>
              <a:gd name="connsiteY35" fmla="*/ 2154878 h 3781151"/>
              <a:gd name="connsiteX36" fmla="*/ 3046876 w 12192000"/>
              <a:gd name="connsiteY36" fmla="*/ 2081296 h 3781151"/>
              <a:gd name="connsiteX37" fmla="*/ 3303290 w 12192000"/>
              <a:gd name="connsiteY37" fmla="*/ 1995084 h 3781151"/>
              <a:gd name="connsiteX38" fmla="*/ 3395602 w 12192000"/>
              <a:gd name="connsiteY38" fmla="*/ 1893639 h 3781151"/>
              <a:gd name="connsiteX39" fmla="*/ 3430100 w 12192000"/>
              <a:gd name="connsiteY39" fmla="*/ 1867444 h 3781151"/>
              <a:gd name="connsiteX40" fmla="*/ 3437914 w 12192000"/>
              <a:gd name="connsiteY40" fmla="*/ 1869491 h 3781151"/>
              <a:gd name="connsiteX41" fmla="*/ 3438972 w 12192000"/>
              <a:gd name="connsiteY41" fmla="*/ 1871208 h 3781151"/>
              <a:gd name="connsiteX42" fmla="*/ 3547723 w 12192000"/>
              <a:gd name="connsiteY42" fmla="*/ 1831216 h 3781151"/>
              <a:gd name="connsiteX43" fmla="*/ 3572350 w 12192000"/>
              <a:gd name="connsiteY43" fmla="*/ 1826069 h 3781151"/>
              <a:gd name="connsiteX44" fmla="*/ 3575291 w 12192000"/>
              <a:gd name="connsiteY44" fmla="*/ 1827289 h 3781151"/>
              <a:gd name="connsiteX45" fmla="*/ 3595183 w 12192000"/>
              <a:gd name="connsiteY45" fmla="*/ 1816299 h 3781151"/>
              <a:gd name="connsiteX46" fmla="*/ 3611353 w 12192000"/>
              <a:gd name="connsiteY46" fmla="*/ 1798929 h 3781151"/>
              <a:gd name="connsiteX47" fmla="*/ 3825586 w 12192000"/>
              <a:gd name="connsiteY47" fmla="*/ 1798552 h 3781151"/>
              <a:gd name="connsiteX48" fmla="*/ 4166327 w 12192000"/>
              <a:gd name="connsiteY48" fmla="*/ 1747015 h 3781151"/>
              <a:gd name="connsiteX49" fmla="*/ 4437661 w 12192000"/>
              <a:gd name="connsiteY49" fmla="*/ 1663068 h 3781151"/>
              <a:gd name="connsiteX50" fmla="*/ 4510862 w 12192000"/>
              <a:gd name="connsiteY50" fmla="*/ 1665514 h 3781151"/>
              <a:gd name="connsiteX51" fmla="*/ 4573217 w 12192000"/>
              <a:gd name="connsiteY51" fmla="*/ 1633854 h 3781151"/>
              <a:gd name="connsiteX52" fmla="*/ 4605137 w 12192000"/>
              <a:gd name="connsiteY52" fmla="*/ 1644474 h 3781151"/>
              <a:gd name="connsiteX53" fmla="*/ 4623509 w 12192000"/>
              <a:gd name="connsiteY53" fmla="*/ 1643919 h 3781151"/>
              <a:gd name="connsiteX54" fmla="*/ 4629310 w 12192000"/>
              <a:gd name="connsiteY54" fmla="*/ 1653854 h 3781151"/>
              <a:gd name="connsiteX55" fmla="*/ 4657404 w 12192000"/>
              <a:gd name="connsiteY55" fmla="*/ 1660247 h 3781151"/>
              <a:gd name="connsiteX56" fmla="*/ 4691044 w 12192000"/>
              <a:gd name="connsiteY56" fmla="*/ 1656408 h 3781151"/>
              <a:gd name="connsiteX57" fmla="*/ 4850032 w 12192000"/>
              <a:gd name="connsiteY57" fmla="*/ 1626917 h 3781151"/>
              <a:gd name="connsiteX58" fmla="*/ 4945654 w 12192000"/>
              <a:gd name="connsiteY58" fmla="*/ 1615689 h 3781151"/>
              <a:gd name="connsiteX59" fmla="*/ 4982770 w 12192000"/>
              <a:gd name="connsiteY59" fmla="*/ 1621504 h 3781151"/>
              <a:gd name="connsiteX60" fmla="*/ 5034068 w 12192000"/>
              <a:gd name="connsiteY60" fmla="*/ 1622846 h 3781151"/>
              <a:gd name="connsiteX61" fmla="*/ 5157133 w 12192000"/>
              <a:gd name="connsiteY61" fmla="*/ 1608775 h 3781151"/>
              <a:gd name="connsiteX62" fmla="*/ 5331645 w 12192000"/>
              <a:gd name="connsiteY62" fmla="*/ 1590152 h 3781151"/>
              <a:gd name="connsiteX63" fmla="*/ 5339977 w 12192000"/>
              <a:gd name="connsiteY63" fmla="*/ 1596841 h 3781151"/>
              <a:gd name="connsiteX64" fmla="*/ 5400314 w 12192000"/>
              <a:gd name="connsiteY64" fmla="*/ 1588177 h 3781151"/>
              <a:gd name="connsiteX65" fmla="*/ 5607257 w 12192000"/>
              <a:gd name="connsiteY65" fmla="*/ 1505972 h 3781151"/>
              <a:gd name="connsiteX66" fmla="*/ 5725292 w 12192000"/>
              <a:gd name="connsiteY66" fmla="*/ 1490473 h 3781151"/>
              <a:gd name="connsiteX67" fmla="*/ 5767898 w 12192000"/>
              <a:gd name="connsiteY67" fmla="*/ 1493335 h 3781151"/>
              <a:gd name="connsiteX68" fmla="*/ 5839240 w 12192000"/>
              <a:gd name="connsiteY68" fmla="*/ 1497610 h 3781151"/>
              <a:gd name="connsiteX69" fmla="*/ 5905402 w 12192000"/>
              <a:gd name="connsiteY69" fmla="*/ 1514878 h 3781151"/>
              <a:gd name="connsiteX70" fmla="*/ 5964698 w 12192000"/>
              <a:gd name="connsiteY70" fmla="*/ 1489113 h 3781151"/>
              <a:gd name="connsiteX71" fmla="*/ 6017881 w 12192000"/>
              <a:gd name="connsiteY71" fmla="*/ 1478726 h 3781151"/>
              <a:gd name="connsiteX72" fmla="*/ 6023244 w 12192000"/>
              <a:gd name="connsiteY72" fmla="*/ 1485861 h 3781151"/>
              <a:gd name="connsiteX73" fmla="*/ 6030193 w 12192000"/>
              <a:gd name="connsiteY73" fmla="*/ 1485330 h 3781151"/>
              <a:gd name="connsiteX74" fmla="*/ 6032755 w 12192000"/>
              <a:gd name="connsiteY74" fmla="*/ 1476614 h 3781151"/>
              <a:gd name="connsiteX75" fmla="*/ 6114491 w 12192000"/>
              <a:gd name="connsiteY75" fmla="*/ 1435020 h 3781151"/>
              <a:gd name="connsiteX76" fmla="*/ 6228089 w 12192000"/>
              <a:gd name="connsiteY76" fmla="*/ 1392213 h 3781151"/>
              <a:gd name="connsiteX77" fmla="*/ 6266132 w 12192000"/>
              <a:gd name="connsiteY77" fmla="*/ 1396181 h 3781151"/>
              <a:gd name="connsiteX78" fmla="*/ 6266284 w 12192000"/>
              <a:gd name="connsiteY78" fmla="*/ 1396172 h 3781151"/>
              <a:gd name="connsiteX79" fmla="*/ 6267815 w 12192000"/>
              <a:gd name="connsiteY79" fmla="*/ 1401423 h 3781151"/>
              <a:gd name="connsiteX80" fmla="*/ 6277660 w 12192000"/>
              <a:gd name="connsiteY80" fmla="*/ 1400632 h 3781151"/>
              <a:gd name="connsiteX81" fmla="*/ 6290206 w 12192000"/>
              <a:gd name="connsiteY81" fmla="*/ 1395045 h 3781151"/>
              <a:gd name="connsiteX82" fmla="*/ 6318021 w 12192000"/>
              <a:gd name="connsiteY82" fmla="*/ 1401415 h 3781151"/>
              <a:gd name="connsiteX83" fmla="*/ 6319318 w 12192000"/>
              <a:gd name="connsiteY83" fmla="*/ 1402047 h 3781151"/>
              <a:gd name="connsiteX84" fmla="*/ 6391161 w 12192000"/>
              <a:gd name="connsiteY84" fmla="*/ 1439443 h 3781151"/>
              <a:gd name="connsiteX85" fmla="*/ 6458507 w 12192000"/>
              <a:gd name="connsiteY85" fmla="*/ 1506631 h 3781151"/>
              <a:gd name="connsiteX86" fmla="*/ 6567007 w 12192000"/>
              <a:gd name="connsiteY86" fmla="*/ 1543856 h 3781151"/>
              <a:gd name="connsiteX87" fmla="*/ 6607554 w 12192000"/>
              <a:gd name="connsiteY87" fmla="*/ 1553791 h 3781151"/>
              <a:gd name="connsiteX88" fmla="*/ 6731017 w 12192000"/>
              <a:gd name="connsiteY88" fmla="*/ 1571341 h 3781151"/>
              <a:gd name="connsiteX89" fmla="*/ 6734116 w 12192000"/>
              <a:gd name="connsiteY89" fmla="*/ 1568435 h 3781151"/>
              <a:gd name="connsiteX90" fmla="*/ 6918249 w 12192000"/>
              <a:gd name="connsiteY90" fmla="*/ 1468691 h 3781151"/>
              <a:gd name="connsiteX91" fmla="*/ 7067518 w 12192000"/>
              <a:gd name="connsiteY91" fmla="*/ 1422257 h 3781151"/>
              <a:gd name="connsiteX92" fmla="*/ 7124203 w 12192000"/>
              <a:gd name="connsiteY92" fmla="*/ 1416853 h 3781151"/>
              <a:gd name="connsiteX93" fmla="*/ 7218949 w 12192000"/>
              <a:gd name="connsiteY93" fmla="*/ 1407112 h 3781151"/>
              <a:gd name="connsiteX94" fmla="*/ 7298895 w 12192000"/>
              <a:gd name="connsiteY94" fmla="*/ 1427110 h 3781151"/>
              <a:gd name="connsiteX95" fmla="*/ 7374497 w 12192000"/>
              <a:gd name="connsiteY95" fmla="*/ 1408155 h 3781151"/>
              <a:gd name="connsiteX96" fmla="*/ 7380250 w 12192000"/>
              <a:gd name="connsiteY96" fmla="*/ 1368474 h 3781151"/>
              <a:gd name="connsiteX97" fmla="*/ 7464957 w 12192000"/>
              <a:gd name="connsiteY97" fmla="*/ 1359648 h 3781151"/>
              <a:gd name="connsiteX98" fmla="*/ 7594747 w 12192000"/>
              <a:gd name="connsiteY98" fmla="*/ 1350130 h 3781151"/>
              <a:gd name="connsiteX99" fmla="*/ 7666555 w 12192000"/>
              <a:gd name="connsiteY99" fmla="*/ 1335529 h 3781151"/>
              <a:gd name="connsiteX100" fmla="*/ 7866007 w 12192000"/>
              <a:gd name="connsiteY100" fmla="*/ 1305544 h 3781151"/>
              <a:gd name="connsiteX101" fmla="*/ 8068308 w 12192000"/>
              <a:gd name="connsiteY101" fmla="*/ 1283051 h 3781151"/>
              <a:gd name="connsiteX102" fmla="*/ 8202385 w 12192000"/>
              <a:gd name="connsiteY102" fmla="*/ 1312300 h 3781151"/>
              <a:gd name="connsiteX103" fmla="*/ 8367138 w 12192000"/>
              <a:gd name="connsiteY103" fmla="*/ 1289211 h 3781151"/>
              <a:gd name="connsiteX104" fmla="*/ 8396799 w 12192000"/>
              <a:gd name="connsiteY104" fmla="*/ 1291584 h 3781151"/>
              <a:gd name="connsiteX105" fmla="*/ 8431415 w 12192000"/>
              <a:gd name="connsiteY105" fmla="*/ 1275098 h 3781151"/>
              <a:gd name="connsiteX106" fmla="*/ 8569515 w 12192000"/>
              <a:gd name="connsiteY106" fmla="*/ 1207037 h 3781151"/>
              <a:gd name="connsiteX107" fmla="*/ 8672452 w 12192000"/>
              <a:gd name="connsiteY107" fmla="*/ 1135782 h 3781151"/>
              <a:gd name="connsiteX108" fmla="*/ 8824768 w 12192000"/>
              <a:gd name="connsiteY108" fmla="*/ 1121217 h 3781151"/>
              <a:gd name="connsiteX109" fmla="*/ 8909609 w 12192000"/>
              <a:gd name="connsiteY109" fmla="*/ 1087532 h 3781151"/>
              <a:gd name="connsiteX110" fmla="*/ 9036318 w 12192000"/>
              <a:gd name="connsiteY110" fmla="*/ 994500 h 3781151"/>
              <a:gd name="connsiteX111" fmla="*/ 9230382 w 12192000"/>
              <a:gd name="connsiteY111" fmla="*/ 955654 h 3781151"/>
              <a:gd name="connsiteX112" fmla="*/ 9286437 w 12192000"/>
              <a:gd name="connsiteY112" fmla="*/ 997858 h 3781151"/>
              <a:gd name="connsiteX113" fmla="*/ 9349089 w 12192000"/>
              <a:gd name="connsiteY113" fmla="*/ 1015184 h 3781151"/>
              <a:gd name="connsiteX114" fmla="*/ 9347314 w 12192000"/>
              <a:gd name="connsiteY114" fmla="*/ 933744 h 3781151"/>
              <a:gd name="connsiteX115" fmla="*/ 9492995 w 12192000"/>
              <a:gd name="connsiteY115" fmla="*/ 830749 h 3781151"/>
              <a:gd name="connsiteX116" fmla="*/ 9568501 w 12192000"/>
              <a:gd name="connsiteY116" fmla="*/ 787793 h 3781151"/>
              <a:gd name="connsiteX117" fmla="*/ 9691686 w 12192000"/>
              <a:gd name="connsiteY117" fmla="*/ 738088 h 3781151"/>
              <a:gd name="connsiteX118" fmla="*/ 9728219 w 12192000"/>
              <a:gd name="connsiteY118" fmla="*/ 719921 h 3781151"/>
              <a:gd name="connsiteX119" fmla="*/ 10080661 w 12192000"/>
              <a:gd name="connsiteY119" fmla="*/ 505423 h 3781151"/>
              <a:gd name="connsiteX120" fmla="*/ 10335073 w 12192000"/>
              <a:gd name="connsiteY120" fmla="*/ 523921 h 3781151"/>
              <a:gd name="connsiteX121" fmla="*/ 10593135 w 12192000"/>
              <a:gd name="connsiteY121" fmla="*/ 467427 h 3781151"/>
              <a:gd name="connsiteX122" fmla="*/ 10655931 w 12192000"/>
              <a:gd name="connsiteY122" fmla="*/ 401632 h 3781151"/>
              <a:gd name="connsiteX123" fmla="*/ 10695298 w 12192000"/>
              <a:gd name="connsiteY123" fmla="*/ 391761 h 3781151"/>
              <a:gd name="connsiteX124" fmla="*/ 10761489 w 12192000"/>
              <a:gd name="connsiteY124" fmla="*/ 380170 h 3781151"/>
              <a:gd name="connsiteX125" fmla="*/ 10853610 w 12192000"/>
              <a:gd name="connsiteY125" fmla="*/ 332449 h 3781151"/>
              <a:gd name="connsiteX126" fmla="*/ 11052930 w 12192000"/>
              <a:gd name="connsiteY126" fmla="*/ 280871 h 3781151"/>
              <a:gd name="connsiteX127" fmla="*/ 11359700 w 12192000"/>
              <a:gd name="connsiteY127" fmla="*/ 158445 h 3781151"/>
              <a:gd name="connsiteX128" fmla="*/ 11672425 w 12192000"/>
              <a:gd name="connsiteY128" fmla="*/ 31452 h 3781151"/>
              <a:gd name="connsiteX129" fmla="*/ 11912086 w 12192000"/>
              <a:gd name="connsiteY129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8103 w 12192000"/>
              <a:gd name="connsiteY13" fmla="*/ 280194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535004 w 12192000"/>
              <a:gd name="connsiteY17" fmla="*/ 2687835 h 3781151"/>
              <a:gd name="connsiteX18" fmla="*/ 1679251 w 12192000"/>
              <a:gd name="connsiteY18" fmla="*/ 2712367 h 3781151"/>
              <a:gd name="connsiteX19" fmla="*/ 1865161 w 12192000"/>
              <a:gd name="connsiteY19" fmla="*/ 2663121 h 3781151"/>
              <a:gd name="connsiteX20" fmla="*/ 1977927 w 12192000"/>
              <a:gd name="connsiteY20" fmla="*/ 2642448 h 3781151"/>
              <a:gd name="connsiteX21" fmla="*/ 2023175 w 12192000"/>
              <a:gd name="connsiteY21" fmla="*/ 2648402 h 3781151"/>
              <a:gd name="connsiteX22" fmla="*/ 2040685 w 12192000"/>
              <a:gd name="connsiteY22" fmla="*/ 2652651 h 3781151"/>
              <a:gd name="connsiteX23" fmla="*/ 2057102 w 12192000"/>
              <a:gd name="connsiteY23" fmla="*/ 2645758 h 3781151"/>
              <a:gd name="connsiteX24" fmla="*/ 2052057 w 12192000"/>
              <a:gd name="connsiteY24" fmla="*/ 2618002 h 3781151"/>
              <a:gd name="connsiteX25" fmla="*/ 2052988 w 12192000"/>
              <a:gd name="connsiteY25" fmla="*/ 2617321 h 3781151"/>
              <a:gd name="connsiteX26" fmla="*/ 2075835 w 12192000"/>
              <a:gd name="connsiteY26" fmla="*/ 2625051 h 3781151"/>
              <a:gd name="connsiteX27" fmla="*/ 2105280 w 12192000"/>
              <a:gd name="connsiteY27" fmla="*/ 2621772 h 3781151"/>
              <a:gd name="connsiteX28" fmla="*/ 2271487 w 12192000"/>
              <a:gd name="connsiteY28" fmla="*/ 2559602 h 3781151"/>
              <a:gd name="connsiteX29" fmla="*/ 2450874 w 12192000"/>
              <a:gd name="connsiteY29" fmla="*/ 2540963 h 3781151"/>
              <a:gd name="connsiteX30" fmla="*/ 2507266 w 12192000"/>
              <a:gd name="connsiteY30" fmla="*/ 2511976 h 3781151"/>
              <a:gd name="connsiteX31" fmla="*/ 2641503 w 12192000"/>
              <a:gd name="connsiteY31" fmla="*/ 2426341 h 3781151"/>
              <a:gd name="connsiteX32" fmla="*/ 2817182 w 12192000"/>
              <a:gd name="connsiteY32" fmla="*/ 2265557 h 3781151"/>
              <a:gd name="connsiteX33" fmla="*/ 2957554 w 12192000"/>
              <a:gd name="connsiteY33" fmla="*/ 2180877 h 3781151"/>
              <a:gd name="connsiteX34" fmla="*/ 3003677 w 12192000"/>
              <a:gd name="connsiteY34" fmla="*/ 2154878 h 3781151"/>
              <a:gd name="connsiteX35" fmla="*/ 3046876 w 12192000"/>
              <a:gd name="connsiteY35" fmla="*/ 2081296 h 3781151"/>
              <a:gd name="connsiteX36" fmla="*/ 3303290 w 12192000"/>
              <a:gd name="connsiteY36" fmla="*/ 1995084 h 3781151"/>
              <a:gd name="connsiteX37" fmla="*/ 3395602 w 12192000"/>
              <a:gd name="connsiteY37" fmla="*/ 1893639 h 3781151"/>
              <a:gd name="connsiteX38" fmla="*/ 3430100 w 12192000"/>
              <a:gd name="connsiteY38" fmla="*/ 1867444 h 3781151"/>
              <a:gd name="connsiteX39" fmla="*/ 3437914 w 12192000"/>
              <a:gd name="connsiteY39" fmla="*/ 1869491 h 3781151"/>
              <a:gd name="connsiteX40" fmla="*/ 3438972 w 12192000"/>
              <a:gd name="connsiteY40" fmla="*/ 1871208 h 3781151"/>
              <a:gd name="connsiteX41" fmla="*/ 3547723 w 12192000"/>
              <a:gd name="connsiteY41" fmla="*/ 1831216 h 3781151"/>
              <a:gd name="connsiteX42" fmla="*/ 3572350 w 12192000"/>
              <a:gd name="connsiteY42" fmla="*/ 1826069 h 3781151"/>
              <a:gd name="connsiteX43" fmla="*/ 3575291 w 12192000"/>
              <a:gd name="connsiteY43" fmla="*/ 1827289 h 3781151"/>
              <a:gd name="connsiteX44" fmla="*/ 3595183 w 12192000"/>
              <a:gd name="connsiteY44" fmla="*/ 1816299 h 3781151"/>
              <a:gd name="connsiteX45" fmla="*/ 3611353 w 12192000"/>
              <a:gd name="connsiteY45" fmla="*/ 1798929 h 3781151"/>
              <a:gd name="connsiteX46" fmla="*/ 3825586 w 12192000"/>
              <a:gd name="connsiteY46" fmla="*/ 1798552 h 3781151"/>
              <a:gd name="connsiteX47" fmla="*/ 4166327 w 12192000"/>
              <a:gd name="connsiteY47" fmla="*/ 1747015 h 3781151"/>
              <a:gd name="connsiteX48" fmla="*/ 4437661 w 12192000"/>
              <a:gd name="connsiteY48" fmla="*/ 1663068 h 3781151"/>
              <a:gd name="connsiteX49" fmla="*/ 4510862 w 12192000"/>
              <a:gd name="connsiteY49" fmla="*/ 1665514 h 3781151"/>
              <a:gd name="connsiteX50" fmla="*/ 4573217 w 12192000"/>
              <a:gd name="connsiteY50" fmla="*/ 1633854 h 3781151"/>
              <a:gd name="connsiteX51" fmla="*/ 4605137 w 12192000"/>
              <a:gd name="connsiteY51" fmla="*/ 1644474 h 3781151"/>
              <a:gd name="connsiteX52" fmla="*/ 4623509 w 12192000"/>
              <a:gd name="connsiteY52" fmla="*/ 1643919 h 3781151"/>
              <a:gd name="connsiteX53" fmla="*/ 4629310 w 12192000"/>
              <a:gd name="connsiteY53" fmla="*/ 1653854 h 3781151"/>
              <a:gd name="connsiteX54" fmla="*/ 4657404 w 12192000"/>
              <a:gd name="connsiteY54" fmla="*/ 1660247 h 3781151"/>
              <a:gd name="connsiteX55" fmla="*/ 4691044 w 12192000"/>
              <a:gd name="connsiteY55" fmla="*/ 1656408 h 3781151"/>
              <a:gd name="connsiteX56" fmla="*/ 4850032 w 12192000"/>
              <a:gd name="connsiteY56" fmla="*/ 1626917 h 3781151"/>
              <a:gd name="connsiteX57" fmla="*/ 4945654 w 12192000"/>
              <a:gd name="connsiteY57" fmla="*/ 1615689 h 3781151"/>
              <a:gd name="connsiteX58" fmla="*/ 4982770 w 12192000"/>
              <a:gd name="connsiteY58" fmla="*/ 1621504 h 3781151"/>
              <a:gd name="connsiteX59" fmla="*/ 5034068 w 12192000"/>
              <a:gd name="connsiteY59" fmla="*/ 1622846 h 3781151"/>
              <a:gd name="connsiteX60" fmla="*/ 5157133 w 12192000"/>
              <a:gd name="connsiteY60" fmla="*/ 1608775 h 3781151"/>
              <a:gd name="connsiteX61" fmla="*/ 5331645 w 12192000"/>
              <a:gd name="connsiteY61" fmla="*/ 1590152 h 3781151"/>
              <a:gd name="connsiteX62" fmla="*/ 5339977 w 12192000"/>
              <a:gd name="connsiteY62" fmla="*/ 1596841 h 3781151"/>
              <a:gd name="connsiteX63" fmla="*/ 5400314 w 12192000"/>
              <a:gd name="connsiteY63" fmla="*/ 1588177 h 3781151"/>
              <a:gd name="connsiteX64" fmla="*/ 5607257 w 12192000"/>
              <a:gd name="connsiteY64" fmla="*/ 1505972 h 3781151"/>
              <a:gd name="connsiteX65" fmla="*/ 5725292 w 12192000"/>
              <a:gd name="connsiteY65" fmla="*/ 1490473 h 3781151"/>
              <a:gd name="connsiteX66" fmla="*/ 5767898 w 12192000"/>
              <a:gd name="connsiteY66" fmla="*/ 1493335 h 3781151"/>
              <a:gd name="connsiteX67" fmla="*/ 5839240 w 12192000"/>
              <a:gd name="connsiteY67" fmla="*/ 1497610 h 3781151"/>
              <a:gd name="connsiteX68" fmla="*/ 5905402 w 12192000"/>
              <a:gd name="connsiteY68" fmla="*/ 1514878 h 3781151"/>
              <a:gd name="connsiteX69" fmla="*/ 5964698 w 12192000"/>
              <a:gd name="connsiteY69" fmla="*/ 1489113 h 3781151"/>
              <a:gd name="connsiteX70" fmla="*/ 6017881 w 12192000"/>
              <a:gd name="connsiteY70" fmla="*/ 1478726 h 3781151"/>
              <a:gd name="connsiteX71" fmla="*/ 6023244 w 12192000"/>
              <a:gd name="connsiteY71" fmla="*/ 1485861 h 3781151"/>
              <a:gd name="connsiteX72" fmla="*/ 6030193 w 12192000"/>
              <a:gd name="connsiteY72" fmla="*/ 1485330 h 3781151"/>
              <a:gd name="connsiteX73" fmla="*/ 6032755 w 12192000"/>
              <a:gd name="connsiteY73" fmla="*/ 1476614 h 3781151"/>
              <a:gd name="connsiteX74" fmla="*/ 6114491 w 12192000"/>
              <a:gd name="connsiteY74" fmla="*/ 1435020 h 3781151"/>
              <a:gd name="connsiteX75" fmla="*/ 6228089 w 12192000"/>
              <a:gd name="connsiteY75" fmla="*/ 1392213 h 3781151"/>
              <a:gd name="connsiteX76" fmla="*/ 6266132 w 12192000"/>
              <a:gd name="connsiteY76" fmla="*/ 1396181 h 3781151"/>
              <a:gd name="connsiteX77" fmla="*/ 6266284 w 12192000"/>
              <a:gd name="connsiteY77" fmla="*/ 1396172 h 3781151"/>
              <a:gd name="connsiteX78" fmla="*/ 6267815 w 12192000"/>
              <a:gd name="connsiteY78" fmla="*/ 1401423 h 3781151"/>
              <a:gd name="connsiteX79" fmla="*/ 6277660 w 12192000"/>
              <a:gd name="connsiteY79" fmla="*/ 1400632 h 3781151"/>
              <a:gd name="connsiteX80" fmla="*/ 6290206 w 12192000"/>
              <a:gd name="connsiteY80" fmla="*/ 1395045 h 3781151"/>
              <a:gd name="connsiteX81" fmla="*/ 6318021 w 12192000"/>
              <a:gd name="connsiteY81" fmla="*/ 1401415 h 3781151"/>
              <a:gd name="connsiteX82" fmla="*/ 6319318 w 12192000"/>
              <a:gd name="connsiteY82" fmla="*/ 1402047 h 3781151"/>
              <a:gd name="connsiteX83" fmla="*/ 6391161 w 12192000"/>
              <a:gd name="connsiteY83" fmla="*/ 1439443 h 3781151"/>
              <a:gd name="connsiteX84" fmla="*/ 6458507 w 12192000"/>
              <a:gd name="connsiteY84" fmla="*/ 1506631 h 3781151"/>
              <a:gd name="connsiteX85" fmla="*/ 6567007 w 12192000"/>
              <a:gd name="connsiteY85" fmla="*/ 1543856 h 3781151"/>
              <a:gd name="connsiteX86" fmla="*/ 6607554 w 12192000"/>
              <a:gd name="connsiteY86" fmla="*/ 1553791 h 3781151"/>
              <a:gd name="connsiteX87" fmla="*/ 6731017 w 12192000"/>
              <a:gd name="connsiteY87" fmla="*/ 1571341 h 3781151"/>
              <a:gd name="connsiteX88" fmla="*/ 6734116 w 12192000"/>
              <a:gd name="connsiteY88" fmla="*/ 1568435 h 3781151"/>
              <a:gd name="connsiteX89" fmla="*/ 6918249 w 12192000"/>
              <a:gd name="connsiteY89" fmla="*/ 1468691 h 3781151"/>
              <a:gd name="connsiteX90" fmla="*/ 7067518 w 12192000"/>
              <a:gd name="connsiteY90" fmla="*/ 1422257 h 3781151"/>
              <a:gd name="connsiteX91" fmla="*/ 7124203 w 12192000"/>
              <a:gd name="connsiteY91" fmla="*/ 1416853 h 3781151"/>
              <a:gd name="connsiteX92" fmla="*/ 7218949 w 12192000"/>
              <a:gd name="connsiteY92" fmla="*/ 1407112 h 3781151"/>
              <a:gd name="connsiteX93" fmla="*/ 7298895 w 12192000"/>
              <a:gd name="connsiteY93" fmla="*/ 1427110 h 3781151"/>
              <a:gd name="connsiteX94" fmla="*/ 7374497 w 12192000"/>
              <a:gd name="connsiteY94" fmla="*/ 1408155 h 3781151"/>
              <a:gd name="connsiteX95" fmla="*/ 7380250 w 12192000"/>
              <a:gd name="connsiteY95" fmla="*/ 1368474 h 3781151"/>
              <a:gd name="connsiteX96" fmla="*/ 7464957 w 12192000"/>
              <a:gd name="connsiteY96" fmla="*/ 1359648 h 3781151"/>
              <a:gd name="connsiteX97" fmla="*/ 7594747 w 12192000"/>
              <a:gd name="connsiteY97" fmla="*/ 1350130 h 3781151"/>
              <a:gd name="connsiteX98" fmla="*/ 7666555 w 12192000"/>
              <a:gd name="connsiteY98" fmla="*/ 1335529 h 3781151"/>
              <a:gd name="connsiteX99" fmla="*/ 7866007 w 12192000"/>
              <a:gd name="connsiteY99" fmla="*/ 1305544 h 3781151"/>
              <a:gd name="connsiteX100" fmla="*/ 8068308 w 12192000"/>
              <a:gd name="connsiteY100" fmla="*/ 1283051 h 3781151"/>
              <a:gd name="connsiteX101" fmla="*/ 8202385 w 12192000"/>
              <a:gd name="connsiteY101" fmla="*/ 1312300 h 3781151"/>
              <a:gd name="connsiteX102" fmla="*/ 8367138 w 12192000"/>
              <a:gd name="connsiteY102" fmla="*/ 1289211 h 3781151"/>
              <a:gd name="connsiteX103" fmla="*/ 8396799 w 12192000"/>
              <a:gd name="connsiteY103" fmla="*/ 1291584 h 3781151"/>
              <a:gd name="connsiteX104" fmla="*/ 8431415 w 12192000"/>
              <a:gd name="connsiteY104" fmla="*/ 1275098 h 3781151"/>
              <a:gd name="connsiteX105" fmla="*/ 8569515 w 12192000"/>
              <a:gd name="connsiteY105" fmla="*/ 1207037 h 3781151"/>
              <a:gd name="connsiteX106" fmla="*/ 8672452 w 12192000"/>
              <a:gd name="connsiteY106" fmla="*/ 1135782 h 3781151"/>
              <a:gd name="connsiteX107" fmla="*/ 8824768 w 12192000"/>
              <a:gd name="connsiteY107" fmla="*/ 1121217 h 3781151"/>
              <a:gd name="connsiteX108" fmla="*/ 8909609 w 12192000"/>
              <a:gd name="connsiteY108" fmla="*/ 1087532 h 3781151"/>
              <a:gd name="connsiteX109" fmla="*/ 9036318 w 12192000"/>
              <a:gd name="connsiteY109" fmla="*/ 994500 h 3781151"/>
              <a:gd name="connsiteX110" fmla="*/ 9230382 w 12192000"/>
              <a:gd name="connsiteY110" fmla="*/ 955654 h 3781151"/>
              <a:gd name="connsiteX111" fmla="*/ 9286437 w 12192000"/>
              <a:gd name="connsiteY111" fmla="*/ 997858 h 3781151"/>
              <a:gd name="connsiteX112" fmla="*/ 9349089 w 12192000"/>
              <a:gd name="connsiteY112" fmla="*/ 1015184 h 3781151"/>
              <a:gd name="connsiteX113" fmla="*/ 9347314 w 12192000"/>
              <a:gd name="connsiteY113" fmla="*/ 933744 h 3781151"/>
              <a:gd name="connsiteX114" fmla="*/ 9492995 w 12192000"/>
              <a:gd name="connsiteY114" fmla="*/ 830749 h 3781151"/>
              <a:gd name="connsiteX115" fmla="*/ 9568501 w 12192000"/>
              <a:gd name="connsiteY115" fmla="*/ 787793 h 3781151"/>
              <a:gd name="connsiteX116" fmla="*/ 9691686 w 12192000"/>
              <a:gd name="connsiteY116" fmla="*/ 738088 h 3781151"/>
              <a:gd name="connsiteX117" fmla="*/ 9728219 w 12192000"/>
              <a:gd name="connsiteY117" fmla="*/ 719921 h 3781151"/>
              <a:gd name="connsiteX118" fmla="*/ 10080661 w 12192000"/>
              <a:gd name="connsiteY118" fmla="*/ 505423 h 3781151"/>
              <a:gd name="connsiteX119" fmla="*/ 10335073 w 12192000"/>
              <a:gd name="connsiteY119" fmla="*/ 523921 h 3781151"/>
              <a:gd name="connsiteX120" fmla="*/ 10593135 w 12192000"/>
              <a:gd name="connsiteY120" fmla="*/ 467427 h 3781151"/>
              <a:gd name="connsiteX121" fmla="*/ 10655931 w 12192000"/>
              <a:gd name="connsiteY121" fmla="*/ 401632 h 3781151"/>
              <a:gd name="connsiteX122" fmla="*/ 10695298 w 12192000"/>
              <a:gd name="connsiteY122" fmla="*/ 391761 h 3781151"/>
              <a:gd name="connsiteX123" fmla="*/ 10761489 w 12192000"/>
              <a:gd name="connsiteY123" fmla="*/ 380170 h 3781151"/>
              <a:gd name="connsiteX124" fmla="*/ 10853610 w 12192000"/>
              <a:gd name="connsiteY124" fmla="*/ 332449 h 3781151"/>
              <a:gd name="connsiteX125" fmla="*/ 11052930 w 12192000"/>
              <a:gd name="connsiteY125" fmla="*/ 280871 h 3781151"/>
              <a:gd name="connsiteX126" fmla="*/ 11359700 w 12192000"/>
              <a:gd name="connsiteY126" fmla="*/ 158445 h 3781151"/>
              <a:gd name="connsiteX127" fmla="*/ 11672425 w 12192000"/>
              <a:gd name="connsiteY127" fmla="*/ 31452 h 3781151"/>
              <a:gd name="connsiteX128" fmla="*/ 11912086 w 12192000"/>
              <a:gd name="connsiteY128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535004 w 12192000"/>
              <a:gd name="connsiteY17" fmla="*/ 2687835 h 3781151"/>
              <a:gd name="connsiteX18" fmla="*/ 1679251 w 12192000"/>
              <a:gd name="connsiteY18" fmla="*/ 2712367 h 3781151"/>
              <a:gd name="connsiteX19" fmla="*/ 1865161 w 12192000"/>
              <a:gd name="connsiteY19" fmla="*/ 2663121 h 3781151"/>
              <a:gd name="connsiteX20" fmla="*/ 1977927 w 12192000"/>
              <a:gd name="connsiteY20" fmla="*/ 2642448 h 3781151"/>
              <a:gd name="connsiteX21" fmla="*/ 2023175 w 12192000"/>
              <a:gd name="connsiteY21" fmla="*/ 2648402 h 3781151"/>
              <a:gd name="connsiteX22" fmla="*/ 2040685 w 12192000"/>
              <a:gd name="connsiteY22" fmla="*/ 2652651 h 3781151"/>
              <a:gd name="connsiteX23" fmla="*/ 2057102 w 12192000"/>
              <a:gd name="connsiteY23" fmla="*/ 2645758 h 3781151"/>
              <a:gd name="connsiteX24" fmla="*/ 2052057 w 12192000"/>
              <a:gd name="connsiteY24" fmla="*/ 2618002 h 3781151"/>
              <a:gd name="connsiteX25" fmla="*/ 2052988 w 12192000"/>
              <a:gd name="connsiteY25" fmla="*/ 2617321 h 3781151"/>
              <a:gd name="connsiteX26" fmla="*/ 2075835 w 12192000"/>
              <a:gd name="connsiteY26" fmla="*/ 2625051 h 3781151"/>
              <a:gd name="connsiteX27" fmla="*/ 2105280 w 12192000"/>
              <a:gd name="connsiteY27" fmla="*/ 2621772 h 3781151"/>
              <a:gd name="connsiteX28" fmla="*/ 2271487 w 12192000"/>
              <a:gd name="connsiteY28" fmla="*/ 2559602 h 3781151"/>
              <a:gd name="connsiteX29" fmla="*/ 2450874 w 12192000"/>
              <a:gd name="connsiteY29" fmla="*/ 2540963 h 3781151"/>
              <a:gd name="connsiteX30" fmla="*/ 2507266 w 12192000"/>
              <a:gd name="connsiteY30" fmla="*/ 2511976 h 3781151"/>
              <a:gd name="connsiteX31" fmla="*/ 2641503 w 12192000"/>
              <a:gd name="connsiteY31" fmla="*/ 2426341 h 3781151"/>
              <a:gd name="connsiteX32" fmla="*/ 2817182 w 12192000"/>
              <a:gd name="connsiteY32" fmla="*/ 2265557 h 3781151"/>
              <a:gd name="connsiteX33" fmla="*/ 2957554 w 12192000"/>
              <a:gd name="connsiteY33" fmla="*/ 2180877 h 3781151"/>
              <a:gd name="connsiteX34" fmla="*/ 3003677 w 12192000"/>
              <a:gd name="connsiteY34" fmla="*/ 2154878 h 3781151"/>
              <a:gd name="connsiteX35" fmla="*/ 3046876 w 12192000"/>
              <a:gd name="connsiteY35" fmla="*/ 2081296 h 3781151"/>
              <a:gd name="connsiteX36" fmla="*/ 3303290 w 12192000"/>
              <a:gd name="connsiteY36" fmla="*/ 1995084 h 3781151"/>
              <a:gd name="connsiteX37" fmla="*/ 3395602 w 12192000"/>
              <a:gd name="connsiteY37" fmla="*/ 1893639 h 3781151"/>
              <a:gd name="connsiteX38" fmla="*/ 3430100 w 12192000"/>
              <a:gd name="connsiteY38" fmla="*/ 1867444 h 3781151"/>
              <a:gd name="connsiteX39" fmla="*/ 3437914 w 12192000"/>
              <a:gd name="connsiteY39" fmla="*/ 1869491 h 3781151"/>
              <a:gd name="connsiteX40" fmla="*/ 3438972 w 12192000"/>
              <a:gd name="connsiteY40" fmla="*/ 1871208 h 3781151"/>
              <a:gd name="connsiteX41" fmla="*/ 3547723 w 12192000"/>
              <a:gd name="connsiteY41" fmla="*/ 1831216 h 3781151"/>
              <a:gd name="connsiteX42" fmla="*/ 3572350 w 12192000"/>
              <a:gd name="connsiteY42" fmla="*/ 1826069 h 3781151"/>
              <a:gd name="connsiteX43" fmla="*/ 3575291 w 12192000"/>
              <a:gd name="connsiteY43" fmla="*/ 1827289 h 3781151"/>
              <a:gd name="connsiteX44" fmla="*/ 3595183 w 12192000"/>
              <a:gd name="connsiteY44" fmla="*/ 1816299 h 3781151"/>
              <a:gd name="connsiteX45" fmla="*/ 3611353 w 12192000"/>
              <a:gd name="connsiteY45" fmla="*/ 1798929 h 3781151"/>
              <a:gd name="connsiteX46" fmla="*/ 3825586 w 12192000"/>
              <a:gd name="connsiteY46" fmla="*/ 1798552 h 3781151"/>
              <a:gd name="connsiteX47" fmla="*/ 4166327 w 12192000"/>
              <a:gd name="connsiteY47" fmla="*/ 1747015 h 3781151"/>
              <a:gd name="connsiteX48" fmla="*/ 4437661 w 12192000"/>
              <a:gd name="connsiteY48" fmla="*/ 1663068 h 3781151"/>
              <a:gd name="connsiteX49" fmla="*/ 4510862 w 12192000"/>
              <a:gd name="connsiteY49" fmla="*/ 1665514 h 3781151"/>
              <a:gd name="connsiteX50" fmla="*/ 4573217 w 12192000"/>
              <a:gd name="connsiteY50" fmla="*/ 1633854 h 3781151"/>
              <a:gd name="connsiteX51" fmla="*/ 4605137 w 12192000"/>
              <a:gd name="connsiteY51" fmla="*/ 1644474 h 3781151"/>
              <a:gd name="connsiteX52" fmla="*/ 4623509 w 12192000"/>
              <a:gd name="connsiteY52" fmla="*/ 1643919 h 3781151"/>
              <a:gd name="connsiteX53" fmla="*/ 4629310 w 12192000"/>
              <a:gd name="connsiteY53" fmla="*/ 1653854 h 3781151"/>
              <a:gd name="connsiteX54" fmla="*/ 4657404 w 12192000"/>
              <a:gd name="connsiteY54" fmla="*/ 1660247 h 3781151"/>
              <a:gd name="connsiteX55" fmla="*/ 4691044 w 12192000"/>
              <a:gd name="connsiteY55" fmla="*/ 1656408 h 3781151"/>
              <a:gd name="connsiteX56" fmla="*/ 4850032 w 12192000"/>
              <a:gd name="connsiteY56" fmla="*/ 1626917 h 3781151"/>
              <a:gd name="connsiteX57" fmla="*/ 4945654 w 12192000"/>
              <a:gd name="connsiteY57" fmla="*/ 1615689 h 3781151"/>
              <a:gd name="connsiteX58" fmla="*/ 4982770 w 12192000"/>
              <a:gd name="connsiteY58" fmla="*/ 1621504 h 3781151"/>
              <a:gd name="connsiteX59" fmla="*/ 5034068 w 12192000"/>
              <a:gd name="connsiteY59" fmla="*/ 1622846 h 3781151"/>
              <a:gd name="connsiteX60" fmla="*/ 5157133 w 12192000"/>
              <a:gd name="connsiteY60" fmla="*/ 1608775 h 3781151"/>
              <a:gd name="connsiteX61" fmla="*/ 5331645 w 12192000"/>
              <a:gd name="connsiteY61" fmla="*/ 1590152 h 3781151"/>
              <a:gd name="connsiteX62" fmla="*/ 5339977 w 12192000"/>
              <a:gd name="connsiteY62" fmla="*/ 1596841 h 3781151"/>
              <a:gd name="connsiteX63" fmla="*/ 5400314 w 12192000"/>
              <a:gd name="connsiteY63" fmla="*/ 1588177 h 3781151"/>
              <a:gd name="connsiteX64" fmla="*/ 5607257 w 12192000"/>
              <a:gd name="connsiteY64" fmla="*/ 1505972 h 3781151"/>
              <a:gd name="connsiteX65" fmla="*/ 5725292 w 12192000"/>
              <a:gd name="connsiteY65" fmla="*/ 1490473 h 3781151"/>
              <a:gd name="connsiteX66" fmla="*/ 5767898 w 12192000"/>
              <a:gd name="connsiteY66" fmla="*/ 1493335 h 3781151"/>
              <a:gd name="connsiteX67" fmla="*/ 5839240 w 12192000"/>
              <a:gd name="connsiteY67" fmla="*/ 1497610 h 3781151"/>
              <a:gd name="connsiteX68" fmla="*/ 5905402 w 12192000"/>
              <a:gd name="connsiteY68" fmla="*/ 1514878 h 3781151"/>
              <a:gd name="connsiteX69" fmla="*/ 5964698 w 12192000"/>
              <a:gd name="connsiteY69" fmla="*/ 1489113 h 3781151"/>
              <a:gd name="connsiteX70" fmla="*/ 6017881 w 12192000"/>
              <a:gd name="connsiteY70" fmla="*/ 1478726 h 3781151"/>
              <a:gd name="connsiteX71" fmla="*/ 6023244 w 12192000"/>
              <a:gd name="connsiteY71" fmla="*/ 1485861 h 3781151"/>
              <a:gd name="connsiteX72" fmla="*/ 6030193 w 12192000"/>
              <a:gd name="connsiteY72" fmla="*/ 1485330 h 3781151"/>
              <a:gd name="connsiteX73" fmla="*/ 6032755 w 12192000"/>
              <a:gd name="connsiteY73" fmla="*/ 1476614 h 3781151"/>
              <a:gd name="connsiteX74" fmla="*/ 6114491 w 12192000"/>
              <a:gd name="connsiteY74" fmla="*/ 1435020 h 3781151"/>
              <a:gd name="connsiteX75" fmla="*/ 6228089 w 12192000"/>
              <a:gd name="connsiteY75" fmla="*/ 1392213 h 3781151"/>
              <a:gd name="connsiteX76" fmla="*/ 6266132 w 12192000"/>
              <a:gd name="connsiteY76" fmla="*/ 1396181 h 3781151"/>
              <a:gd name="connsiteX77" fmla="*/ 6266284 w 12192000"/>
              <a:gd name="connsiteY77" fmla="*/ 1396172 h 3781151"/>
              <a:gd name="connsiteX78" fmla="*/ 6267815 w 12192000"/>
              <a:gd name="connsiteY78" fmla="*/ 1401423 h 3781151"/>
              <a:gd name="connsiteX79" fmla="*/ 6277660 w 12192000"/>
              <a:gd name="connsiteY79" fmla="*/ 1400632 h 3781151"/>
              <a:gd name="connsiteX80" fmla="*/ 6290206 w 12192000"/>
              <a:gd name="connsiteY80" fmla="*/ 1395045 h 3781151"/>
              <a:gd name="connsiteX81" fmla="*/ 6318021 w 12192000"/>
              <a:gd name="connsiteY81" fmla="*/ 1401415 h 3781151"/>
              <a:gd name="connsiteX82" fmla="*/ 6319318 w 12192000"/>
              <a:gd name="connsiteY82" fmla="*/ 1402047 h 3781151"/>
              <a:gd name="connsiteX83" fmla="*/ 6391161 w 12192000"/>
              <a:gd name="connsiteY83" fmla="*/ 1439443 h 3781151"/>
              <a:gd name="connsiteX84" fmla="*/ 6458507 w 12192000"/>
              <a:gd name="connsiteY84" fmla="*/ 1506631 h 3781151"/>
              <a:gd name="connsiteX85" fmla="*/ 6567007 w 12192000"/>
              <a:gd name="connsiteY85" fmla="*/ 1543856 h 3781151"/>
              <a:gd name="connsiteX86" fmla="*/ 6607554 w 12192000"/>
              <a:gd name="connsiteY86" fmla="*/ 1553791 h 3781151"/>
              <a:gd name="connsiteX87" fmla="*/ 6731017 w 12192000"/>
              <a:gd name="connsiteY87" fmla="*/ 1571341 h 3781151"/>
              <a:gd name="connsiteX88" fmla="*/ 6734116 w 12192000"/>
              <a:gd name="connsiteY88" fmla="*/ 1568435 h 3781151"/>
              <a:gd name="connsiteX89" fmla="*/ 6918249 w 12192000"/>
              <a:gd name="connsiteY89" fmla="*/ 1468691 h 3781151"/>
              <a:gd name="connsiteX90" fmla="*/ 7067518 w 12192000"/>
              <a:gd name="connsiteY90" fmla="*/ 1422257 h 3781151"/>
              <a:gd name="connsiteX91" fmla="*/ 7124203 w 12192000"/>
              <a:gd name="connsiteY91" fmla="*/ 1416853 h 3781151"/>
              <a:gd name="connsiteX92" fmla="*/ 7218949 w 12192000"/>
              <a:gd name="connsiteY92" fmla="*/ 1407112 h 3781151"/>
              <a:gd name="connsiteX93" fmla="*/ 7298895 w 12192000"/>
              <a:gd name="connsiteY93" fmla="*/ 1427110 h 3781151"/>
              <a:gd name="connsiteX94" fmla="*/ 7374497 w 12192000"/>
              <a:gd name="connsiteY94" fmla="*/ 1408155 h 3781151"/>
              <a:gd name="connsiteX95" fmla="*/ 7380250 w 12192000"/>
              <a:gd name="connsiteY95" fmla="*/ 1368474 h 3781151"/>
              <a:gd name="connsiteX96" fmla="*/ 7464957 w 12192000"/>
              <a:gd name="connsiteY96" fmla="*/ 1359648 h 3781151"/>
              <a:gd name="connsiteX97" fmla="*/ 7594747 w 12192000"/>
              <a:gd name="connsiteY97" fmla="*/ 1350130 h 3781151"/>
              <a:gd name="connsiteX98" fmla="*/ 7666555 w 12192000"/>
              <a:gd name="connsiteY98" fmla="*/ 1335529 h 3781151"/>
              <a:gd name="connsiteX99" fmla="*/ 7866007 w 12192000"/>
              <a:gd name="connsiteY99" fmla="*/ 1305544 h 3781151"/>
              <a:gd name="connsiteX100" fmla="*/ 8068308 w 12192000"/>
              <a:gd name="connsiteY100" fmla="*/ 1283051 h 3781151"/>
              <a:gd name="connsiteX101" fmla="*/ 8202385 w 12192000"/>
              <a:gd name="connsiteY101" fmla="*/ 1312300 h 3781151"/>
              <a:gd name="connsiteX102" fmla="*/ 8367138 w 12192000"/>
              <a:gd name="connsiteY102" fmla="*/ 1289211 h 3781151"/>
              <a:gd name="connsiteX103" fmla="*/ 8396799 w 12192000"/>
              <a:gd name="connsiteY103" fmla="*/ 1291584 h 3781151"/>
              <a:gd name="connsiteX104" fmla="*/ 8431415 w 12192000"/>
              <a:gd name="connsiteY104" fmla="*/ 1275098 h 3781151"/>
              <a:gd name="connsiteX105" fmla="*/ 8569515 w 12192000"/>
              <a:gd name="connsiteY105" fmla="*/ 1207037 h 3781151"/>
              <a:gd name="connsiteX106" fmla="*/ 8672452 w 12192000"/>
              <a:gd name="connsiteY106" fmla="*/ 1135782 h 3781151"/>
              <a:gd name="connsiteX107" fmla="*/ 8824768 w 12192000"/>
              <a:gd name="connsiteY107" fmla="*/ 1121217 h 3781151"/>
              <a:gd name="connsiteX108" fmla="*/ 8909609 w 12192000"/>
              <a:gd name="connsiteY108" fmla="*/ 1087532 h 3781151"/>
              <a:gd name="connsiteX109" fmla="*/ 9036318 w 12192000"/>
              <a:gd name="connsiteY109" fmla="*/ 994500 h 3781151"/>
              <a:gd name="connsiteX110" fmla="*/ 9230382 w 12192000"/>
              <a:gd name="connsiteY110" fmla="*/ 955654 h 3781151"/>
              <a:gd name="connsiteX111" fmla="*/ 9286437 w 12192000"/>
              <a:gd name="connsiteY111" fmla="*/ 997858 h 3781151"/>
              <a:gd name="connsiteX112" fmla="*/ 9349089 w 12192000"/>
              <a:gd name="connsiteY112" fmla="*/ 1015184 h 3781151"/>
              <a:gd name="connsiteX113" fmla="*/ 9347314 w 12192000"/>
              <a:gd name="connsiteY113" fmla="*/ 933744 h 3781151"/>
              <a:gd name="connsiteX114" fmla="*/ 9492995 w 12192000"/>
              <a:gd name="connsiteY114" fmla="*/ 830749 h 3781151"/>
              <a:gd name="connsiteX115" fmla="*/ 9568501 w 12192000"/>
              <a:gd name="connsiteY115" fmla="*/ 787793 h 3781151"/>
              <a:gd name="connsiteX116" fmla="*/ 9691686 w 12192000"/>
              <a:gd name="connsiteY116" fmla="*/ 738088 h 3781151"/>
              <a:gd name="connsiteX117" fmla="*/ 9728219 w 12192000"/>
              <a:gd name="connsiteY117" fmla="*/ 719921 h 3781151"/>
              <a:gd name="connsiteX118" fmla="*/ 10080661 w 12192000"/>
              <a:gd name="connsiteY118" fmla="*/ 505423 h 3781151"/>
              <a:gd name="connsiteX119" fmla="*/ 10335073 w 12192000"/>
              <a:gd name="connsiteY119" fmla="*/ 523921 h 3781151"/>
              <a:gd name="connsiteX120" fmla="*/ 10593135 w 12192000"/>
              <a:gd name="connsiteY120" fmla="*/ 467427 h 3781151"/>
              <a:gd name="connsiteX121" fmla="*/ 10655931 w 12192000"/>
              <a:gd name="connsiteY121" fmla="*/ 401632 h 3781151"/>
              <a:gd name="connsiteX122" fmla="*/ 10695298 w 12192000"/>
              <a:gd name="connsiteY122" fmla="*/ 391761 h 3781151"/>
              <a:gd name="connsiteX123" fmla="*/ 10761489 w 12192000"/>
              <a:gd name="connsiteY123" fmla="*/ 380170 h 3781151"/>
              <a:gd name="connsiteX124" fmla="*/ 10853610 w 12192000"/>
              <a:gd name="connsiteY124" fmla="*/ 332449 h 3781151"/>
              <a:gd name="connsiteX125" fmla="*/ 11052930 w 12192000"/>
              <a:gd name="connsiteY125" fmla="*/ 280871 h 3781151"/>
              <a:gd name="connsiteX126" fmla="*/ 11359700 w 12192000"/>
              <a:gd name="connsiteY126" fmla="*/ 158445 h 3781151"/>
              <a:gd name="connsiteX127" fmla="*/ 11672425 w 12192000"/>
              <a:gd name="connsiteY127" fmla="*/ 31452 h 3781151"/>
              <a:gd name="connsiteX128" fmla="*/ 11912086 w 12192000"/>
              <a:gd name="connsiteY128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535004 w 12192000"/>
              <a:gd name="connsiteY17" fmla="*/ 2687835 h 3781151"/>
              <a:gd name="connsiteX18" fmla="*/ 1679251 w 12192000"/>
              <a:gd name="connsiteY18" fmla="*/ 2712367 h 3781151"/>
              <a:gd name="connsiteX19" fmla="*/ 1865161 w 12192000"/>
              <a:gd name="connsiteY19" fmla="*/ 2663121 h 3781151"/>
              <a:gd name="connsiteX20" fmla="*/ 1977927 w 12192000"/>
              <a:gd name="connsiteY20" fmla="*/ 2642448 h 3781151"/>
              <a:gd name="connsiteX21" fmla="*/ 2023175 w 12192000"/>
              <a:gd name="connsiteY21" fmla="*/ 2648402 h 3781151"/>
              <a:gd name="connsiteX22" fmla="*/ 2040685 w 12192000"/>
              <a:gd name="connsiteY22" fmla="*/ 2652651 h 3781151"/>
              <a:gd name="connsiteX23" fmla="*/ 2057102 w 12192000"/>
              <a:gd name="connsiteY23" fmla="*/ 2645758 h 3781151"/>
              <a:gd name="connsiteX24" fmla="*/ 2052057 w 12192000"/>
              <a:gd name="connsiteY24" fmla="*/ 2618002 h 3781151"/>
              <a:gd name="connsiteX25" fmla="*/ 2052988 w 12192000"/>
              <a:gd name="connsiteY25" fmla="*/ 2617321 h 3781151"/>
              <a:gd name="connsiteX26" fmla="*/ 2075835 w 12192000"/>
              <a:gd name="connsiteY26" fmla="*/ 2625051 h 3781151"/>
              <a:gd name="connsiteX27" fmla="*/ 2105280 w 12192000"/>
              <a:gd name="connsiteY27" fmla="*/ 2621772 h 3781151"/>
              <a:gd name="connsiteX28" fmla="*/ 2271487 w 12192000"/>
              <a:gd name="connsiteY28" fmla="*/ 2559602 h 3781151"/>
              <a:gd name="connsiteX29" fmla="*/ 2450874 w 12192000"/>
              <a:gd name="connsiteY29" fmla="*/ 2540963 h 3781151"/>
              <a:gd name="connsiteX30" fmla="*/ 2507266 w 12192000"/>
              <a:gd name="connsiteY30" fmla="*/ 2511976 h 3781151"/>
              <a:gd name="connsiteX31" fmla="*/ 2641503 w 12192000"/>
              <a:gd name="connsiteY31" fmla="*/ 2426341 h 3781151"/>
              <a:gd name="connsiteX32" fmla="*/ 2817182 w 12192000"/>
              <a:gd name="connsiteY32" fmla="*/ 2265557 h 3781151"/>
              <a:gd name="connsiteX33" fmla="*/ 2957554 w 12192000"/>
              <a:gd name="connsiteY33" fmla="*/ 2180877 h 3781151"/>
              <a:gd name="connsiteX34" fmla="*/ 3003677 w 12192000"/>
              <a:gd name="connsiteY34" fmla="*/ 2154878 h 3781151"/>
              <a:gd name="connsiteX35" fmla="*/ 3046876 w 12192000"/>
              <a:gd name="connsiteY35" fmla="*/ 2081296 h 3781151"/>
              <a:gd name="connsiteX36" fmla="*/ 3303290 w 12192000"/>
              <a:gd name="connsiteY36" fmla="*/ 1995084 h 3781151"/>
              <a:gd name="connsiteX37" fmla="*/ 3395602 w 12192000"/>
              <a:gd name="connsiteY37" fmla="*/ 1893639 h 3781151"/>
              <a:gd name="connsiteX38" fmla="*/ 3430100 w 12192000"/>
              <a:gd name="connsiteY38" fmla="*/ 1867444 h 3781151"/>
              <a:gd name="connsiteX39" fmla="*/ 3437914 w 12192000"/>
              <a:gd name="connsiteY39" fmla="*/ 1869491 h 3781151"/>
              <a:gd name="connsiteX40" fmla="*/ 3438972 w 12192000"/>
              <a:gd name="connsiteY40" fmla="*/ 1871208 h 3781151"/>
              <a:gd name="connsiteX41" fmla="*/ 3547723 w 12192000"/>
              <a:gd name="connsiteY41" fmla="*/ 1831216 h 3781151"/>
              <a:gd name="connsiteX42" fmla="*/ 3572350 w 12192000"/>
              <a:gd name="connsiteY42" fmla="*/ 1826069 h 3781151"/>
              <a:gd name="connsiteX43" fmla="*/ 3575291 w 12192000"/>
              <a:gd name="connsiteY43" fmla="*/ 1827289 h 3781151"/>
              <a:gd name="connsiteX44" fmla="*/ 3595183 w 12192000"/>
              <a:gd name="connsiteY44" fmla="*/ 1816299 h 3781151"/>
              <a:gd name="connsiteX45" fmla="*/ 3611353 w 12192000"/>
              <a:gd name="connsiteY45" fmla="*/ 1798929 h 3781151"/>
              <a:gd name="connsiteX46" fmla="*/ 3825586 w 12192000"/>
              <a:gd name="connsiteY46" fmla="*/ 1798552 h 3781151"/>
              <a:gd name="connsiteX47" fmla="*/ 4166327 w 12192000"/>
              <a:gd name="connsiteY47" fmla="*/ 1747015 h 3781151"/>
              <a:gd name="connsiteX48" fmla="*/ 4437661 w 12192000"/>
              <a:gd name="connsiteY48" fmla="*/ 1663068 h 3781151"/>
              <a:gd name="connsiteX49" fmla="*/ 4510862 w 12192000"/>
              <a:gd name="connsiteY49" fmla="*/ 1665514 h 3781151"/>
              <a:gd name="connsiteX50" fmla="*/ 4573217 w 12192000"/>
              <a:gd name="connsiteY50" fmla="*/ 1633854 h 3781151"/>
              <a:gd name="connsiteX51" fmla="*/ 4605137 w 12192000"/>
              <a:gd name="connsiteY51" fmla="*/ 1644474 h 3781151"/>
              <a:gd name="connsiteX52" fmla="*/ 4623509 w 12192000"/>
              <a:gd name="connsiteY52" fmla="*/ 1643919 h 3781151"/>
              <a:gd name="connsiteX53" fmla="*/ 4629310 w 12192000"/>
              <a:gd name="connsiteY53" fmla="*/ 1653854 h 3781151"/>
              <a:gd name="connsiteX54" fmla="*/ 4657404 w 12192000"/>
              <a:gd name="connsiteY54" fmla="*/ 1660247 h 3781151"/>
              <a:gd name="connsiteX55" fmla="*/ 4691044 w 12192000"/>
              <a:gd name="connsiteY55" fmla="*/ 1656408 h 3781151"/>
              <a:gd name="connsiteX56" fmla="*/ 4850032 w 12192000"/>
              <a:gd name="connsiteY56" fmla="*/ 1626917 h 3781151"/>
              <a:gd name="connsiteX57" fmla="*/ 4945654 w 12192000"/>
              <a:gd name="connsiteY57" fmla="*/ 1615689 h 3781151"/>
              <a:gd name="connsiteX58" fmla="*/ 4982770 w 12192000"/>
              <a:gd name="connsiteY58" fmla="*/ 1621504 h 3781151"/>
              <a:gd name="connsiteX59" fmla="*/ 5034068 w 12192000"/>
              <a:gd name="connsiteY59" fmla="*/ 1622846 h 3781151"/>
              <a:gd name="connsiteX60" fmla="*/ 5157133 w 12192000"/>
              <a:gd name="connsiteY60" fmla="*/ 1608775 h 3781151"/>
              <a:gd name="connsiteX61" fmla="*/ 5331645 w 12192000"/>
              <a:gd name="connsiteY61" fmla="*/ 1590152 h 3781151"/>
              <a:gd name="connsiteX62" fmla="*/ 5339977 w 12192000"/>
              <a:gd name="connsiteY62" fmla="*/ 1596841 h 3781151"/>
              <a:gd name="connsiteX63" fmla="*/ 5400314 w 12192000"/>
              <a:gd name="connsiteY63" fmla="*/ 1588177 h 3781151"/>
              <a:gd name="connsiteX64" fmla="*/ 5607257 w 12192000"/>
              <a:gd name="connsiteY64" fmla="*/ 1505972 h 3781151"/>
              <a:gd name="connsiteX65" fmla="*/ 5725292 w 12192000"/>
              <a:gd name="connsiteY65" fmla="*/ 1490473 h 3781151"/>
              <a:gd name="connsiteX66" fmla="*/ 5767898 w 12192000"/>
              <a:gd name="connsiteY66" fmla="*/ 1493335 h 3781151"/>
              <a:gd name="connsiteX67" fmla="*/ 5839240 w 12192000"/>
              <a:gd name="connsiteY67" fmla="*/ 1497610 h 3781151"/>
              <a:gd name="connsiteX68" fmla="*/ 5905402 w 12192000"/>
              <a:gd name="connsiteY68" fmla="*/ 1514878 h 3781151"/>
              <a:gd name="connsiteX69" fmla="*/ 5964698 w 12192000"/>
              <a:gd name="connsiteY69" fmla="*/ 1489113 h 3781151"/>
              <a:gd name="connsiteX70" fmla="*/ 6017881 w 12192000"/>
              <a:gd name="connsiteY70" fmla="*/ 1478726 h 3781151"/>
              <a:gd name="connsiteX71" fmla="*/ 6023244 w 12192000"/>
              <a:gd name="connsiteY71" fmla="*/ 1485861 h 3781151"/>
              <a:gd name="connsiteX72" fmla="*/ 6030193 w 12192000"/>
              <a:gd name="connsiteY72" fmla="*/ 1485330 h 3781151"/>
              <a:gd name="connsiteX73" fmla="*/ 6032755 w 12192000"/>
              <a:gd name="connsiteY73" fmla="*/ 1476614 h 3781151"/>
              <a:gd name="connsiteX74" fmla="*/ 6114491 w 12192000"/>
              <a:gd name="connsiteY74" fmla="*/ 1435020 h 3781151"/>
              <a:gd name="connsiteX75" fmla="*/ 6228089 w 12192000"/>
              <a:gd name="connsiteY75" fmla="*/ 1392213 h 3781151"/>
              <a:gd name="connsiteX76" fmla="*/ 6266132 w 12192000"/>
              <a:gd name="connsiteY76" fmla="*/ 1396181 h 3781151"/>
              <a:gd name="connsiteX77" fmla="*/ 6266284 w 12192000"/>
              <a:gd name="connsiteY77" fmla="*/ 1396172 h 3781151"/>
              <a:gd name="connsiteX78" fmla="*/ 6267815 w 12192000"/>
              <a:gd name="connsiteY78" fmla="*/ 1401423 h 3781151"/>
              <a:gd name="connsiteX79" fmla="*/ 6277660 w 12192000"/>
              <a:gd name="connsiteY79" fmla="*/ 1400632 h 3781151"/>
              <a:gd name="connsiteX80" fmla="*/ 6290206 w 12192000"/>
              <a:gd name="connsiteY80" fmla="*/ 1395045 h 3781151"/>
              <a:gd name="connsiteX81" fmla="*/ 6318021 w 12192000"/>
              <a:gd name="connsiteY81" fmla="*/ 1401415 h 3781151"/>
              <a:gd name="connsiteX82" fmla="*/ 6319318 w 12192000"/>
              <a:gd name="connsiteY82" fmla="*/ 1402047 h 3781151"/>
              <a:gd name="connsiteX83" fmla="*/ 6391161 w 12192000"/>
              <a:gd name="connsiteY83" fmla="*/ 1439443 h 3781151"/>
              <a:gd name="connsiteX84" fmla="*/ 6458507 w 12192000"/>
              <a:gd name="connsiteY84" fmla="*/ 1506631 h 3781151"/>
              <a:gd name="connsiteX85" fmla="*/ 6567007 w 12192000"/>
              <a:gd name="connsiteY85" fmla="*/ 1543856 h 3781151"/>
              <a:gd name="connsiteX86" fmla="*/ 6607554 w 12192000"/>
              <a:gd name="connsiteY86" fmla="*/ 1553791 h 3781151"/>
              <a:gd name="connsiteX87" fmla="*/ 6731017 w 12192000"/>
              <a:gd name="connsiteY87" fmla="*/ 1571341 h 3781151"/>
              <a:gd name="connsiteX88" fmla="*/ 6734116 w 12192000"/>
              <a:gd name="connsiteY88" fmla="*/ 1568435 h 3781151"/>
              <a:gd name="connsiteX89" fmla="*/ 6918249 w 12192000"/>
              <a:gd name="connsiteY89" fmla="*/ 1468691 h 3781151"/>
              <a:gd name="connsiteX90" fmla="*/ 7067518 w 12192000"/>
              <a:gd name="connsiteY90" fmla="*/ 1422257 h 3781151"/>
              <a:gd name="connsiteX91" fmla="*/ 7124203 w 12192000"/>
              <a:gd name="connsiteY91" fmla="*/ 1416853 h 3781151"/>
              <a:gd name="connsiteX92" fmla="*/ 7218949 w 12192000"/>
              <a:gd name="connsiteY92" fmla="*/ 1407112 h 3781151"/>
              <a:gd name="connsiteX93" fmla="*/ 7298895 w 12192000"/>
              <a:gd name="connsiteY93" fmla="*/ 1427110 h 3781151"/>
              <a:gd name="connsiteX94" fmla="*/ 7374497 w 12192000"/>
              <a:gd name="connsiteY94" fmla="*/ 1408155 h 3781151"/>
              <a:gd name="connsiteX95" fmla="*/ 7380250 w 12192000"/>
              <a:gd name="connsiteY95" fmla="*/ 1368474 h 3781151"/>
              <a:gd name="connsiteX96" fmla="*/ 7464957 w 12192000"/>
              <a:gd name="connsiteY96" fmla="*/ 1359648 h 3781151"/>
              <a:gd name="connsiteX97" fmla="*/ 7594747 w 12192000"/>
              <a:gd name="connsiteY97" fmla="*/ 1350130 h 3781151"/>
              <a:gd name="connsiteX98" fmla="*/ 7666555 w 12192000"/>
              <a:gd name="connsiteY98" fmla="*/ 1335529 h 3781151"/>
              <a:gd name="connsiteX99" fmla="*/ 7866007 w 12192000"/>
              <a:gd name="connsiteY99" fmla="*/ 1305544 h 3781151"/>
              <a:gd name="connsiteX100" fmla="*/ 8068308 w 12192000"/>
              <a:gd name="connsiteY100" fmla="*/ 1283051 h 3781151"/>
              <a:gd name="connsiteX101" fmla="*/ 8202385 w 12192000"/>
              <a:gd name="connsiteY101" fmla="*/ 1312300 h 3781151"/>
              <a:gd name="connsiteX102" fmla="*/ 8367138 w 12192000"/>
              <a:gd name="connsiteY102" fmla="*/ 1289211 h 3781151"/>
              <a:gd name="connsiteX103" fmla="*/ 8396799 w 12192000"/>
              <a:gd name="connsiteY103" fmla="*/ 1291584 h 3781151"/>
              <a:gd name="connsiteX104" fmla="*/ 8431415 w 12192000"/>
              <a:gd name="connsiteY104" fmla="*/ 1275098 h 3781151"/>
              <a:gd name="connsiteX105" fmla="*/ 8569515 w 12192000"/>
              <a:gd name="connsiteY105" fmla="*/ 1207037 h 3781151"/>
              <a:gd name="connsiteX106" fmla="*/ 8672452 w 12192000"/>
              <a:gd name="connsiteY106" fmla="*/ 1135782 h 3781151"/>
              <a:gd name="connsiteX107" fmla="*/ 8824768 w 12192000"/>
              <a:gd name="connsiteY107" fmla="*/ 1121217 h 3781151"/>
              <a:gd name="connsiteX108" fmla="*/ 8909609 w 12192000"/>
              <a:gd name="connsiteY108" fmla="*/ 1087532 h 3781151"/>
              <a:gd name="connsiteX109" fmla="*/ 9036318 w 12192000"/>
              <a:gd name="connsiteY109" fmla="*/ 994500 h 3781151"/>
              <a:gd name="connsiteX110" fmla="*/ 9230382 w 12192000"/>
              <a:gd name="connsiteY110" fmla="*/ 955654 h 3781151"/>
              <a:gd name="connsiteX111" fmla="*/ 9286437 w 12192000"/>
              <a:gd name="connsiteY111" fmla="*/ 997858 h 3781151"/>
              <a:gd name="connsiteX112" fmla="*/ 9349089 w 12192000"/>
              <a:gd name="connsiteY112" fmla="*/ 1015184 h 3781151"/>
              <a:gd name="connsiteX113" fmla="*/ 9347314 w 12192000"/>
              <a:gd name="connsiteY113" fmla="*/ 933744 h 3781151"/>
              <a:gd name="connsiteX114" fmla="*/ 9492995 w 12192000"/>
              <a:gd name="connsiteY114" fmla="*/ 830749 h 3781151"/>
              <a:gd name="connsiteX115" fmla="*/ 9568501 w 12192000"/>
              <a:gd name="connsiteY115" fmla="*/ 787793 h 3781151"/>
              <a:gd name="connsiteX116" fmla="*/ 9691686 w 12192000"/>
              <a:gd name="connsiteY116" fmla="*/ 738088 h 3781151"/>
              <a:gd name="connsiteX117" fmla="*/ 9728219 w 12192000"/>
              <a:gd name="connsiteY117" fmla="*/ 719921 h 3781151"/>
              <a:gd name="connsiteX118" fmla="*/ 10080661 w 12192000"/>
              <a:gd name="connsiteY118" fmla="*/ 505423 h 3781151"/>
              <a:gd name="connsiteX119" fmla="*/ 10335073 w 12192000"/>
              <a:gd name="connsiteY119" fmla="*/ 523921 h 3781151"/>
              <a:gd name="connsiteX120" fmla="*/ 10593135 w 12192000"/>
              <a:gd name="connsiteY120" fmla="*/ 467427 h 3781151"/>
              <a:gd name="connsiteX121" fmla="*/ 10655931 w 12192000"/>
              <a:gd name="connsiteY121" fmla="*/ 401632 h 3781151"/>
              <a:gd name="connsiteX122" fmla="*/ 10695298 w 12192000"/>
              <a:gd name="connsiteY122" fmla="*/ 391761 h 3781151"/>
              <a:gd name="connsiteX123" fmla="*/ 10761489 w 12192000"/>
              <a:gd name="connsiteY123" fmla="*/ 380170 h 3781151"/>
              <a:gd name="connsiteX124" fmla="*/ 10853610 w 12192000"/>
              <a:gd name="connsiteY124" fmla="*/ 332449 h 3781151"/>
              <a:gd name="connsiteX125" fmla="*/ 11052930 w 12192000"/>
              <a:gd name="connsiteY125" fmla="*/ 280871 h 3781151"/>
              <a:gd name="connsiteX126" fmla="*/ 11359700 w 12192000"/>
              <a:gd name="connsiteY126" fmla="*/ 158445 h 3781151"/>
              <a:gd name="connsiteX127" fmla="*/ 11672425 w 12192000"/>
              <a:gd name="connsiteY127" fmla="*/ 31452 h 3781151"/>
              <a:gd name="connsiteX128" fmla="*/ 11912086 w 12192000"/>
              <a:gd name="connsiteY128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817182 w 12192000"/>
              <a:gd name="connsiteY31" fmla="*/ 2265557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046876 w 12192000"/>
              <a:gd name="connsiteY34" fmla="*/ 2081296 h 3781151"/>
              <a:gd name="connsiteX35" fmla="*/ 3303290 w 12192000"/>
              <a:gd name="connsiteY35" fmla="*/ 1995084 h 3781151"/>
              <a:gd name="connsiteX36" fmla="*/ 3395602 w 12192000"/>
              <a:gd name="connsiteY36" fmla="*/ 1893639 h 3781151"/>
              <a:gd name="connsiteX37" fmla="*/ 3430100 w 12192000"/>
              <a:gd name="connsiteY37" fmla="*/ 1867444 h 3781151"/>
              <a:gd name="connsiteX38" fmla="*/ 3437914 w 12192000"/>
              <a:gd name="connsiteY38" fmla="*/ 1869491 h 3781151"/>
              <a:gd name="connsiteX39" fmla="*/ 3438972 w 12192000"/>
              <a:gd name="connsiteY39" fmla="*/ 1871208 h 3781151"/>
              <a:gd name="connsiteX40" fmla="*/ 3547723 w 12192000"/>
              <a:gd name="connsiteY40" fmla="*/ 1831216 h 3781151"/>
              <a:gd name="connsiteX41" fmla="*/ 3572350 w 12192000"/>
              <a:gd name="connsiteY41" fmla="*/ 1826069 h 3781151"/>
              <a:gd name="connsiteX42" fmla="*/ 3575291 w 12192000"/>
              <a:gd name="connsiteY42" fmla="*/ 1827289 h 3781151"/>
              <a:gd name="connsiteX43" fmla="*/ 3595183 w 12192000"/>
              <a:gd name="connsiteY43" fmla="*/ 1816299 h 3781151"/>
              <a:gd name="connsiteX44" fmla="*/ 3611353 w 12192000"/>
              <a:gd name="connsiteY44" fmla="*/ 1798929 h 3781151"/>
              <a:gd name="connsiteX45" fmla="*/ 3825586 w 12192000"/>
              <a:gd name="connsiteY45" fmla="*/ 1798552 h 3781151"/>
              <a:gd name="connsiteX46" fmla="*/ 4166327 w 12192000"/>
              <a:gd name="connsiteY46" fmla="*/ 1747015 h 3781151"/>
              <a:gd name="connsiteX47" fmla="*/ 4437661 w 12192000"/>
              <a:gd name="connsiteY47" fmla="*/ 1663068 h 3781151"/>
              <a:gd name="connsiteX48" fmla="*/ 4510862 w 12192000"/>
              <a:gd name="connsiteY48" fmla="*/ 1665514 h 3781151"/>
              <a:gd name="connsiteX49" fmla="*/ 4573217 w 12192000"/>
              <a:gd name="connsiteY49" fmla="*/ 1633854 h 3781151"/>
              <a:gd name="connsiteX50" fmla="*/ 4605137 w 12192000"/>
              <a:gd name="connsiteY50" fmla="*/ 1644474 h 3781151"/>
              <a:gd name="connsiteX51" fmla="*/ 4623509 w 12192000"/>
              <a:gd name="connsiteY51" fmla="*/ 1643919 h 3781151"/>
              <a:gd name="connsiteX52" fmla="*/ 4629310 w 12192000"/>
              <a:gd name="connsiteY52" fmla="*/ 1653854 h 3781151"/>
              <a:gd name="connsiteX53" fmla="*/ 4657404 w 12192000"/>
              <a:gd name="connsiteY53" fmla="*/ 1660247 h 3781151"/>
              <a:gd name="connsiteX54" fmla="*/ 4691044 w 12192000"/>
              <a:gd name="connsiteY54" fmla="*/ 1656408 h 3781151"/>
              <a:gd name="connsiteX55" fmla="*/ 4850032 w 12192000"/>
              <a:gd name="connsiteY55" fmla="*/ 1626917 h 3781151"/>
              <a:gd name="connsiteX56" fmla="*/ 4945654 w 12192000"/>
              <a:gd name="connsiteY56" fmla="*/ 1615689 h 3781151"/>
              <a:gd name="connsiteX57" fmla="*/ 4982770 w 12192000"/>
              <a:gd name="connsiteY57" fmla="*/ 1621504 h 3781151"/>
              <a:gd name="connsiteX58" fmla="*/ 5034068 w 12192000"/>
              <a:gd name="connsiteY58" fmla="*/ 1622846 h 3781151"/>
              <a:gd name="connsiteX59" fmla="*/ 5157133 w 12192000"/>
              <a:gd name="connsiteY59" fmla="*/ 1608775 h 3781151"/>
              <a:gd name="connsiteX60" fmla="*/ 5331645 w 12192000"/>
              <a:gd name="connsiteY60" fmla="*/ 1590152 h 3781151"/>
              <a:gd name="connsiteX61" fmla="*/ 5339977 w 12192000"/>
              <a:gd name="connsiteY61" fmla="*/ 1596841 h 3781151"/>
              <a:gd name="connsiteX62" fmla="*/ 5400314 w 12192000"/>
              <a:gd name="connsiteY62" fmla="*/ 1588177 h 3781151"/>
              <a:gd name="connsiteX63" fmla="*/ 5607257 w 12192000"/>
              <a:gd name="connsiteY63" fmla="*/ 1505972 h 3781151"/>
              <a:gd name="connsiteX64" fmla="*/ 5725292 w 12192000"/>
              <a:gd name="connsiteY64" fmla="*/ 1490473 h 3781151"/>
              <a:gd name="connsiteX65" fmla="*/ 5767898 w 12192000"/>
              <a:gd name="connsiteY65" fmla="*/ 1493335 h 3781151"/>
              <a:gd name="connsiteX66" fmla="*/ 5839240 w 12192000"/>
              <a:gd name="connsiteY66" fmla="*/ 1497610 h 3781151"/>
              <a:gd name="connsiteX67" fmla="*/ 5905402 w 12192000"/>
              <a:gd name="connsiteY67" fmla="*/ 1514878 h 3781151"/>
              <a:gd name="connsiteX68" fmla="*/ 5964698 w 12192000"/>
              <a:gd name="connsiteY68" fmla="*/ 1489113 h 3781151"/>
              <a:gd name="connsiteX69" fmla="*/ 6017881 w 12192000"/>
              <a:gd name="connsiteY69" fmla="*/ 1478726 h 3781151"/>
              <a:gd name="connsiteX70" fmla="*/ 6023244 w 12192000"/>
              <a:gd name="connsiteY70" fmla="*/ 1485861 h 3781151"/>
              <a:gd name="connsiteX71" fmla="*/ 6030193 w 12192000"/>
              <a:gd name="connsiteY71" fmla="*/ 1485330 h 3781151"/>
              <a:gd name="connsiteX72" fmla="*/ 6032755 w 12192000"/>
              <a:gd name="connsiteY72" fmla="*/ 1476614 h 3781151"/>
              <a:gd name="connsiteX73" fmla="*/ 6114491 w 12192000"/>
              <a:gd name="connsiteY73" fmla="*/ 1435020 h 3781151"/>
              <a:gd name="connsiteX74" fmla="*/ 6228089 w 12192000"/>
              <a:gd name="connsiteY74" fmla="*/ 1392213 h 3781151"/>
              <a:gd name="connsiteX75" fmla="*/ 6266132 w 12192000"/>
              <a:gd name="connsiteY75" fmla="*/ 1396181 h 3781151"/>
              <a:gd name="connsiteX76" fmla="*/ 6266284 w 12192000"/>
              <a:gd name="connsiteY76" fmla="*/ 1396172 h 3781151"/>
              <a:gd name="connsiteX77" fmla="*/ 6267815 w 12192000"/>
              <a:gd name="connsiteY77" fmla="*/ 1401423 h 3781151"/>
              <a:gd name="connsiteX78" fmla="*/ 6277660 w 12192000"/>
              <a:gd name="connsiteY78" fmla="*/ 1400632 h 3781151"/>
              <a:gd name="connsiteX79" fmla="*/ 6290206 w 12192000"/>
              <a:gd name="connsiteY79" fmla="*/ 1395045 h 3781151"/>
              <a:gd name="connsiteX80" fmla="*/ 6318021 w 12192000"/>
              <a:gd name="connsiteY80" fmla="*/ 1401415 h 3781151"/>
              <a:gd name="connsiteX81" fmla="*/ 6319318 w 12192000"/>
              <a:gd name="connsiteY81" fmla="*/ 1402047 h 3781151"/>
              <a:gd name="connsiteX82" fmla="*/ 6391161 w 12192000"/>
              <a:gd name="connsiteY82" fmla="*/ 1439443 h 3781151"/>
              <a:gd name="connsiteX83" fmla="*/ 6458507 w 12192000"/>
              <a:gd name="connsiteY83" fmla="*/ 1506631 h 3781151"/>
              <a:gd name="connsiteX84" fmla="*/ 6567007 w 12192000"/>
              <a:gd name="connsiteY84" fmla="*/ 1543856 h 3781151"/>
              <a:gd name="connsiteX85" fmla="*/ 6607554 w 12192000"/>
              <a:gd name="connsiteY85" fmla="*/ 1553791 h 3781151"/>
              <a:gd name="connsiteX86" fmla="*/ 6731017 w 12192000"/>
              <a:gd name="connsiteY86" fmla="*/ 1571341 h 3781151"/>
              <a:gd name="connsiteX87" fmla="*/ 6734116 w 12192000"/>
              <a:gd name="connsiteY87" fmla="*/ 1568435 h 3781151"/>
              <a:gd name="connsiteX88" fmla="*/ 6918249 w 12192000"/>
              <a:gd name="connsiteY88" fmla="*/ 1468691 h 3781151"/>
              <a:gd name="connsiteX89" fmla="*/ 7067518 w 12192000"/>
              <a:gd name="connsiteY89" fmla="*/ 1422257 h 3781151"/>
              <a:gd name="connsiteX90" fmla="*/ 7124203 w 12192000"/>
              <a:gd name="connsiteY90" fmla="*/ 1416853 h 3781151"/>
              <a:gd name="connsiteX91" fmla="*/ 7218949 w 12192000"/>
              <a:gd name="connsiteY91" fmla="*/ 1407112 h 3781151"/>
              <a:gd name="connsiteX92" fmla="*/ 7298895 w 12192000"/>
              <a:gd name="connsiteY92" fmla="*/ 1427110 h 3781151"/>
              <a:gd name="connsiteX93" fmla="*/ 7374497 w 12192000"/>
              <a:gd name="connsiteY93" fmla="*/ 1408155 h 3781151"/>
              <a:gd name="connsiteX94" fmla="*/ 7380250 w 12192000"/>
              <a:gd name="connsiteY94" fmla="*/ 1368474 h 3781151"/>
              <a:gd name="connsiteX95" fmla="*/ 7464957 w 12192000"/>
              <a:gd name="connsiteY95" fmla="*/ 1359648 h 3781151"/>
              <a:gd name="connsiteX96" fmla="*/ 7594747 w 12192000"/>
              <a:gd name="connsiteY96" fmla="*/ 1350130 h 3781151"/>
              <a:gd name="connsiteX97" fmla="*/ 7666555 w 12192000"/>
              <a:gd name="connsiteY97" fmla="*/ 1335529 h 3781151"/>
              <a:gd name="connsiteX98" fmla="*/ 7866007 w 12192000"/>
              <a:gd name="connsiteY98" fmla="*/ 1305544 h 3781151"/>
              <a:gd name="connsiteX99" fmla="*/ 8068308 w 12192000"/>
              <a:gd name="connsiteY99" fmla="*/ 1283051 h 3781151"/>
              <a:gd name="connsiteX100" fmla="*/ 8202385 w 12192000"/>
              <a:gd name="connsiteY100" fmla="*/ 1312300 h 3781151"/>
              <a:gd name="connsiteX101" fmla="*/ 8367138 w 12192000"/>
              <a:gd name="connsiteY101" fmla="*/ 1289211 h 3781151"/>
              <a:gd name="connsiteX102" fmla="*/ 8396799 w 12192000"/>
              <a:gd name="connsiteY102" fmla="*/ 1291584 h 3781151"/>
              <a:gd name="connsiteX103" fmla="*/ 8431415 w 12192000"/>
              <a:gd name="connsiteY103" fmla="*/ 1275098 h 3781151"/>
              <a:gd name="connsiteX104" fmla="*/ 8569515 w 12192000"/>
              <a:gd name="connsiteY104" fmla="*/ 1207037 h 3781151"/>
              <a:gd name="connsiteX105" fmla="*/ 8672452 w 12192000"/>
              <a:gd name="connsiteY105" fmla="*/ 1135782 h 3781151"/>
              <a:gd name="connsiteX106" fmla="*/ 8824768 w 12192000"/>
              <a:gd name="connsiteY106" fmla="*/ 1121217 h 3781151"/>
              <a:gd name="connsiteX107" fmla="*/ 8909609 w 12192000"/>
              <a:gd name="connsiteY107" fmla="*/ 1087532 h 3781151"/>
              <a:gd name="connsiteX108" fmla="*/ 9036318 w 12192000"/>
              <a:gd name="connsiteY108" fmla="*/ 994500 h 3781151"/>
              <a:gd name="connsiteX109" fmla="*/ 9230382 w 12192000"/>
              <a:gd name="connsiteY109" fmla="*/ 955654 h 3781151"/>
              <a:gd name="connsiteX110" fmla="*/ 9286437 w 12192000"/>
              <a:gd name="connsiteY110" fmla="*/ 997858 h 3781151"/>
              <a:gd name="connsiteX111" fmla="*/ 9349089 w 12192000"/>
              <a:gd name="connsiteY111" fmla="*/ 1015184 h 3781151"/>
              <a:gd name="connsiteX112" fmla="*/ 9347314 w 12192000"/>
              <a:gd name="connsiteY112" fmla="*/ 933744 h 3781151"/>
              <a:gd name="connsiteX113" fmla="*/ 9492995 w 12192000"/>
              <a:gd name="connsiteY113" fmla="*/ 830749 h 3781151"/>
              <a:gd name="connsiteX114" fmla="*/ 9568501 w 12192000"/>
              <a:gd name="connsiteY114" fmla="*/ 787793 h 3781151"/>
              <a:gd name="connsiteX115" fmla="*/ 9691686 w 12192000"/>
              <a:gd name="connsiteY115" fmla="*/ 738088 h 3781151"/>
              <a:gd name="connsiteX116" fmla="*/ 9728219 w 12192000"/>
              <a:gd name="connsiteY116" fmla="*/ 719921 h 3781151"/>
              <a:gd name="connsiteX117" fmla="*/ 10080661 w 12192000"/>
              <a:gd name="connsiteY117" fmla="*/ 505423 h 3781151"/>
              <a:gd name="connsiteX118" fmla="*/ 10335073 w 12192000"/>
              <a:gd name="connsiteY118" fmla="*/ 523921 h 3781151"/>
              <a:gd name="connsiteX119" fmla="*/ 10593135 w 12192000"/>
              <a:gd name="connsiteY119" fmla="*/ 467427 h 3781151"/>
              <a:gd name="connsiteX120" fmla="*/ 10655931 w 12192000"/>
              <a:gd name="connsiteY120" fmla="*/ 401632 h 3781151"/>
              <a:gd name="connsiteX121" fmla="*/ 10695298 w 12192000"/>
              <a:gd name="connsiteY121" fmla="*/ 391761 h 3781151"/>
              <a:gd name="connsiteX122" fmla="*/ 10761489 w 12192000"/>
              <a:gd name="connsiteY122" fmla="*/ 380170 h 3781151"/>
              <a:gd name="connsiteX123" fmla="*/ 10853610 w 12192000"/>
              <a:gd name="connsiteY123" fmla="*/ 332449 h 3781151"/>
              <a:gd name="connsiteX124" fmla="*/ 11052930 w 12192000"/>
              <a:gd name="connsiteY124" fmla="*/ 280871 h 3781151"/>
              <a:gd name="connsiteX125" fmla="*/ 11359700 w 12192000"/>
              <a:gd name="connsiteY125" fmla="*/ 158445 h 3781151"/>
              <a:gd name="connsiteX126" fmla="*/ 11672425 w 12192000"/>
              <a:gd name="connsiteY126" fmla="*/ 31452 h 3781151"/>
              <a:gd name="connsiteX127" fmla="*/ 11912086 w 12192000"/>
              <a:gd name="connsiteY127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817182 w 12192000"/>
              <a:gd name="connsiteY31" fmla="*/ 2265557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303290 w 12192000"/>
              <a:gd name="connsiteY34" fmla="*/ 1995084 h 3781151"/>
              <a:gd name="connsiteX35" fmla="*/ 3395602 w 12192000"/>
              <a:gd name="connsiteY35" fmla="*/ 1893639 h 3781151"/>
              <a:gd name="connsiteX36" fmla="*/ 3430100 w 12192000"/>
              <a:gd name="connsiteY36" fmla="*/ 1867444 h 3781151"/>
              <a:gd name="connsiteX37" fmla="*/ 3437914 w 12192000"/>
              <a:gd name="connsiteY37" fmla="*/ 1869491 h 3781151"/>
              <a:gd name="connsiteX38" fmla="*/ 3438972 w 12192000"/>
              <a:gd name="connsiteY38" fmla="*/ 1871208 h 3781151"/>
              <a:gd name="connsiteX39" fmla="*/ 3547723 w 12192000"/>
              <a:gd name="connsiteY39" fmla="*/ 1831216 h 3781151"/>
              <a:gd name="connsiteX40" fmla="*/ 3572350 w 12192000"/>
              <a:gd name="connsiteY40" fmla="*/ 1826069 h 3781151"/>
              <a:gd name="connsiteX41" fmla="*/ 3575291 w 12192000"/>
              <a:gd name="connsiteY41" fmla="*/ 1827289 h 3781151"/>
              <a:gd name="connsiteX42" fmla="*/ 3595183 w 12192000"/>
              <a:gd name="connsiteY42" fmla="*/ 1816299 h 3781151"/>
              <a:gd name="connsiteX43" fmla="*/ 3611353 w 12192000"/>
              <a:gd name="connsiteY43" fmla="*/ 1798929 h 3781151"/>
              <a:gd name="connsiteX44" fmla="*/ 3825586 w 12192000"/>
              <a:gd name="connsiteY44" fmla="*/ 1798552 h 3781151"/>
              <a:gd name="connsiteX45" fmla="*/ 4166327 w 12192000"/>
              <a:gd name="connsiteY45" fmla="*/ 1747015 h 3781151"/>
              <a:gd name="connsiteX46" fmla="*/ 4437661 w 12192000"/>
              <a:gd name="connsiteY46" fmla="*/ 1663068 h 3781151"/>
              <a:gd name="connsiteX47" fmla="*/ 4510862 w 12192000"/>
              <a:gd name="connsiteY47" fmla="*/ 1665514 h 3781151"/>
              <a:gd name="connsiteX48" fmla="*/ 4573217 w 12192000"/>
              <a:gd name="connsiteY48" fmla="*/ 1633854 h 3781151"/>
              <a:gd name="connsiteX49" fmla="*/ 4605137 w 12192000"/>
              <a:gd name="connsiteY49" fmla="*/ 1644474 h 3781151"/>
              <a:gd name="connsiteX50" fmla="*/ 4623509 w 12192000"/>
              <a:gd name="connsiteY50" fmla="*/ 1643919 h 3781151"/>
              <a:gd name="connsiteX51" fmla="*/ 4629310 w 12192000"/>
              <a:gd name="connsiteY51" fmla="*/ 1653854 h 3781151"/>
              <a:gd name="connsiteX52" fmla="*/ 4657404 w 12192000"/>
              <a:gd name="connsiteY52" fmla="*/ 1660247 h 3781151"/>
              <a:gd name="connsiteX53" fmla="*/ 4691044 w 12192000"/>
              <a:gd name="connsiteY53" fmla="*/ 1656408 h 3781151"/>
              <a:gd name="connsiteX54" fmla="*/ 4850032 w 12192000"/>
              <a:gd name="connsiteY54" fmla="*/ 1626917 h 3781151"/>
              <a:gd name="connsiteX55" fmla="*/ 4945654 w 12192000"/>
              <a:gd name="connsiteY55" fmla="*/ 1615689 h 3781151"/>
              <a:gd name="connsiteX56" fmla="*/ 4982770 w 12192000"/>
              <a:gd name="connsiteY56" fmla="*/ 1621504 h 3781151"/>
              <a:gd name="connsiteX57" fmla="*/ 5034068 w 12192000"/>
              <a:gd name="connsiteY57" fmla="*/ 1622846 h 3781151"/>
              <a:gd name="connsiteX58" fmla="*/ 5157133 w 12192000"/>
              <a:gd name="connsiteY58" fmla="*/ 1608775 h 3781151"/>
              <a:gd name="connsiteX59" fmla="*/ 5331645 w 12192000"/>
              <a:gd name="connsiteY59" fmla="*/ 1590152 h 3781151"/>
              <a:gd name="connsiteX60" fmla="*/ 5339977 w 12192000"/>
              <a:gd name="connsiteY60" fmla="*/ 1596841 h 3781151"/>
              <a:gd name="connsiteX61" fmla="*/ 5400314 w 12192000"/>
              <a:gd name="connsiteY61" fmla="*/ 1588177 h 3781151"/>
              <a:gd name="connsiteX62" fmla="*/ 5607257 w 12192000"/>
              <a:gd name="connsiteY62" fmla="*/ 1505972 h 3781151"/>
              <a:gd name="connsiteX63" fmla="*/ 5725292 w 12192000"/>
              <a:gd name="connsiteY63" fmla="*/ 1490473 h 3781151"/>
              <a:gd name="connsiteX64" fmla="*/ 5767898 w 12192000"/>
              <a:gd name="connsiteY64" fmla="*/ 1493335 h 3781151"/>
              <a:gd name="connsiteX65" fmla="*/ 5839240 w 12192000"/>
              <a:gd name="connsiteY65" fmla="*/ 1497610 h 3781151"/>
              <a:gd name="connsiteX66" fmla="*/ 5905402 w 12192000"/>
              <a:gd name="connsiteY66" fmla="*/ 1514878 h 3781151"/>
              <a:gd name="connsiteX67" fmla="*/ 5964698 w 12192000"/>
              <a:gd name="connsiteY67" fmla="*/ 1489113 h 3781151"/>
              <a:gd name="connsiteX68" fmla="*/ 6017881 w 12192000"/>
              <a:gd name="connsiteY68" fmla="*/ 1478726 h 3781151"/>
              <a:gd name="connsiteX69" fmla="*/ 6023244 w 12192000"/>
              <a:gd name="connsiteY69" fmla="*/ 1485861 h 3781151"/>
              <a:gd name="connsiteX70" fmla="*/ 6030193 w 12192000"/>
              <a:gd name="connsiteY70" fmla="*/ 1485330 h 3781151"/>
              <a:gd name="connsiteX71" fmla="*/ 6032755 w 12192000"/>
              <a:gd name="connsiteY71" fmla="*/ 1476614 h 3781151"/>
              <a:gd name="connsiteX72" fmla="*/ 6114491 w 12192000"/>
              <a:gd name="connsiteY72" fmla="*/ 1435020 h 3781151"/>
              <a:gd name="connsiteX73" fmla="*/ 6228089 w 12192000"/>
              <a:gd name="connsiteY73" fmla="*/ 1392213 h 3781151"/>
              <a:gd name="connsiteX74" fmla="*/ 6266132 w 12192000"/>
              <a:gd name="connsiteY74" fmla="*/ 1396181 h 3781151"/>
              <a:gd name="connsiteX75" fmla="*/ 6266284 w 12192000"/>
              <a:gd name="connsiteY75" fmla="*/ 1396172 h 3781151"/>
              <a:gd name="connsiteX76" fmla="*/ 6267815 w 12192000"/>
              <a:gd name="connsiteY76" fmla="*/ 1401423 h 3781151"/>
              <a:gd name="connsiteX77" fmla="*/ 6277660 w 12192000"/>
              <a:gd name="connsiteY77" fmla="*/ 1400632 h 3781151"/>
              <a:gd name="connsiteX78" fmla="*/ 6290206 w 12192000"/>
              <a:gd name="connsiteY78" fmla="*/ 1395045 h 3781151"/>
              <a:gd name="connsiteX79" fmla="*/ 6318021 w 12192000"/>
              <a:gd name="connsiteY79" fmla="*/ 1401415 h 3781151"/>
              <a:gd name="connsiteX80" fmla="*/ 6319318 w 12192000"/>
              <a:gd name="connsiteY80" fmla="*/ 1402047 h 3781151"/>
              <a:gd name="connsiteX81" fmla="*/ 6391161 w 12192000"/>
              <a:gd name="connsiteY81" fmla="*/ 1439443 h 3781151"/>
              <a:gd name="connsiteX82" fmla="*/ 6458507 w 12192000"/>
              <a:gd name="connsiteY82" fmla="*/ 1506631 h 3781151"/>
              <a:gd name="connsiteX83" fmla="*/ 6567007 w 12192000"/>
              <a:gd name="connsiteY83" fmla="*/ 1543856 h 3781151"/>
              <a:gd name="connsiteX84" fmla="*/ 6607554 w 12192000"/>
              <a:gd name="connsiteY84" fmla="*/ 1553791 h 3781151"/>
              <a:gd name="connsiteX85" fmla="*/ 6731017 w 12192000"/>
              <a:gd name="connsiteY85" fmla="*/ 1571341 h 3781151"/>
              <a:gd name="connsiteX86" fmla="*/ 6734116 w 12192000"/>
              <a:gd name="connsiteY86" fmla="*/ 1568435 h 3781151"/>
              <a:gd name="connsiteX87" fmla="*/ 6918249 w 12192000"/>
              <a:gd name="connsiteY87" fmla="*/ 1468691 h 3781151"/>
              <a:gd name="connsiteX88" fmla="*/ 7067518 w 12192000"/>
              <a:gd name="connsiteY88" fmla="*/ 1422257 h 3781151"/>
              <a:gd name="connsiteX89" fmla="*/ 7124203 w 12192000"/>
              <a:gd name="connsiteY89" fmla="*/ 1416853 h 3781151"/>
              <a:gd name="connsiteX90" fmla="*/ 7218949 w 12192000"/>
              <a:gd name="connsiteY90" fmla="*/ 1407112 h 3781151"/>
              <a:gd name="connsiteX91" fmla="*/ 7298895 w 12192000"/>
              <a:gd name="connsiteY91" fmla="*/ 1427110 h 3781151"/>
              <a:gd name="connsiteX92" fmla="*/ 7374497 w 12192000"/>
              <a:gd name="connsiteY92" fmla="*/ 1408155 h 3781151"/>
              <a:gd name="connsiteX93" fmla="*/ 7380250 w 12192000"/>
              <a:gd name="connsiteY93" fmla="*/ 1368474 h 3781151"/>
              <a:gd name="connsiteX94" fmla="*/ 7464957 w 12192000"/>
              <a:gd name="connsiteY94" fmla="*/ 1359648 h 3781151"/>
              <a:gd name="connsiteX95" fmla="*/ 7594747 w 12192000"/>
              <a:gd name="connsiteY95" fmla="*/ 1350130 h 3781151"/>
              <a:gd name="connsiteX96" fmla="*/ 7666555 w 12192000"/>
              <a:gd name="connsiteY96" fmla="*/ 1335529 h 3781151"/>
              <a:gd name="connsiteX97" fmla="*/ 7866007 w 12192000"/>
              <a:gd name="connsiteY97" fmla="*/ 1305544 h 3781151"/>
              <a:gd name="connsiteX98" fmla="*/ 8068308 w 12192000"/>
              <a:gd name="connsiteY98" fmla="*/ 1283051 h 3781151"/>
              <a:gd name="connsiteX99" fmla="*/ 8202385 w 12192000"/>
              <a:gd name="connsiteY99" fmla="*/ 1312300 h 3781151"/>
              <a:gd name="connsiteX100" fmla="*/ 8367138 w 12192000"/>
              <a:gd name="connsiteY100" fmla="*/ 1289211 h 3781151"/>
              <a:gd name="connsiteX101" fmla="*/ 8396799 w 12192000"/>
              <a:gd name="connsiteY101" fmla="*/ 1291584 h 3781151"/>
              <a:gd name="connsiteX102" fmla="*/ 8431415 w 12192000"/>
              <a:gd name="connsiteY102" fmla="*/ 1275098 h 3781151"/>
              <a:gd name="connsiteX103" fmla="*/ 8569515 w 12192000"/>
              <a:gd name="connsiteY103" fmla="*/ 1207037 h 3781151"/>
              <a:gd name="connsiteX104" fmla="*/ 8672452 w 12192000"/>
              <a:gd name="connsiteY104" fmla="*/ 1135782 h 3781151"/>
              <a:gd name="connsiteX105" fmla="*/ 8824768 w 12192000"/>
              <a:gd name="connsiteY105" fmla="*/ 1121217 h 3781151"/>
              <a:gd name="connsiteX106" fmla="*/ 8909609 w 12192000"/>
              <a:gd name="connsiteY106" fmla="*/ 1087532 h 3781151"/>
              <a:gd name="connsiteX107" fmla="*/ 9036318 w 12192000"/>
              <a:gd name="connsiteY107" fmla="*/ 994500 h 3781151"/>
              <a:gd name="connsiteX108" fmla="*/ 9230382 w 12192000"/>
              <a:gd name="connsiteY108" fmla="*/ 955654 h 3781151"/>
              <a:gd name="connsiteX109" fmla="*/ 9286437 w 12192000"/>
              <a:gd name="connsiteY109" fmla="*/ 997858 h 3781151"/>
              <a:gd name="connsiteX110" fmla="*/ 9349089 w 12192000"/>
              <a:gd name="connsiteY110" fmla="*/ 1015184 h 3781151"/>
              <a:gd name="connsiteX111" fmla="*/ 9347314 w 12192000"/>
              <a:gd name="connsiteY111" fmla="*/ 933744 h 3781151"/>
              <a:gd name="connsiteX112" fmla="*/ 9492995 w 12192000"/>
              <a:gd name="connsiteY112" fmla="*/ 830749 h 3781151"/>
              <a:gd name="connsiteX113" fmla="*/ 9568501 w 12192000"/>
              <a:gd name="connsiteY113" fmla="*/ 787793 h 3781151"/>
              <a:gd name="connsiteX114" fmla="*/ 9691686 w 12192000"/>
              <a:gd name="connsiteY114" fmla="*/ 738088 h 3781151"/>
              <a:gd name="connsiteX115" fmla="*/ 9728219 w 12192000"/>
              <a:gd name="connsiteY115" fmla="*/ 719921 h 3781151"/>
              <a:gd name="connsiteX116" fmla="*/ 10080661 w 12192000"/>
              <a:gd name="connsiteY116" fmla="*/ 505423 h 3781151"/>
              <a:gd name="connsiteX117" fmla="*/ 10335073 w 12192000"/>
              <a:gd name="connsiteY117" fmla="*/ 523921 h 3781151"/>
              <a:gd name="connsiteX118" fmla="*/ 10593135 w 12192000"/>
              <a:gd name="connsiteY118" fmla="*/ 467427 h 3781151"/>
              <a:gd name="connsiteX119" fmla="*/ 10655931 w 12192000"/>
              <a:gd name="connsiteY119" fmla="*/ 401632 h 3781151"/>
              <a:gd name="connsiteX120" fmla="*/ 10695298 w 12192000"/>
              <a:gd name="connsiteY120" fmla="*/ 391761 h 3781151"/>
              <a:gd name="connsiteX121" fmla="*/ 10761489 w 12192000"/>
              <a:gd name="connsiteY121" fmla="*/ 380170 h 3781151"/>
              <a:gd name="connsiteX122" fmla="*/ 10853610 w 12192000"/>
              <a:gd name="connsiteY122" fmla="*/ 332449 h 3781151"/>
              <a:gd name="connsiteX123" fmla="*/ 11052930 w 12192000"/>
              <a:gd name="connsiteY123" fmla="*/ 280871 h 3781151"/>
              <a:gd name="connsiteX124" fmla="*/ 11359700 w 12192000"/>
              <a:gd name="connsiteY124" fmla="*/ 158445 h 3781151"/>
              <a:gd name="connsiteX125" fmla="*/ 11672425 w 12192000"/>
              <a:gd name="connsiteY125" fmla="*/ 31452 h 3781151"/>
              <a:gd name="connsiteX126" fmla="*/ 11912086 w 12192000"/>
              <a:gd name="connsiteY126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817182 w 12192000"/>
              <a:gd name="connsiteY31" fmla="*/ 2265557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303290 w 12192000"/>
              <a:gd name="connsiteY34" fmla="*/ 1995084 h 3781151"/>
              <a:gd name="connsiteX35" fmla="*/ 3395602 w 12192000"/>
              <a:gd name="connsiteY35" fmla="*/ 1893639 h 3781151"/>
              <a:gd name="connsiteX36" fmla="*/ 3430100 w 12192000"/>
              <a:gd name="connsiteY36" fmla="*/ 1867444 h 3781151"/>
              <a:gd name="connsiteX37" fmla="*/ 3437914 w 12192000"/>
              <a:gd name="connsiteY37" fmla="*/ 1869491 h 3781151"/>
              <a:gd name="connsiteX38" fmla="*/ 3438972 w 12192000"/>
              <a:gd name="connsiteY38" fmla="*/ 1871208 h 3781151"/>
              <a:gd name="connsiteX39" fmla="*/ 3547723 w 12192000"/>
              <a:gd name="connsiteY39" fmla="*/ 1831216 h 3781151"/>
              <a:gd name="connsiteX40" fmla="*/ 3572350 w 12192000"/>
              <a:gd name="connsiteY40" fmla="*/ 1826069 h 3781151"/>
              <a:gd name="connsiteX41" fmla="*/ 3575291 w 12192000"/>
              <a:gd name="connsiteY41" fmla="*/ 1827289 h 3781151"/>
              <a:gd name="connsiteX42" fmla="*/ 3595183 w 12192000"/>
              <a:gd name="connsiteY42" fmla="*/ 1816299 h 3781151"/>
              <a:gd name="connsiteX43" fmla="*/ 3611353 w 12192000"/>
              <a:gd name="connsiteY43" fmla="*/ 1798929 h 3781151"/>
              <a:gd name="connsiteX44" fmla="*/ 3825586 w 12192000"/>
              <a:gd name="connsiteY44" fmla="*/ 1798552 h 3781151"/>
              <a:gd name="connsiteX45" fmla="*/ 4166327 w 12192000"/>
              <a:gd name="connsiteY45" fmla="*/ 1747015 h 3781151"/>
              <a:gd name="connsiteX46" fmla="*/ 4437661 w 12192000"/>
              <a:gd name="connsiteY46" fmla="*/ 1663068 h 3781151"/>
              <a:gd name="connsiteX47" fmla="*/ 4510862 w 12192000"/>
              <a:gd name="connsiteY47" fmla="*/ 1665514 h 3781151"/>
              <a:gd name="connsiteX48" fmla="*/ 4573217 w 12192000"/>
              <a:gd name="connsiteY48" fmla="*/ 1633854 h 3781151"/>
              <a:gd name="connsiteX49" fmla="*/ 4605137 w 12192000"/>
              <a:gd name="connsiteY49" fmla="*/ 1644474 h 3781151"/>
              <a:gd name="connsiteX50" fmla="*/ 4623509 w 12192000"/>
              <a:gd name="connsiteY50" fmla="*/ 1643919 h 3781151"/>
              <a:gd name="connsiteX51" fmla="*/ 4629310 w 12192000"/>
              <a:gd name="connsiteY51" fmla="*/ 1653854 h 3781151"/>
              <a:gd name="connsiteX52" fmla="*/ 4657404 w 12192000"/>
              <a:gd name="connsiteY52" fmla="*/ 1660247 h 3781151"/>
              <a:gd name="connsiteX53" fmla="*/ 4691044 w 12192000"/>
              <a:gd name="connsiteY53" fmla="*/ 1656408 h 3781151"/>
              <a:gd name="connsiteX54" fmla="*/ 4850032 w 12192000"/>
              <a:gd name="connsiteY54" fmla="*/ 1626917 h 3781151"/>
              <a:gd name="connsiteX55" fmla="*/ 4945654 w 12192000"/>
              <a:gd name="connsiteY55" fmla="*/ 1615689 h 3781151"/>
              <a:gd name="connsiteX56" fmla="*/ 4982770 w 12192000"/>
              <a:gd name="connsiteY56" fmla="*/ 1621504 h 3781151"/>
              <a:gd name="connsiteX57" fmla="*/ 5034068 w 12192000"/>
              <a:gd name="connsiteY57" fmla="*/ 1622846 h 3781151"/>
              <a:gd name="connsiteX58" fmla="*/ 5157133 w 12192000"/>
              <a:gd name="connsiteY58" fmla="*/ 1608775 h 3781151"/>
              <a:gd name="connsiteX59" fmla="*/ 5331645 w 12192000"/>
              <a:gd name="connsiteY59" fmla="*/ 1590152 h 3781151"/>
              <a:gd name="connsiteX60" fmla="*/ 5339977 w 12192000"/>
              <a:gd name="connsiteY60" fmla="*/ 1596841 h 3781151"/>
              <a:gd name="connsiteX61" fmla="*/ 5400314 w 12192000"/>
              <a:gd name="connsiteY61" fmla="*/ 1588177 h 3781151"/>
              <a:gd name="connsiteX62" fmla="*/ 5607257 w 12192000"/>
              <a:gd name="connsiteY62" fmla="*/ 1505972 h 3781151"/>
              <a:gd name="connsiteX63" fmla="*/ 5725292 w 12192000"/>
              <a:gd name="connsiteY63" fmla="*/ 1490473 h 3781151"/>
              <a:gd name="connsiteX64" fmla="*/ 5767898 w 12192000"/>
              <a:gd name="connsiteY64" fmla="*/ 1493335 h 3781151"/>
              <a:gd name="connsiteX65" fmla="*/ 5839240 w 12192000"/>
              <a:gd name="connsiteY65" fmla="*/ 1497610 h 3781151"/>
              <a:gd name="connsiteX66" fmla="*/ 5905402 w 12192000"/>
              <a:gd name="connsiteY66" fmla="*/ 1514878 h 3781151"/>
              <a:gd name="connsiteX67" fmla="*/ 5964698 w 12192000"/>
              <a:gd name="connsiteY67" fmla="*/ 1489113 h 3781151"/>
              <a:gd name="connsiteX68" fmla="*/ 6017881 w 12192000"/>
              <a:gd name="connsiteY68" fmla="*/ 1478726 h 3781151"/>
              <a:gd name="connsiteX69" fmla="*/ 6023244 w 12192000"/>
              <a:gd name="connsiteY69" fmla="*/ 1485861 h 3781151"/>
              <a:gd name="connsiteX70" fmla="*/ 6030193 w 12192000"/>
              <a:gd name="connsiteY70" fmla="*/ 1485330 h 3781151"/>
              <a:gd name="connsiteX71" fmla="*/ 6032755 w 12192000"/>
              <a:gd name="connsiteY71" fmla="*/ 1476614 h 3781151"/>
              <a:gd name="connsiteX72" fmla="*/ 6114491 w 12192000"/>
              <a:gd name="connsiteY72" fmla="*/ 1435020 h 3781151"/>
              <a:gd name="connsiteX73" fmla="*/ 6228089 w 12192000"/>
              <a:gd name="connsiteY73" fmla="*/ 1392213 h 3781151"/>
              <a:gd name="connsiteX74" fmla="*/ 6266132 w 12192000"/>
              <a:gd name="connsiteY74" fmla="*/ 1396181 h 3781151"/>
              <a:gd name="connsiteX75" fmla="*/ 6266284 w 12192000"/>
              <a:gd name="connsiteY75" fmla="*/ 1396172 h 3781151"/>
              <a:gd name="connsiteX76" fmla="*/ 6267815 w 12192000"/>
              <a:gd name="connsiteY76" fmla="*/ 1401423 h 3781151"/>
              <a:gd name="connsiteX77" fmla="*/ 6277660 w 12192000"/>
              <a:gd name="connsiteY77" fmla="*/ 1400632 h 3781151"/>
              <a:gd name="connsiteX78" fmla="*/ 6290206 w 12192000"/>
              <a:gd name="connsiteY78" fmla="*/ 1395045 h 3781151"/>
              <a:gd name="connsiteX79" fmla="*/ 6318021 w 12192000"/>
              <a:gd name="connsiteY79" fmla="*/ 1401415 h 3781151"/>
              <a:gd name="connsiteX80" fmla="*/ 6319318 w 12192000"/>
              <a:gd name="connsiteY80" fmla="*/ 1402047 h 3781151"/>
              <a:gd name="connsiteX81" fmla="*/ 6391161 w 12192000"/>
              <a:gd name="connsiteY81" fmla="*/ 1439443 h 3781151"/>
              <a:gd name="connsiteX82" fmla="*/ 6458507 w 12192000"/>
              <a:gd name="connsiteY82" fmla="*/ 1506631 h 3781151"/>
              <a:gd name="connsiteX83" fmla="*/ 6567007 w 12192000"/>
              <a:gd name="connsiteY83" fmla="*/ 1543856 h 3781151"/>
              <a:gd name="connsiteX84" fmla="*/ 6607554 w 12192000"/>
              <a:gd name="connsiteY84" fmla="*/ 1553791 h 3781151"/>
              <a:gd name="connsiteX85" fmla="*/ 6731017 w 12192000"/>
              <a:gd name="connsiteY85" fmla="*/ 1571341 h 3781151"/>
              <a:gd name="connsiteX86" fmla="*/ 6734116 w 12192000"/>
              <a:gd name="connsiteY86" fmla="*/ 1568435 h 3781151"/>
              <a:gd name="connsiteX87" fmla="*/ 6918249 w 12192000"/>
              <a:gd name="connsiteY87" fmla="*/ 1468691 h 3781151"/>
              <a:gd name="connsiteX88" fmla="*/ 7067518 w 12192000"/>
              <a:gd name="connsiteY88" fmla="*/ 1422257 h 3781151"/>
              <a:gd name="connsiteX89" fmla="*/ 7124203 w 12192000"/>
              <a:gd name="connsiteY89" fmla="*/ 1416853 h 3781151"/>
              <a:gd name="connsiteX90" fmla="*/ 7218949 w 12192000"/>
              <a:gd name="connsiteY90" fmla="*/ 1407112 h 3781151"/>
              <a:gd name="connsiteX91" fmla="*/ 7298895 w 12192000"/>
              <a:gd name="connsiteY91" fmla="*/ 1427110 h 3781151"/>
              <a:gd name="connsiteX92" fmla="*/ 7374497 w 12192000"/>
              <a:gd name="connsiteY92" fmla="*/ 1408155 h 3781151"/>
              <a:gd name="connsiteX93" fmla="*/ 7380250 w 12192000"/>
              <a:gd name="connsiteY93" fmla="*/ 1368474 h 3781151"/>
              <a:gd name="connsiteX94" fmla="*/ 7464957 w 12192000"/>
              <a:gd name="connsiteY94" fmla="*/ 1359648 h 3781151"/>
              <a:gd name="connsiteX95" fmla="*/ 7594747 w 12192000"/>
              <a:gd name="connsiteY95" fmla="*/ 1350130 h 3781151"/>
              <a:gd name="connsiteX96" fmla="*/ 7666555 w 12192000"/>
              <a:gd name="connsiteY96" fmla="*/ 1335529 h 3781151"/>
              <a:gd name="connsiteX97" fmla="*/ 7866007 w 12192000"/>
              <a:gd name="connsiteY97" fmla="*/ 1305544 h 3781151"/>
              <a:gd name="connsiteX98" fmla="*/ 8068308 w 12192000"/>
              <a:gd name="connsiteY98" fmla="*/ 1283051 h 3781151"/>
              <a:gd name="connsiteX99" fmla="*/ 8202385 w 12192000"/>
              <a:gd name="connsiteY99" fmla="*/ 1312300 h 3781151"/>
              <a:gd name="connsiteX100" fmla="*/ 8367138 w 12192000"/>
              <a:gd name="connsiteY100" fmla="*/ 1289211 h 3781151"/>
              <a:gd name="connsiteX101" fmla="*/ 8396799 w 12192000"/>
              <a:gd name="connsiteY101" fmla="*/ 1291584 h 3781151"/>
              <a:gd name="connsiteX102" fmla="*/ 8431415 w 12192000"/>
              <a:gd name="connsiteY102" fmla="*/ 1275098 h 3781151"/>
              <a:gd name="connsiteX103" fmla="*/ 8569515 w 12192000"/>
              <a:gd name="connsiteY103" fmla="*/ 1207037 h 3781151"/>
              <a:gd name="connsiteX104" fmla="*/ 8672452 w 12192000"/>
              <a:gd name="connsiteY104" fmla="*/ 1135782 h 3781151"/>
              <a:gd name="connsiteX105" fmla="*/ 8824768 w 12192000"/>
              <a:gd name="connsiteY105" fmla="*/ 1121217 h 3781151"/>
              <a:gd name="connsiteX106" fmla="*/ 8909609 w 12192000"/>
              <a:gd name="connsiteY106" fmla="*/ 1087532 h 3781151"/>
              <a:gd name="connsiteX107" fmla="*/ 9036318 w 12192000"/>
              <a:gd name="connsiteY107" fmla="*/ 994500 h 3781151"/>
              <a:gd name="connsiteX108" fmla="*/ 9230382 w 12192000"/>
              <a:gd name="connsiteY108" fmla="*/ 955654 h 3781151"/>
              <a:gd name="connsiteX109" fmla="*/ 9286437 w 12192000"/>
              <a:gd name="connsiteY109" fmla="*/ 997858 h 3781151"/>
              <a:gd name="connsiteX110" fmla="*/ 9349089 w 12192000"/>
              <a:gd name="connsiteY110" fmla="*/ 1015184 h 3781151"/>
              <a:gd name="connsiteX111" fmla="*/ 9347314 w 12192000"/>
              <a:gd name="connsiteY111" fmla="*/ 933744 h 3781151"/>
              <a:gd name="connsiteX112" fmla="*/ 9492995 w 12192000"/>
              <a:gd name="connsiteY112" fmla="*/ 830749 h 3781151"/>
              <a:gd name="connsiteX113" fmla="*/ 9568501 w 12192000"/>
              <a:gd name="connsiteY113" fmla="*/ 787793 h 3781151"/>
              <a:gd name="connsiteX114" fmla="*/ 9691686 w 12192000"/>
              <a:gd name="connsiteY114" fmla="*/ 738088 h 3781151"/>
              <a:gd name="connsiteX115" fmla="*/ 9728219 w 12192000"/>
              <a:gd name="connsiteY115" fmla="*/ 719921 h 3781151"/>
              <a:gd name="connsiteX116" fmla="*/ 10080661 w 12192000"/>
              <a:gd name="connsiteY116" fmla="*/ 505423 h 3781151"/>
              <a:gd name="connsiteX117" fmla="*/ 10335073 w 12192000"/>
              <a:gd name="connsiteY117" fmla="*/ 523921 h 3781151"/>
              <a:gd name="connsiteX118" fmla="*/ 10593135 w 12192000"/>
              <a:gd name="connsiteY118" fmla="*/ 467427 h 3781151"/>
              <a:gd name="connsiteX119" fmla="*/ 10655931 w 12192000"/>
              <a:gd name="connsiteY119" fmla="*/ 401632 h 3781151"/>
              <a:gd name="connsiteX120" fmla="*/ 10695298 w 12192000"/>
              <a:gd name="connsiteY120" fmla="*/ 391761 h 3781151"/>
              <a:gd name="connsiteX121" fmla="*/ 10761489 w 12192000"/>
              <a:gd name="connsiteY121" fmla="*/ 380170 h 3781151"/>
              <a:gd name="connsiteX122" fmla="*/ 10853610 w 12192000"/>
              <a:gd name="connsiteY122" fmla="*/ 332449 h 3781151"/>
              <a:gd name="connsiteX123" fmla="*/ 11052930 w 12192000"/>
              <a:gd name="connsiteY123" fmla="*/ 280871 h 3781151"/>
              <a:gd name="connsiteX124" fmla="*/ 11359700 w 12192000"/>
              <a:gd name="connsiteY124" fmla="*/ 158445 h 3781151"/>
              <a:gd name="connsiteX125" fmla="*/ 11672425 w 12192000"/>
              <a:gd name="connsiteY125" fmla="*/ 31452 h 3781151"/>
              <a:gd name="connsiteX126" fmla="*/ 11912086 w 12192000"/>
              <a:gd name="connsiteY126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795149 w 12192000"/>
              <a:gd name="connsiteY31" fmla="*/ 2294935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303290 w 12192000"/>
              <a:gd name="connsiteY34" fmla="*/ 1995084 h 3781151"/>
              <a:gd name="connsiteX35" fmla="*/ 3395602 w 12192000"/>
              <a:gd name="connsiteY35" fmla="*/ 1893639 h 3781151"/>
              <a:gd name="connsiteX36" fmla="*/ 3430100 w 12192000"/>
              <a:gd name="connsiteY36" fmla="*/ 1867444 h 3781151"/>
              <a:gd name="connsiteX37" fmla="*/ 3437914 w 12192000"/>
              <a:gd name="connsiteY37" fmla="*/ 1869491 h 3781151"/>
              <a:gd name="connsiteX38" fmla="*/ 3438972 w 12192000"/>
              <a:gd name="connsiteY38" fmla="*/ 1871208 h 3781151"/>
              <a:gd name="connsiteX39" fmla="*/ 3547723 w 12192000"/>
              <a:gd name="connsiteY39" fmla="*/ 1831216 h 3781151"/>
              <a:gd name="connsiteX40" fmla="*/ 3572350 w 12192000"/>
              <a:gd name="connsiteY40" fmla="*/ 1826069 h 3781151"/>
              <a:gd name="connsiteX41" fmla="*/ 3575291 w 12192000"/>
              <a:gd name="connsiteY41" fmla="*/ 1827289 h 3781151"/>
              <a:gd name="connsiteX42" fmla="*/ 3595183 w 12192000"/>
              <a:gd name="connsiteY42" fmla="*/ 1816299 h 3781151"/>
              <a:gd name="connsiteX43" fmla="*/ 3611353 w 12192000"/>
              <a:gd name="connsiteY43" fmla="*/ 1798929 h 3781151"/>
              <a:gd name="connsiteX44" fmla="*/ 3825586 w 12192000"/>
              <a:gd name="connsiteY44" fmla="*/ 1798552 h 3781151"/>
              <a:gd name="connsiteX45" fmla="*/ 4166327 w 12192000"/>
              <a:gd name="connsiteY45" fmla="*/ 1747015 h 3781151"/>
              <a:gd name="connsiteX46" fmla="*/ 4437661 w 12192000"/>
              <a:gd name="connsiteY46" fmla="*/ 1663068 h 3781151"/>
              <a:gd name="connsiteX47" fmla="*/ 4510862 w 12192000"/>
              <a:gd name="connsiteY47" fmla="*/ 1665514 h 3781151"/>
              <a:gd name="connsiteX48" fmla="*/ 4573217 w 12192000"/>
              <a:gd name="connsiteY48" fmla="*/ 1633854 h 3781151"/>
              <a:gd name="connsiteX49" fmla="*/ 4605137 w 12192000"/>
              <a:gd name="connsiteY49" fmla="*/ 1644474 h 3781151"/>
              <a:gd name="connsiteX50" fmla="*/ 4623509 w 12192000"/>
              <a:gd name="connsiteY50" fmla="*/ 1643919 h 3781151"/>
              <a:gd name="connsiteX51" fmla="*/ 4629310 w 12192000"/>
              <a:gd name="connsiteY51" fmla="*/ 1653854 h 3781151"/>
              <a:gd name="connsiteX52" fmla="*/ 4657404 w 12192000"/>
              <a:gd name="connsiteY52" fmla="*/ 1660247 h 3781151"/>
              <a:gd name="connsiteX53" fmla="*/ 4691044 w 12192000"/>
              <a:gd name="connsiteY53" fmla="*/ 1656408 h 3781151"/>
              <a:gd name="connsiteX54" fmla="*/ 4850032 w 12192000"/>
              <a:gd name="connsiteY54" fmla="*/ 1626917 h 3781151"/>
              <a:gd name="connsiteX55" fmla="*/ 4945654 w 12192000"/>
              <a:gd name="connsiteY55" fmla="*/ 1615689 h 3781151"/>
              <a:gd name="connsiteX56" fmla="*/ 4982770 w 12192000"/>
              <a:gd name="connsiteY56" fmla="*/ 1621504 h 3781151"/>
              <a:gd name="connsiteX57" fmla="*/ 5034068 w 12192000"/>
              <a:gd name="connsiteY57" fmla="*/ 1622846 h 3781151"/>
              <a:gd name="connsiteX58" fmla="*/ 5157133 w 12192000"/>
              <a:gd name="connsiteY58" fmla="*/ 1608775 h 3781151"/>
              <a:gd name="connsiteX59" fmla="*/ 5331645 w 12192000"/>
              <a:gd name="connsiteY59" fmla="*/ 1590152 h 3781151"/>
              <a:gd name="connsiteX60" fmla="*/ 5339977 w 12192000"/>
              <a:gd name="connsiteY60" fmla="*/ 1596841 h 3781151"/>
              <a:gd name="connsiteX61" fmla="*/ 5400314 w 12192000"/>
              <a:gd name="connsiteY61" fmla="*/ 1588177 h 3781151"/>
              <a:gd name="connsiteX62" fmla="*/ 5607257 w 12192000"/>
              <a:gd name="connsiteY62" fmla="*/ 1505972 h 3781151"/>
              <a:gd name="connsiteX63" fmla="*/ 5725292 w 12192000"/>
              <a:gd name="connsiteY63" fmla="*/ 1490473 h 3781151"/>
              <a:gd name="connsiteX64" fmla="*/ 5767898 w 12192000"/>
              <a:gd name="connsiteY64" fmla="*/ 1493335 h 3781151"/>
              <a:gd name="connsiteX65" fmla="*/ 5839240 w 12192000"/>
              <a:gd name="connsiteY65" fmla="*/ 1497610 h 3781151"/>
              <a:gd name="connsiteX66" fmla="*/ 5905402 w 12192000"/>
              <a:gd name="connsiteY66" fmla="*/ 1514878 h 3781151"/>
              <a:gd name="connsiteX67" fmla="*/ 5964698 w 12192000"/>
              <a:gd name="connsiteY67" fmla="*/ 1489113 h 3781151"/>
              <a:gd name="connsiteX68" fmla="*/ 6017881 w 12192000"/>
              <a:gd name="connsiteY68" fmla="*/ 1478726 h 3781151"/>
              <a:gd name="connsiteX69" fmla="*/ 6023244 w 12192000"/>
              <a:gd name="connsiteY69" fmla="*/ 1485861 h 3781151"/>
              <a:gd name="connsiteX70" fmla="*/ 6030193 w 12192000"/>
              <a:gd name="connsiteY70" fmla="*/ 1485330 h 3781151"/>
              <a:gd name="connsiteX71" fmla="*/ 6032755 w 12192000"/>
              <a:gd name="connsiteY71" fmla="*/ 1476614 h 3781151"/>
              <a:gd name="connsiteX72" fmla="*/ 6114491 w 12192000"/>
              <a:gd name="connsiteY72" fmla="*/ 1435020 h 3781151"/>
              <a:gd name="connsiteX73" fmla="*/ 6228089 w 12192000"/>
              <a:gd name="connsiteY73" fmla="*/ 1392213 h 3781151"/>
              <a:gd name="connsiteX74" fmla="*/ 6266132 w 12192000"/>
              <a:gd name="connsiteY74" fmla="*/ 1396181 h 3781151"/>
              <a:gd name="connsiteX75" fmla="*/ 6266284 w 12192000"/>
              <a:gd name="connsiteY75" fmla="*/ 1396172 h 3781151"/>
              <a:gd name="connsiteX76" fmla="*/ 6267815 w 12192000"/>
              <a:gd name="connsiteY76" fmla="*/ 1401423 h 3781151"/>
              <a:gd name="connsiteX77" fmla="*/ 6277660 w 12192000"/>
              <a:gd name="connsiteY77" fmla="*/ 1400632 h 3781151"/>
              <a:gd name="connsiteX78" fmla="*/ 6290206 w 12192000"/>
              <a:gd name="connsiteY78" fmla="*/ 1395045 h 3781151"/>
              <a:gd name="connsiteX79" fmla="*/ 6318021 w 12192000"/>
              <a:gd name="connsiteY79" fmla="*/ 1401415 h 3781151"/>
              <a:gd name="connsiteX80" fmla="*/ 6319318 w 12192000"/>
              <a:gd name="connsiteY80" fmla="*/ 1402047 h 3781151"/>
              <a:gd name="connsiteX81" fmla="*/ 6391161 w 12192000"/>
              <a:gd name="connsiteY81" fmla="*/ 1439443 h 3781151"/>
              <a:gd name="connsiteX82" fmla="*/ 6458507 w 12192000"/>
              <a:gd name="connsiteY82" fmla="*/ 1506631 h 3781151"/>
              <a:gd name="connsiteX83" fmla="*/ 6567007 w 12192000"/>
              <a:gd name="connsiteY83" fmla="*/ 1543856 h 3781151"/>
              <a:gd name="connsiteX84" fmla="*/ 6607554 w 12192000"/>
              <a:gd name="connsiteY84" fmla="*/ 1553791 h 3781151"/>
              <a:gd name="connsiteX85" fmla="*/ 6731017 w 12192000"/>
              <a:gd name="connsiteY85" fmla="*/ 1571341 h 3781151"/>
              <a:gd name="connsiteX86" fmla="*/ 6734116 w 12192000"/>
              <a:gd name="connsiteY86" fmla="*/ 1568435 h 3781151"/>
              <a:gd name="connsiteX87" fmla="*/ 6918249 w 12192000"/>
              <a:gd name="connsiteY87" fmla="*/ 1468691 h 3781151"/>
              <a:gd name="connsiteX88" fmla="*/ 7067518 w 12192000"/>
              <a:gd name="connsiteY88" fmla="*/ 1422257 h 3781151"/>
              <a:gd name="connsiteX89" fmla="*/ 7124203 w 12192000"/>
              <a:gd name="connsiteY89" fmla="*/ 1416853 h 3781151"/>
              <a:gd name="connsiteX90" fmla="*/ 7218949 w 12192000"/>
              <a:gd name="connsiteY90" fmla="*/ 1407112 h 3781151"/>
              <a:gd name="connsiteX91" fmla="*/ 7298895 w 12192000"/>
              <a:gd name="connsiteY91" fmla="*/ 1427110 h 3781151"/>
              <a:gd name="connsiteX92" fmla="*/ 7374497 w 12192000"/>
              <a:gd name="connsiteY92" fmla="*/ 1408155 h 3781151"/>
              <a:gd name="connsiteX93" fmla="*/ 7380250 w 12192000"/>
              <a:gd name="connsiteY93" fmla="*/ 1368474 h 3781151"/>
              <a:gd name="connsiteX94" fmla="*/ 7464957 w 12192000"/>
              <a:gd name="connsiteY94" fmla="*/ 1359648 h 3781151"/>
              <a:gd name="connsiteX95" fmla="*/ 7594747 w 12192000"/>
              <a:gd name="connsiteY95" fmla="*/ 1350130 h 3781151"/>
              <a:gd name="connsiteX96" fmla="*/ 7666555 w 12192000"/>
              <a:gd name="connsiteY96" fmla="*/ 1335529 h 3781151"/>
              <a:gd name="connsiteX97" fmla="*/ 7866007 w 12192000"/>
              <a:gd name="connsiteY97" fmla="*/ 1305544 h 3781151"/>
              <a:gd name="connsiteX98" fmla="*/ 8068308 w 12192000"/>
              <a:gd name="connsiteY98" fmla="*/ 1283051 h 3781151"/>
              <a:gd name="connsiteX99" fmla="*/ 8202385 w 12192000"/>
              <a:gd name="connsiteY99" fmla="*/ 1312300 h 3781151"/>
              <a:gd name="connsiteX100" fmla="*/ 8367138 w 12192000"/>
              <a:gd name="connsiteY100" fmla="*/ 1289211 h 3781151"/>
              <a:gd name="connsiteX101" fmla="*/ 8396799 w 12192000"/>
              <a:gd name="connsiteY101" fmla="*/ 1291584 h 3781151"/>
              <a:gd name="connsiteX102" fmla="*/ 8431415 w 12192000"/>
              <a:gd name="connsiteY102" fmla="*/ 1275098 h 3781151"/>
              <a:gd name="connsiteX103" fmla="*/ 8569515 w 12192000"/>
              <a:gd name="connsiteY103" fmla="*/ 1207037 h 3781151"/>
              <a:gd name="connsiteX104" fmla="*/ 8672452 w 12192000"/>
              <a:gd name="connsiteY104" fmla="*/ 1135782 h 3781151"/>
              <a:gd name="connsiteX105" fmla="*/ 8824768 w 12192000"/>
              <a:gd name="connsiteY105" fmla="*/ 1121217 h 3781151"/>
              <a:gd name="connsiteX106" fmla="*/ 8909609 w 12192000"/>
              <a:gd name="connsiteY106" fmla="*/ 1087532 h 3781151"/>
              <a:gd name="connsiteX107" fmla="*/ 9036318 w 12192000"/>
              <a:gd name="connsiteY107" fmla="*/ 994500 h 3781151"/>
              <a:gd name="connsiteX108" fmla="*/ 9230382 w 12192000"/>
              <a:gd name="connsiteY108" fmla="*/ 955654 h 3781151"/>
              <a:gd name="connsiteX109" fmla="*/ 9286437 w 12192000"/>
              <a:gd name="connsiteY109" fmla="*/ 997858 h 3781151"/>
              <a:gd name="connsiteX110" fmla="*/ 9349089 w 12192000"/>
              <a:gd name="connsiteY110" fmla="*/ 1015184 h 3781151"/>
              <a:gd name="connsiteX111" fmla="*/ 9347314 w 12192000"/>
              <a:gd name="connsiteY111" fmla="*/ 933744 h 3781151"/>
              <a:gd name="connsiteX112" fmla="*/ 9492995 w 12192000"/>
              <a:gd name="connsiteY112" fmla="*/ 830749 h 3781151"/>
              <a:gd name="connsiteX113" fmla="*/ 9568501 w 12192000"/>
              <a:gd name="connsiteY113" fmla="*/ 787793 h 3781151"/>
              <a:gd name="connsiteX114" fmla="*/ 9691686 w 12192000"/>
              <a:gd name="connsiteY114" fmla="*/ 738088 h 3781151"/>
              <a:gd name="connsiteX115" fmla="*/ 9728219 w 12192000"/>
              <a:gd name="connsiteY115" fmla="*/ 719921 h 3781151"/>
              <a:gd name="connsiteX116" fmla="*/ 10080661 w 12192000"/>
              <a:gd name="connsiteY116" fmla="*/ 505423 h 3781151"/>
              <a:gd name="connsiteX117" fmla="*/ 10335073 w 12192000"/>
              <a:gd name="connsiteY117" fmla="*/ 523921 h 3781151"/>
              <a:gd name="connsiteX118" fmla="*/ 10593135 w 12192000"/>
              <a:gd name="connsiteY118" fmla="*/ 467427 h 3781151"/>
              <a:gd name="connsiteX119" fmla="*/ 10655931 w 12192000"/>
              <a:gd name="connsiteY119" fmla="*/ 401632 h 3781151"/>
              <a:gd name="connsiteX120" fmla="*/ 10695298 w 12192000"/>
              <a:gd name="connsiteY120" fmla="*/ 391761 h 3781151"/>
              <a:gd name="connsiteX121" fmla="*/ 10761489 w 12192000"/>
              <a:gd name="connsiteY121" fmla="*/ 380170 h 3781151"/>
              <a:gd name="connsiteX122" fmla="*/ 10853610 w 12192000"/>
              <a:gd name="connsiteY122" fmla="*/ 332449 h 3781151"/>
              <a:gd name="connsiteX123" fmla="*/ 11052930 w 12192000"/>
              <a:gd name="connsiteY123" fmla="*/ 280871 h 3781151"/>
              <a:gd name="connsiteX124" fmla="*/ 11359700 w 12192000"/>
              <a:gd name="connsiteY124" fmla="*/ 158445 h 3781151"/>
              <a:gd name="connsiteX125" fmla="*/ 11672425 w 12192000"/>
              <a:gd name="connsiteY125" fmla="*/ 31452 h 3781151"/>
              <a:gd name="connsiteX126" fmla="*/ 11912086 w 12192000"/>
              <a:gd name="connsiteY126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795149 w 12192000"/>
              <a:gd name="connsiteY31" fmla="*/ 2294935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303290 w 12192000"/>
              <a:gd name="connsiteY34" fmla="*/ 1995084 h 3781151"/>
              <a:gd name="connsiteX35" fmla="*/ 3395602 w 12192000"/>
              <a:gd name="connsiteY35" fmla="*/ 1893639 h 3781151"/>
              <a:gd name="connsiteX36" fmla="*/ 3430100 w 12192000"/>
              <a:gd name="connsiteY36" fmla="*/ 1867444 h 3781151"/>
              <a:gd name="connsiteX37" fmla="*/ 3437914 w 12192000"/>
              <a:gd name="connsiteY37" fmla="*/ 1869491 h 3781151"/>
              <a:gd name="connsiteX38" fmla="*/ 3438972 w 12192000"/>
              <a:gd name="connsiteY38" fmla="*/ 1871208 h 3781151"/>
              <a:gd name="connsiteX39" fmla="*/ 3547723 w 12192000"/>
              <a:gd name="connsiteY39" fmla="*/ 1831216 h 3781151"/>
              <a:gd name="connsiteX40" fmla="*/ 3572350 w 12192000"/>
              <a:gd name="connsiteY40" fmla="*/ 1826069 h 3781151"/>
              <a:gd name="connsiteX41" fmla="*/ 3575291 w 12192000"/>
              <a:gd name="connsiteY41" fmla="*/ 1827289 h 3781151"/>
              <a:gd name="connsiteX42" fmla="*/ 3595183 w 12192000"/>
              <a:gd name="connsiteY42" fmla="*/ 1816299 h 3781151"/>
              <a:gd name="connsiteX43" fmla="*/ 3611353 w 12192000"/>
              <a:gd name="connsiteY43" fmla="*/ 1798929 h 3781151"/>
              <a:gd name="connsiteX44" fmla="*/ 3825586 w 12192000"/>
              <a:gd name="connsiteY44" fmla="*/ 1798552 h 3781151"/>
              <a:gd name="connsiteX45" fmla="*/ 4166327 w 12192000"/>
              <a:gd name="connsiteY45" fmla="*/ 1747015 h 3781151"/>
              <a:gd name="connsiteX46" fmla="*/ 4437661 w 12192000"/>
              <a:gd name="connsiteY46" fmla="*/ 1663068 h 3781151"/>
              <a:gd name="connsiteX47" fmla="*/ 4510862 w 12192000"/>
              <a:gd name="connsiteY47" fmla="*/ 1665514 h 3781151"/>
              <a:gd name="connsiteX48" fmla="*/ 4573217 w 12192000"/>
              <a:gd name="connsiteY48" fmla="*/ 1633854 h 3781151"/>
              <a:gd name="connsiteX49" fmla="*/ 4605137 w 12192000"/>
              <a:gd name="connsiteY49" fmla="*/ 1644474 h 3781151"/>
              <a:gd name="connsiteX50" fmla="*/ 4623509 w 12192000"/>
              <a:gd name="connsiteY50" fmla="*/ 1643919 h 3781151"/>
              <a:gd name="connsiteX51" fmla="*/ 4629310 w 12192000"/>
              <a:gd name="connsiteY51" fmla="*/ 1653854 h 3781151"/>
              <a:gd name="connsiteX52" fmla="*/ 4657404 w 12192000"/>
              <a:gd name="connsiteY52" fmla="*/ 1660247 h 3781151"/>
              <a:gd name="connsiteX53" fmla="*/ 4691044 w 12192000"/>
              <a:gd name="connsiteY53" fmla="*/ 1656408 h 3781151"/>
              <a:gd name="connsiteX54" fmla="*/ 4850032 w 12192000"/>
              <a:gd name="connsiteY54" fmla="*/ 1626917 h 3781151"/>
              <a:gd name="connsiteX55" fmla="*/ 4945654 w 12192000"/>
              <a:gd name="connsiteY55" fmla="*/ 1615689 h 3781151"/>
              <a:gd name="connsiteX56" fmla="*/ 4982770 w 12192000"/>
              <a:gd name="connsiteY56" fmla="*/ 1621504 h 3781151"/>
              <a:gd name="connsiteX57" fmla="*/ 5034068 w 12192000"/>
              <a:gd name="connsiteY57" fmla="*/ 1622846 h 3781151"/>
              <a:gd name="connsiteX58" fmla="*/ 5157133 w 12192000"/>
              <a:gd name="connsiteY58" fmla="*/ 1608775 h 3781151"/>
              <a:gd name="connsiteX59" fmla="*/ 5331645 w 12192000"/>
              <a:gd name="connsiteY59" fmla="*/ 1590152 h 3781151"/>
              <a:gd name="connsiteX60" fmla="*/ 5339977 w 12192000"/>
              <a:gd name="connsiteY60" fmla="*/ 1596841 h 3781151"/>
              <a:gd name="connsiteX61" fmla="*/ 5400314 w 12192000"/>
              <a:gd name="connsiteY61" fmla="*/ 1588177 h 3781151"/>
              <a:gd name="connsiteX62" fmla="*/ 5607257 w 12192000"/>
              <a:gd name="connsiteY62" fmla="*/ 1505972 h 3781151"/>
              <a:gd name="connsiteX63" fmla="*/ 5725292 w 12192000"/>
              <a:gd name="connsiteY63" fmla="*/ 1490473 h 3781151"/>
              <a:gd name="connsiteX64" fmla="*/ 5767898 w 12192000"/>
              <a:gd name="connsiteY64" fmla="*/ 1493335 h 3781151"/>
              <a:gd name="connsiteX65" fmla="*/ 5839240 w 12192000"/>
              <a:gd name="connsiteY65" fmla="*/ 1497610 h 3781151"/>
              <a:gd name="connsiteX66" fmla="*/ 5905402 w 12192000"/>
              <a:gd name="connsiteY66" fmla="*/ 1514878 h 3781151"/>
              <a:gd name="connsiteX67" fmla="*/ 5964698 w 12192000"/>
              <a:gd name="connsiteY67" fmla="*/ 1489113 h 3781151"/>
              <a:gd name="connsiteX68" fmla="*/ 6017881 w 12192000"/>
              <a:gd name="connsiteY68" fmla="*/ 1478726 h 3781151"/>
              <a:gd name="connsiteX69" fmla="*/ 6023244 w 12192000"/>
              <a:gd name="connsiteY69" fmla="*/ 1485861 h 3781151"/>
              <a:gd name="connsiteX70" fmla="*/ 6030193 w 12192000"/>
              <a:gd name="connsiteY70" fmla="*/ 1485330 h 3781151"/>
              <a:gd name="connsiteX71" fmla="*/ 6032755 w 12192000"/>
              <a:gd name="connsiteY71" fmla="*/ 1476614 h 3781151"/>
              <a:gd name="connsiteX72" fmla="*/ 6114491 w 12192000"/>
              <a:gd name="connsiteY72" fmla="*/ 1435020 h 3781151"/>
              <a:gd name="connsiteX73" fmla="*/ 6228089 w 12192000"/>
              <a:gd name="connsiteY73" fmla="*/ 1392213 h 3781151"/>
              <a:gd name="connsiteX74" fmla="*/ 6266132 w 12192000"/>
              <a:gd name="connsiteY74" fmla="*/ 1396181 h 3781151"/>
              <a:gd name="connsiteX75" fmla="*/ 6266284 w 12192000"/>
              <a:gd name="connsiteY75" fmla="*/ 1396172 h 3781151"/>
              <a:gd name="connsiteX76" fmla="*/ 6267815 w 12192000"/>
              <a:gd name="connsiteY76" fmla="*/ 1401423 h 3781151"/>
              <a:gd name="connsiteX77" fmla="*/ 6277660 w 12192000"/>
              <a:gd name="connsiteY77" fmla="*/ 1400632 h 3781151"/>
              <a:gd name="connsiteX78" fmla="*/ 6290206 w 12192000"/>
              <a:gd name="connsiteY78" fmla="*/ 1395045 h 3781151"/>
              <a:gd name="connsiteX79" fmla="*/ 6318021 w 12192000"/>
              <a:gd name="connsiteY79" fmla="*/ 1401415 h 3781151"/>
              <a:gd name="connsiteX80" fmla="*/ 6319318 w 12192000"/>
              <a:gd name="connsiteY80" fmla="*/ 1402047 h 3781151"/>
              <a:gd name="connsiteX81" fmla="*/ 6391161 w 12192000"/>
              <a:gd name="connsiteY81" fmla="*/ 1439443 h 3781151"/>
              <a:gd name="connsiteX82" fmla="*/ 6458507 w 12192000"/>
              <a:gd name="connsiteY82" fmla="*/ 1506631 h 3781151"/>
              <a:gd name="connsiteX83" fmla="*/ 6567007 w 12192000"/>
              <a:gd name="connsiteY83" fmla="*/ 1543856 h 3781151"/>
              <a:gd name="connsiteX84" fmla="*/ 6607554 w 12192000"/>
              <a:gd name="connsiteY84" fmla="*/ 1553791 h 3781151"/>
              <a:gd name="connsiteX85" fmla="*/ 6731017 w 12192000"/>
              <a:gd name="connsiteY85" fmla="*/ 1571341 h 3781151"/>
              <a:gd name="connsiteX86" fmla="*/ 6734116 w 12192000"/>
              <a:gd name="connsiteY86" fmla="*/ 1568435 h 3781151"/>
              <a:gd name="connsiteX87" fmla="*/ 6918249 w 12192000"/>
              <a:gd name="connsiteY87" fmla="*/ 1468691 h 3781151"/>
              <a:gd name="connsiteX88" fmla="*/ 7067518 w 12192000"/>
              <a:gd name="connsiteY88" fmla="*/ 1422257 h 3781151"/>
              <a:gd name="connsiteX89" fmla="*/ 7124203 w 12192000"/>
              <a:gd name="connsiteY89" fmla="*/ 1416853 h 3781151"/>
              <a:gd name="connsiteX90" fmla="*/ 7218949 w 12192000"/>
              <a:gd name="connsiteY90" fmla="*/ 1407112 h 3781151"/>
              <a:gd name="connsiteX91" fmla="*/ 7298895 w 12192000"/>
              <a:gd name="connsiteY91" fmla="*/ 1427110 h 3781151"/>
              <a:gd name="connsiteX92" fmla="*/ 7374497 w 12192000"/>
              <a:gd name="connsiteY92" fmla="*/ 1408155 h 3781151"/>
              <a:gd name="connsiteX93" fmla="*/ 7380250 w 12192000"/>
              <a:gd name="connsiteY93" fmla="*/ 1368474 h 3781151"/>
              <a:gd name="connsiteX94" fmla="*/ 7464957 w 12192000"/>
              <a:gd name="connsiteY94" fmla="*/ 1359648 h 3781151"/>
              <a:gd name="connsiteX95" fmla="*/ 7594747 w 12192000"/>
              <a:gd name="connsiteY95" fmla="*/ 1350130 h 3781151"/>
              <a:gd name="connsiteX96" fmla="*/ 7666555 w 12192000"/>
              <a:gd name="connsiteY96" fmla="*/ 1335529 h 3781151"/>
              <a:gd name="connsiteX97" fmla="*/ 7866007 w 12192000"/>
              <a:gd name="connsiteY97" fmla="*/ 1305544 h 3781151"/>
              <a:gd name="connsiteX98" fmla="*/ 8068308 w 12192000"/>
              <a:gd name="connsiteY98" fmla="*/ 1283051 h 3781151"/>
              <a:gd name="connsiteX99" fmla="*/ 8202385 w 12192000"/>
              <a:gd name="connsiteY99" fmla="*/ 1312300 h 3781151"/>
              <a:gd name="connsiteX100" fmla="*/ 8367138 w 12192000"/>
              <a:gd name="connsiteY100" fmla="*/ 1289211 h 3781151"/>
              <a:gd name="connsiteX101" fmla="*/ 8396799 w 12192000"/>
              <a:gd name="connsiteY101" fmla="*/ 1291584 h 3781151"/>
              <a:gd name="connsiteX102" fmla="*/ 8431415 w 12192000"/>
              <a:gd name="connsiteY102" fmla="*/ 1275098 h 3781151"/>
              <a:gd name="connsiteX103" fmla="*/ 8569515 w 12192000"/>
              <a:gd name="connsiteY103" fmla="*/ 1207037 h 3781151"/>
              <a:gd name="connsiteX104" fmla="*/ 8672452 w 12192000"/>
              <a:gd name="connsiteY104" fmla="*/ 1135782 h 3781151"/>
              <a:gd name="connsiteX105" fmla="*/ 8824768 w 12192000"/>
              <a:gd name="connsiteY105" fmla="*/ 1121217 h 3781151"/>
              <a:gd name="connsiteX106" fmla="*/ 8909609 w 12192000"/>
              <a:gd name="connsiteY106" fmla="*/ 1087532 h 3781151"/>
              <a:gd name="connsiteX107" fmla="*/ 9036318 w 12192000"/>
              <a:gd name="connsiteY107" fmla="*/ 994500 h 3781151"/>
              <a:gd name="connsiteX108" fmla="*/ 9230382 w 12192000"/>
              <a:gd name="connsiteY108" fmla="*/ 955654 h 3781151"/>
              <a:gd name="connsiteX109" fmla="*/ 9286437 w 12192000"/>
              <a:gd name="connsiteY109" fmla="*/ 997858 h 3781151"/>
              <a:gd name="connsiteX110" fmla="*/ 9347314 w 12192000"/>
              <a:gd name="connsiteY110" fmla="*/ 933744 h 3781151"/>
              <a:gd name="connsiteX111" fmla="*/ 9492995 w 12192000"/>
              <a:gd name="connsiteY111" fmla="*/ 830749 h 3781151"/>
              <a:gd name="connsiteX112" fmla="*/ 9568501 w 12192000"/>
              <a:gd name="connsiteY112" fmla="*/ 787793 h 3781151"/>
              <a:gd name="connsiteX113" fmla="*/ 9691686 w 12192000"/>
              <a:gd name="connsiteY113" fmla="*/ 738088 h 3781151"/>
              <a:gd name="connsiteX114" fmla="*/ 9728219 w 12192000"/>
              <a:gd name="connsiteY114" fmla="*/ 719921 h 3781151"/>
              <a:gd name="connsiteX115" fmla="*/ 10080661 w 12192000"/>
              <a:gd name="connsiteY115" fmla="*/ 505423 h 3781151"/>
              <a:gd name="connsiteX116" fmla="*/ 10335073 w 12192000"/>
              <a:gd name="connsiteY116" fmla="*/ 523921 h 3781151"/>
              <a:gd name="connsiteX117" fmla="*/ 10593135 w 12192000"/>
              <a:gd name="connsiteY117" fmla="*/ 467427 h 3781151"/>
              <a:gd name="connsiteX118" fmla="*/ 10655931 w 12192000"/>
              <a:gd name="connsiteY118" fmla="*/ 401632 h 3781151"/>
              <a:gd name="connsiteX119" fmla="*/ 10695298 w 12192000"/>
              <a:gd name="connsiteY119" fmla="*/ 391761 h 3781151"/>
              <a:gd name="connsiteX120" fmla="*/ 10761489 w 12192000"/>
              <a:gd name="connsiteY120" fmla="*/ 380170 h 3781151"/>
              <a:gd name="connsiteX121" fmla="*/ 10853610 w 12192000"/>
              <a:gd name="connsiteY121" fmla="*/ 332449 h 3781151"/>
              <a:gd name="connsiteX122" fmla="*/ 11052930 w 12192000"/>
              <a:gd name="connsiteY122" fmla="*/ 280871 h 3781151"/>
              <a:gd name="connsiteX123" fmla="*/ 11359700 w 12192000"/>
              <a:gd name="connsiteY123" fmla="*/ 158445 h 3781151"/>
              <a:gd name="connsiteX124" fmla="*/ 11672425 w 12192000"/>
              <a:gd name="connsiteY124" fmla="*/ 31452 h 3781151"/>
              <a:gd name="connsiteX125" fmla="*/ 11912086 w 12192000"/>
              <a:gd name="connsiteY125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795149 w 12192000"/>
              <a:gd name="connsiteY31" fmla="*/ 2294935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303290 w 12192000"/>
              <a:gd name="connsiteY34" fmla="*/ 1995084 h 3781151"/>
              <a:gd name="connsiteX35" fmla="*/ 3395602 w 12192000"/>
              <a:gd name="connsiteY35" fmla="*/ 1893639 h 3781151"/>
              <a:gd name="connsiteX36" fmla="*/ 3430100 w 12192000"/>
              <a:gd name="connsiteY36" fmla="*/ 1867444 h 3781151"/>
              <a:gd name="connsiteX37" fmla="*/ 3437914 w 12192000"/>
              <a:gd name="connsiteY37" fmla="*/ 1869491 h 3781151"/>
              <a:gd name="connsiteX38" fmla="*/ 3438972 w 12192000"/>
              <a:gd name="connsiteY38" fmla="*/ 1871208 h 3781151"/>
              <a:gd name="connsiteX39" fmla="*/ 3547723 w 12192000"/>
              <a:gd name="connsiteY39" fmla="*/ 1831216 h 3781151"/>
              <a:gd name="connsiteX40" fmla="*/ 3572350 w 12192000"/>
              <a:gd name="connsiteY40" fmla="*/ 1826069 h 3781151"/>
              <a:gd name="connsiteX41" fmla="*/ 3575291 w 12192000"/>
              <a:gd name="connsiteY41" fmla="*/ 1827289 h 3781151"/>
              <a:gd name="connsiteX42" fmla="*/ 3595183 w 12192000"/>
              <a:gd name="connsiteY42" fmla="*/ 1816299 h 3781151"/>
              <a:gd name="connsiteX43" fmla="*/ 3611353 w 12192000"/>
              <a:gd name="connsiteY43" fmla="*/ 1798929 h 3781151"/>
              <a:gd name="connsiteX44" fmla="*/ 3825586 w 12192000"/>
              <a:gd name="connsiteY44" fmla="*/ 1798552 h 3781151"/>
              <a:gd name="connsiteX45" fmla="*/ 4166327 w 12192000"/>
              <a:gd name="connsiteY45" fmla="*/ 1747015 h 3781151"/>
              <a:gd name="connsiteX46" fmla="*/ 4437661 w 12192000"/>
              <a:gd name="connsiteY46" fmla="*/ 1663068 h 3781151"/>
              <a:gd name="connsiteX47" fmla="*/ 4510862 w 12192000"/>
              <a:gd name="connsiteY47" fmla="*/ 1665514 h 3781151"/>
              <a:gd name="connsiteX48" fmla="*/ 4573217 w 12192000"/>
              <a:gd name="connsiteY48" fmla="*/ 1633854 h 3781151"/>
              <a:gd name="connsiteX49" fmla="*/ 4605137 w 12192000"/>
              <a:gd name="connsiteY49" fmla="*/ 1644474 h 3781151"/>
              <a:gd name="connsiteX50" fmla="*/ 4623509 w 12192000"/>
              <a:gd name="connsiteY50" fmla="*/ 1643919 h 3781151"/>
              <a:gd name="connsiteX51" fmla="*/ 4629310 w 12192000"/>
              <a:gd name="connsiteY51" fmla="*/ 1653854 h 3781151"/>
              <a:gd name="connsiteX52" fmla="*/ 4657404 w 12192000"/>
              <a:gd name="connsiteY52" fmla="*/ 1660247 h 3781151"/>
              <a:gd name="connsiteX53" fmla="*/ 4691044 w 12192000"/>
              <a:gd name="connsiteY53" fmla="*/ 1656408 h 3781151"/>
              <a:gd name="connsiteX54" fmla="*/ 4850032 w 12192000"/>
              <a:gd name="connsiteY54" fmla="*/ 1626917 h 3781151"/>
              <a:gd name="connsiteX55" fmla="*/ 4945654 w 12192000"/>
              <a:gd name="connsiteY55" fmla="*/ 1615689 h 3781151"/>
              <a:gd name="connsiteX56" fmla="*/ 4982770 w 12192000"/>
              <a:gd name="connsiteY56" fmla="*/ 1621504 h 3781151"/>
              <a:gd name="connsiteX57" fmla="*/ 5034068 w 12192000"/>
              <a:gd name="connsiteY57" fmla="*/ 1622846 h 3781151"/>
              <a:gd name="connsiteX58" fmla="*/ 5157133 w 12192000"/>
              <a:gd name="connsiteY58" fmla="*/ 1608775 h 3781151"/>
              <a:gd name="connsiteX59" fmla="*/ 5331645 w 12192000"/>
              <a:gd name="connsiteY59" fmla="*/ 1590152 h 3781151"/>
              <a:gd name="connsiteX60" fmla="*/ 5339977 w 12192000"/>
              <a:gd name="connsiteY60" fmla="*/ 1596841 h 3781151"/>
              <a:gd name="connsiteX61" fmla="*/ 5400314 w 12192000"/>
              <a:gd name="connsiteY61" fmla="*/ 1588177 h 3781151"/>
              <a:gd name="connsiteX62" fmla="*/ 5607257 w 12192000"/>
              <a:gd name="connsiteY62" fmla="*/ 1505972 h 3781151"/>
              <a:gd name="connsiteX63" fmla="*/ 5725292 w 12192000"/>
              <a:gd name="connsiteY63" fmla="*/ 1490473 h 3781151"/>
              <a:gd name="connsiteX64" fmla="*/ 5767898 w 12192000"/>
              <a:gd name="connsiteY64" fmla="*/ 1493335 h 3781151"/>
              <a:gd name="connsiteX65" fmla="*/ 5839240 w 12192000"/>
              <a:gd name="connsiteY65" fmla="*/ 1497610 h 3781151"/>
              <a:gd name="connsiteX66" fmla="*/ 5905402 w 12192000"/>
              <a:gd name="connsiteY66" fmla="*/ 1514878 h 3781151"/>
              <a:gd name="connsiteX67" fmla="*/ 5964698 w 12192000"/>
              <a:gd name="connsiteY67" fmla="*/ 1489113 h 3781151"/>
              <a:gd name="connsiteX68" fmla="*/ 6017881 w 12192000"/>
              <a:gd name="connsiteY68" fmla="*/ 1478726 h 3781151"/>
              <a:gd name="connsiteX69" fmla="*/ 6023244 w 12192000"/>
              <a:gd name="connsiteY69" fmla="*/ 1485861 h 3781151"/>
              <a:gd name="connsiteX70" fmla="*/ 6030193 w 12192000"/>
              <a:gd name="connsiteY70" fmla="*/ 1485330 h 3781151"/>
              <a:gd name="connsiteX71" fmla="*/ 6032755 w 12192000"/>
              <a:gd name="connsiteY71" fmla="*/ 1476614 h 3781151"/>
              <a:gd name="connsiteX72" fmla="*/ 6114491 w 12192000"/>
              <a:gd name="connsiteY72" fmla="*/ 1435020 h 3781151"/>
              <a:gd name="connsiteX73" fmla="*/ 6228089 w 12192000"/>
              <a:gd name="connsiteY73" fmla="*/ 1392213 h 3781151"/>
              <a:gd name="connsiteX74" fmla="*/ 6266132 w 12192000"/>
              <a:gd name="connsiteY74" fmla="*/ 1396181 h 3781151"/>
              <a:gd name="connsiteX75" fmla="*/ 6266284 w 12192000"/>
              <a:gd name="connsiteY75" fmla="*/ 1396172 h 3781151"/>
              <a:gd name="connsiteX76" fmla="*/ 6267815 w 12192000"/>
              <a:gd name="connsiteY76" fmla="*/ 1401423 h 3781151"/>
              <a:gd name="connsiteX77" fmla="*/ 6277660 w 12192000"/>
              <a:gd name="connsiteY77" fmla="*/ 1400632 h 3781151"/>
              <a:gd name="connsiteX78" fmla="*/ 6290206 w 12192000"/>
              <a:gd name="connsiteY78" fmla="*/ 1395045 h 3781151"/>
              <a:gd name="connsiteX79" fmla="*/ 6318021 w 12192000"/>
              <a:gd name="connsiteY79" fmla="*/ 1401415 h 3781151"/>
              <a:gd name="connsiteX80" fmla="*/ 6319318 w 12192000"/>
              <a:gd name="connsiteY80" fmla="*/ 1402047 h 3781151"/>
              <a:gd name="connsiteX81" fmla="*/ 6391161 w 12192000"/>
              <a:gd name="connsiteY81" fmla="*/ 1439443 h 3781151"/>
              <a:gd name="connsiteX82" fmla="*/ 6458507 w 12192000"/>
              <a:gd name="connsiteY82" fmla="*/ 1506631 h 3781151"/>
              <a:gd name="connsiteX83" fmla="*/ 6567007 w 12192000"/>
              <a:gd name="connsiteY83" fmla="*/ 1543856 h 3781151"/>
              <a:gd name="connsiteX84" fmla="*/ 6607554 w 12192000"/>
              <a:gd name="connsiteY84" fmla="*/ 1553791 h 3781151"/>
              <a:gd name="connsiteX85" fmla="*/ 6731017 w 12192000"/>
              <a:gd name="connsiteY85" fmla="*/ 1571341 h 3781151"/>
              <a:gd name="connsiteX86" fmla="*/ 6734116 w 12192000"/>
              <a:gd name="connsiteY86" fmla="*/ 1568435 h 3781151"/>
              <a:gd name="connsiteX87" fmla="*/ 6918249 w 12192000"/>
              <a:gd name="connsiteY87" fmla="*/ 1468691 h 3781151"/>
              <a:gd name="connsiteX88" fmla="*/ 7067518 w 12192000"/>
              <a:gd name="connsiteY88" fmla="*/ 1422257 h 3781151"/>
              <a:gd name="connsiteX89" fmla="*/ 7124203 w 12192000"/>
              <a:gd name="connsiteY89" fmla="*/ 1416853 h 3781151"/>
              <a:gd name="connsiteX90" fmla="*/ 7218949 w 12192000"/>
              <a:gd name="connsiteY90" fmla="*/ 1407112 h 3781151"/>
              <a:gd name="connsiteX91" fmla="*/ 7298895 w 12192000"/>
              <a:gd name="connsiteY91" fmla="*/ 1427110 h 3781151"/>
              <a:gd name="connsiteX92" fmla="*/ 7374497 w 12192000"/>
              <a:gd name="connsiteY92" fmla="*/ 1408155 h 3781151"/>
              <a:gd name="connsiteX93" fmla="*/ 7380250 w 12192000"/>
              <a:gd name="connsiteY93" fmla="*/ 1368474 h 3781151"/>
              <a:gd name="connsiteX94" fmla="*/ 7464957 w 12192000"/>
              <a:gd name="connsiteY94" fmla="*/ 1359648 h 3781151"/>
              <a:gd name="connsiteX95" fmla="*/ 7594747 w 12192000"/>
              <a:gd name="connsiteY95" fmla="*/ 1350130 h 3781151"/>
              <a:gd name="connsiteX96" fmla="*/ 7666555 w 12192000"/>
              <a:gd name="connsiteY96" fmla="*/ 1335529 h 3781151"/>
              <a:gd name="connsiteX97" fmla="*/ 7866007 w 12192000"/>
              <a:gd name="connsiteY97" fmla="*/ 1305544 h 3781151"/>
              <a:gd name="connsiteX98" fmla="*/ 8068308 w 12192000"/>
              <a:gd name="connsiteY98" fmla="*/ 1283051 h 3781151"/>
              <a:gd name="connsiteX99" fmla="*/ 8202385 w 12192000"/>
              <a:gd name="connsiteY99" fmla="*/ 1312300 h 3781151"/>
              <a:gd name="connsiteX100" fmla="*/ 8367138 w 12192000"/>
              <a:gd name="connsiteY100" fmla="*/ 1289211 h 3781151"/>
              <a:gd name="connsiteX101" fmla="*/ 8396799 w 12192000"/>
              <a:gd name="connsiteY101" fmla="*/ 1291584 h 3781151"/>
              <a:gd name="connsiteX102" fmla="*/ 8431415 w 12192000"/>
              <a:gd name="connsiteY102" fmla="*/ 1275098 h 3781151"/>
              <a:gd name="connsiteX103" fmla="*/ 8569515 w 12192000"/>
              <a:gd name="connsiteY103" fmla="*/ 1207037 h 3781151"/>
              <a:gd name="connsiteX104" fmla="*/ 8672452 w 12192000"/>
              <a:gd name="connsiteY104" fmla="*/ 1135782 h 3781151"/>
              <a:gd name="connsiteX105" fmla="*/ 8824768 w 12192000"/>
              <a:gd name="connsiteY105" fmla="*/ 1121217 h 3781151"/>
              <a:gd name="connsiteX106" fmla="*/ 8909609 w 12192000"/>
              <a:gd name="connsiteY106" fmla="*/ 1087532 h 3781151"/>
              <a:gd name="connsiteX107" fmla="*/ 9036318 w 12192000"/>
              <a:gd name="connsiteY107" fmla="*/ 994500 h 3781151"/>
              <a:gd name="connsiteX108" fmla="*/ 9230382 w 12192000"/>
              <a:gd name="connsiteY108" fmla="*/ 955654 h 3781151"/>
              <a:gd name="connsiteX109" fmla="*/ 9347314 w 12192000"/>
              <a:gd name="connsiteY109" fmla="*/ 933744 h 3781151"/>
              <a:gd name="connsiteX110" fmla="*/ 9492995 w 12192000"/>
              <a:gd name="connsiteY110" fmla="*/ 830749 h 3781151"/>
              <a:gd name="connsiteX111" fmla="*/ 9568501 w 12192000"/>
              <a:gd name="connsiteY111" fmla="*/ 787793 h 3781151"/>
              <a:gd name="connsiteX112" fmla="*/ 9691686 w 12192000"/>
              <a:gd name="connsiteY112" fmla="*/ 738088 h 3781151"/>
              <a:gd name="connsiteX113" fmla="*/ 9728219 w 12192000"/>
              <a:gd name="connsiteY113" fmla="*/ 719921 h 3781151"/>
              <a:gd name="connsiteX114" fmla="*/ 10080661 w 12192000"/>
              <a:gd name="connsiteY114" fmla="*/ 505423 h 3781151"/>
              <a:gd name="connsiteX115" fmla="*/ 10335073 w 12192000"/>
              <a:gd name="connsiteY115" fmla="*/ 523921 h 3781151"/>
              <a:gd name="connsiteX116" fmla="*/ 10593135 w 12192000"/>
              <a:gd name="connsiteY116" fmla="*/ 467427 h 3781151"/>
              <a:gd name="connsiteX117" fmla="*/ 10655931 w 12192000"/>
              <a:gd name="connsiteY117" fmla="*/ 401632 h 3781151"/>
              <a:gd name="connsiteX118" fmla="*/ 10695298 w 12192000"/>
              <a:gd name="connsiteY118" fmla="*/ 391761 h 3781151"/>
              <a:gd name="connsiteX119" fmla="*/ 10761489 w 12192000"/>
              <a:gd name="connsiteY119" fmla="*/ 380170 h 3781151"/>
              <a:gd name="connsiteX120" fmla="*/ 10853610 w 12192000"/>
              <a:gd name="connsiteY120" fmla="*/ 332449 h 3781151"/>
              <a:gd name="connsiteX121" fmla="*/ 11052930 w 12192000"/>
              <a:gd name="connsiteY121" fmla="*/ 280871 h 3781151"/>
              <a:gd name="connsiteX122" fmla="*/ 11359700 w 12192000"/>
              <a:gd name="connsiteY122" fmla="*/ 158445 h 3781151"/>
              <a:gd name="connsiteX123" fmla="*/ 11672425 w 12192000"/>
              <a:gd name="connsiteY123" fmla="*/ 31452 h 3781151"/>
              <a:gd name="connsiteX124" fmla="*/ 11912086 w 12192000"/>
              <a:gd name="connsiteY124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795149 w 12192000"/>
              <a:gd name="connsiteY31" fmla="*/ 2294935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303290 w 12192000"/>
              <a:gd name="connsiteY34" fmla="*/ 1995084 h 3781151"/>
              <a:gd name="connsiteX35" fmla="*/ 3395602 w 12192000"/>
              <a:gd name="connsiteY35" fmla="*/ 1893639 h 3781151"/>
              <a:gd name="connsiteX36" fmla="*/ 3430100 w 12192000"/>
              <a:gd name="connsiteY36" fmla="*/ 1867444 h 3781151"/>
              <a:gd name="connsiteX37" fmla="*/ 3437914 w 12192000"/>
              <a:gd name="connsiteY37" fmla="*/ 1869491 h 3781151"/>
              <a:gd name="connsiteX38" fmla="*/ 3438972 w 12192000"/>
              <a:gd name="connsiteY38" fmla="*/ 1871208 h 3781151"/>
              <a:gd name="connsiteX39" fmla="*/ 3547723 w 12192000"/>
              <a:gd name="connsiteY39" fmla="*/ 1831216 h 3781151"/>
              <a:gd name="connsiteX40" fmla="*/ 3572350 w 12192000"/>
              <a:gd name="connsiteY40" fmla="*/ 1826069 h 3781151"/>
              <a:gd name="connsiteX41" fmla="*/ 3575291 w 12192000"/>
              <a:gd name="connsiteY41" fmla="*/ 1827289 h 3781151"/>
              <a:gd name="connsiteX42" fmla="*/ 3595183 w 12192000"/>
              <a:gd name="connsiteY42" fmla="*/ 1816299 h 3781151"/>
              <a:gd name="connsiteX43" fmla="*/ 3611353 w 12192000"/>
              <a:gd name="connsiteY43" fmla="*/ 1798929 h 3781151"/>
              <a:gd name="connsiteX44" fmla="*/ 3825586 w 12192000"/>
              <a:gd name="connsiteY44" fmla="*/ 1798552 h 3781151"/>
              <a:gd name="connsiteX45" fmla="*/ 4166327 w 12192000"/>
              <a:gd name="connsiteY45" fmla="*/ 1747015 h 3781151"/>
              <a:gd name="connsiteX46" fmla="*/ 4437661 w 12192000"/>
              <a:gd name="connsiteY46" fmla="*/ 1663068 h 3781151"/>
              <a:gd name="connsiteX47" fmla="*/ 4510862 w 12192000"/>
              <a:gd name="connsiteY47" fmla="*/ 1665514 h 3781151"/>
              <a:gd name="connsiteX48" fmla="*/ 4573217 w 12192000"/>
              <a:gd name="connsiteY48" fmla="*/ 1633854 h 3781151"/>
              <a:gd name="connsiteX49" fmla="*/ 4605137 w 12192000"/>
              <a:gd name="connsiteY49" fmla="*/ 1644474 h 3781151"/>
              <a:gd name="connsiteX50" fmla="*/ 4623509 w 12192000"/>
              <a:gd name="connsiteY50" fmla="*/ 1643919 h 3781151"/>
              <a:gd name="connsiteX51" fmla="*/ 4629310 w 12192000"/>
              <a:gd name="connsiteY51" fmla="*/ 1653854 h 3781151"/>
              <a:gd name="connsiteX52" fmla="*/ 4657404 w 12192000"/>
              <a:gd name="connsiteY52" fmla="*/ 1660247 h 3781151"/>
              <a:gd name="connsiteX53" fmla="*/ 4691044 w 12192000"/>
              <a:gd name="connsiteY53" fmla="*/ 1656408 h 3781151"/>
              <a:gd name="connsiteX54" fmla="*/ 4850032 w 12192000"/>
              <a:gd name="connsiteY54" fmla="*/ 1626917 h 3781151"/>
              <a:gd name="connsiteX55" fmla="*/ 4945654 w 12192000"/>
              <a:gd name="connsiteY55" fmla="*/ 1615689 h 3781151"/>
              <a:gd name="connsiteX56" fmla="*/ 4982770 w 12192000"/>
              <a:gd name="connsiteY56" fmla="*/ 1621504 h 3781151"/>
              <a:gd name="connsiteX57" fmla="*/ 5034068 w 12192000"/>
              <a:gd name="connsiteY57" fmla="*/ 1622846 h 3781151"/>
              <a:gd name="connsiteX58" fmla="*/ 5157133 w 12192000"/>
              <a:gd name="connsiteY58" fmla="*/ 1608775 h 3781151"/>
              <a:gd name="connsiteX59" fmla="*/ 5331645 w 12192000"/>
              <a:gd name="connsiteY59" fmla="*/ 1590152 h 3781151"/>
              <a:gd name="connsiteX60" fmla="*/ 5339977 w 12192000"/>
              <a:gd name="connsiteY60" fmla="*/ 1596841 h 3781151"/>
              <a:gd name="connsiteX61" fmla="*/ 5400314 w 12192000"/>
              <a:gd name="connsiteY61" fmla="*/ 1588177 h 3781151"/>
              <a:gd name="connsiteX62" fmla="*/ 5607257 w 12192000"/>
              <a:gd name="connsiteY62" fmla="*/ 1505972 h 3781151"/>
              <a:gd name="connsiteX63" fmla="*/ 5725292 w 12192000"/>
              <a:gd name="connsiteY63" fmla="*/ 1490473 h 3781151"/>
              <a:gd name="connsiteX64" fmla="*/ 5767898 w 12192000"/>
              <a:gd name="connsiteY64" fmla="*/ 1493335 h 3781151"/>
              <a:gd name="connsiteX65" fmla="*/ 5839240 w 12192000"/>
              <a:gd name="connsiteY65" fmla="*/ 1497610 h 3781151"/>
              <a:gd name="connsiteX66" fmla="*/ 5905402 w 12192000"/>
              <a:gd name="connsiteY66" fmla="*/ 1514878 h 3781151"/>
              <a:gd name="connsiteX67" fmla="*/ 5964698 w 12192000"/>
              <a:gd name="connsiteY67" fmla="*/ 1489113 h 3781151"/>
              <a:gd name="connsiteX68" fmla="*/ 6017881 w 12192000"/>
              <a:gd name="connsiteY68" fmla="*/ 1478726 h 3781151"/>
              <a:gd name="connsiteX69" fmla="*/ 6023244 w 12192000"/>
              <a:gd name="connsiteY69" fmla="*/ 1485861 h 3781151"/>
              <a:gd name="connsiteX70" fmla="*/ 6030193 w 12192000"/>
              <a:gd name="connsiteY70" fmla="*/ 1485330 h 3781151"/>
              <a:gd name="connsiteX71" fmla="*/ 6032755 w 12192000"/>
              <a:gd name="connsiteY71" fmla="*/ 1476614 h 3781151"/>
              <a:gd name="connsiteX72" fmla="*/ 6114491 w 12192000"/>
              <a:gd name="connsiteY72" fmla="*/ 1435020 h 3781151"/>
              <a:gd name="connsiteX73" fmla="*/ 6228089 w 12192000"/>
              <a:gd name="connsiteY73" fmla="*/ 1392213 h 3781151"/>
              <a:gd name="connsiteX74" fmla="*/ 6266132 w 12192000"/>
              <a:gd name="connsiteY74" fmla="*/ 1396181 h 3781151"/>
              <a:gd name="connsiteX75" fmla="*/ 6266284 w 12192000"/>
              <a:gd name="connsiteY75" fmla="*/ 1396172 h 3781151"/>
              <a:gd name="connsiteX76" fmla="*/ 6267815 w 12192000"/>
              <a:gd name="connsiteY76" fmla="*/ 1401423 h 3781151"/>
              <a:gd name="connsiteX77" fmla="*/ 6277660 w 12192000"/>
              <a:gd name="connsiteY77" fmla="*/ 1400632 h 3781151"/>
              <a:gd name="connsiteX78" fmla="*/ 6290206 w 12192000"/>
              <a:gd name="connsiteY78" fmla="*/ 1395045 h 3781151"/>
              <a:gd name="connsiteX79" fmla="*/ 6318021 w 12192000"/>
              <a:gd name="connsiteY79" fmla="*/ 1401415 h 3781151"/>
              <a:gd name="connsiteX80" fmla="*/ 6319318 w 12192000"/>
              <a:gd name="connsiteY80" fmla="*/ 1402047 h 3781151"/>
              <a:gd name="connsiteX81" fmla="*/ 6391161 w 12192000"/>
              <a:gd name="connsiteY81" fmla="*/ 1439443 h 3781151"/>
              <a:gd name="connsiteX82" fmla="*/ 6458507 w 12192000"/>
              <a:gd name="connsiteY82" fmla="*/ 1506631 h 3781151"/>
              <a:gd name="connsiteX83" fmla="*/ 6567007 w 12192000"/>
              <a:gd name="connsiteY83" fmla="*/ 1543856 h 3781151"/>
              <a:gd name="connsiteX84" fmla="*/ 6607554 w 12192000"/>
              <a:gd name="connsiteY84" fmla="*/ 1553791 h 3781151"/>
              <a:gd name="connsiteX85" fmla="*/ 6731017 w 12192000"/>
              <a:gd name="connsiteY85" fmla="*/ 1571341 h 3781151"/>
              <a:gd name="connsiteX86" fmla="*/ 6734116 w 12192000"/>
              <a:gd name="connsiteY86" fmla="*/ 1568435 h 3781151"/>
              <a:gd name="connsiteX87" fmla="*/ 6918249 w 12192000"/>
              <a:gd name="connsiteY87" fmla="*/ 1468691 h 3781151"/>
              <a:gd name="connsiteX88" fmla="*/ 7067518 w 12192000"/>
              <a:gd name="connsiteY88" fmla="*/ 1422257 h 3781151"/>
              <a:gd name="connsiteX89" fmla="*/ 7124203 w 12192000"/>
              <a:gd name="connsiteY89" fmla="*/ 1416853 h 3781151"/>
              <a:gd name="connsiteX90" fmla="*/ 7218949 w 12192000"/>
              <a:gd name="connsiteY90" fmla="*/ 1407112 h 3781151"/>
              <a:gd name="connsiteX91" fmla="*/ 7298895 w 12192000"/>
              <a:gd name="connsiteY91" fmla="*/ 1427110 h 3781151"/>
              <a:gd name="connsiteX92" fmla="*/ 7374497 w 12192000"/>
              <a:gd name="connsiteY92" fmla="*/ 1408155 h 3781151"/>
              <a:gd name="connsiteX93" fmla="*/ 7380250 w 12192000"/>
              <a:gd name="connsiteY93" fmla="*/ 1368474 h 3781151"/>
              <a:gd name="connsiteX94" fmla="*/ 7464957 w 12192000"/>
              <a:gd name="connsiteY94" fmla="*/ 1359648 h 3781151"/>
              <a:gd name="connsiteX95" fmla="*/ 7594747 w 12192000"/>
              <a:gd name="connsiteY95" fmla="*/ 1350130 h 3781151"/>
              <a:gd name="connsiteX96" fmla="*/ 7666555 w 12192000"/>
              <a:gd name="connsiteY96" fmla="*/ 1335529 h 3781151"/>
              <a:gd name="connsiteX97" fmla="*/ 7866007 w 12192000"/>
              <a:gd name="connsiteY97" fmla="*/ 1305544 h 3781151"/>
              <a:gd name="connsiteX98" fmla="*/ 8068308 w 12192000"/>
              <a:gd name="connsiteY98" fmla="*/ 1283051 h 3781151"/>
              <a:gd name="connsiteX99" fmla="*/ 8202385 w 12192000"/>
              <a:gd name="connsiteY99" fmla="*/ 1312300 h 3781151"/>
              <a:gd name="connsiteX100" fmla="*/ 8367138 w 12192000"/>
              <a:gd name="connsiteY100" fmla="*/ 1289211 h 3781151"/>
              <a:gd name="connsiteX101" fmla="*/ 8396799 w 12192000"/>
              <a:gd name="connsiteY101" fmla="*/ 1291584 h 3781151"/>
              <a:gd name="connsiteX102" fmla="*/ 8569515 w 12192000"/>
              <a:gd name="connsiteY102" fmla="*/ 1207037 h 3781151"/>
              <a:gd name="connsiteX103" fmla="*/ 8672452 w 12192000"/>
              <a:gd name="connsiteY103" fmla="*/ 1135782 h 3781151"/>
              <a:gd name="connsiteX104" fmla="*/ 8824768 w 12192000"/>
              <a:gd name="connsiteY104" fmla="*/ 1121217 h 3781151"/>
              <a:gd name="connsiteX105" fmla="*/ 8909609 w 12192000"/>
              <a:gd name="connsiteY105" fmla="*/ 1087532 h 3781151"/>
              <a:gd name="connsiteX106" fmla="*/ 9036318 w 12192000"/>
              <a:gd name="connsiteY106" fmla="*/ 994500 h 3781151"/>
              <a:gd name="connsiteX107" fmla="*/ 9230382 w 12192000"/>
              <a:gd name="connsiteY107" fmla="*/ 955654 h 3781151"/>
              <a:gd name="connsiteX108" fmla="*/ 9347314 w 12192000"/>
              <a:gd name="connsiteY108" fmla="*/ 933744 h 3781151"/>
              <a:gd name="connsiteX109" fmla="*/ 9492995 w 12192000"/>
              <a:gd name="connsiteY109" fmla="*/ 830749 h 3781151"/>
              <a:gd name="connsiteX110" fmla="*/ 9568501 w 12192000"/>
              <a:gd name="connsiteY110" fmla="*/ 787793 h 3781151"/>
              <a:gd name="connsiteX111" fmla="*/ 9691686 w 12192000"/>
              <a:gd name="connsiteY111" fmla="*/ 738088 h 3781151"/>
              <a:gd name="connsiteX112" fmla="*/ 9728219 w 12192000"/>
              <a:gd name="connsiteY112" fmla="*/ 719921 h 3781151"/>
              <a:gd name="connsiteX113" fmla="*/ 10080661 w 12192000"/>
              <a:gd name="connsiteY113" fmla="*/ 505423 h 3781151"/>
              <a:gd name="connsiteX114" fmla="*/ 10335073 w 12192000"/>
              <a:gd name="connsiteY114" fmla="*/ 523921 h 3781151"/>
              <a:gd name="connsiteX115" fmla="*/ 10593135 w 12192000"/>
              <a:gd name="connsiteY115" fmla="*/ 467427 h 3781151"/>
              <a:gd name="connsiteX116" fmla="*/ 10655931 w 12192000"/>
              <a:gd name="connsiteY116" fmla="*/ 401632 h 3781151"/>
              <a:gd name="connsiteX117" fmla="*/ 10695298 w 12192000"/>
              <a:gd name="connsiteY117" fmla="*/ 391761 h 3781151"/>
              <a:gd name="connsiteX118" fmla="*/ 10761489 w 12192000"/>
              <a:gd name="connsiteY118" fmla="*/ 380170 h 3781151"/>
              <a:gd name="connsiteX119" fmla="*/ 10853610 w 12192000"/>
              <a:gd name="connsiteY119" fmla="*/ 332449 h 3781151"/>
              <a:gd name="connsiteX120" fmla="*/ 11052930 w 12192000"/>
              <a:gd name="connsiteY120" fmla="*/ 280871 h 3781151"/>
              <a:gd name="connsiteX121" fmla="*/ 11359700 w 12192000"/>
              <a:gd name="connsiteY121" fmla="*/ 158445 h 3781151"/>
              <a:gd name="connsiteX122" fmla="*/ 11672425 w 12192000"/>
              <a:gd name="connsiteY122" fmla="*/ 31452 h 3781151"/>
              <a:gd name="connsiteX123" fmla="*/ 11912086 w 12192000"/>
              <a:gd name="connsiteY123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795149 w 12192000"/>
              <a:gd name="connsiteY31" fmla="*/ 2294935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303290 w 12192000"/>
              <a:gd name="connsiteY34" fmla="*/ 1995084 h 3781151"/>
              <a:gd name="connsiteX35" fmla="*/ 3395602 w 12192000"/>
              <a:gd name="connsiteY35" fmla="*/ 1893639 h 3781151"/>
              <a:gd name="connsiteX36" fmla="*/ 3430100 w 12192000"/>
              <a:gd name="connsiteY36" fmla="*/ 1867444 h 3781151"/>
              <a:gd name="connsiteX37" fmla="*/ 3437914 w 12192000"/>
              <a:gd name="connsiteY37" fmla="*/ 1869491 h 3781151"/>
              <a:gd name="connsiteX38" fmla="*/ 3438972 w 12192000"/>
              <a:gd name="connsiteY38" fmla="*/ 1871208 h 3781151"/>
              <a:gd name="connsiteX39" fmla="*/ 3547723 w 12192000"/>
              <a:gd name="connsiteY39" fmla="*/ 1831216 h 3781151"/>
              <a:gd name="connsiteX40" fmla="*/ 3572350 w 12192000"/>
              <a:gd name="connsiteY40" fmla="*/ 1826069 h 3781151"/>
              <a:gd name="connsiteX41" fmla="*/ 3575291 w 12192000"/>
              <a:gd name="connsiteY41" fmla="*/ 1827289 h 3781151"/>
              <a:gd name="connsiteX42" fmla="*/ 3595183 w 12192000"/>
              <a:gd name="connsiteY42" fmla="*/ 1816299 h 3781151"/>
              <a:gd name="connsiteX43" fmla="*/ 3611353 w 12192000"/>
              <a:gd name="connsiteY43" fmla="*/ 1798929 h 3781151"/>
              <a:gd name="connsiteX44" fmla="*/ 3825586 w 12192000"/>
              <a:gd name="connsiteY44" fmla="*/ 1798552 h 3781151"/>
              <a:gd name="connsiteX45" fmla="*/ 4166327 w 12192000"/>
              <a:gd name="connsiteY45" fmla="*/ 1747015 h 3781151"/>
              <a:gd name="connsiteX46" fmla="*/ 4437661 w 12192000"/>
              <a:gd name="connsiteY46" fmla="*/ 1663068 h 3781151"/>
              <a:gd name="connsiteX47" fmla="*/ 4510862 w 12192000"/>
              <a:gd name="connsiteY47" fmla="*/ 1665514 h 3781151"/>
              <a:gd name="connsiteX48" fmla="*/ 4573217 w 12192000"/>
              <a:gd name="connsiteY48" fmla="*/ 1633854 h 3781151"/>
              <a:gd name="connsiteX49" fmla="*/ 4605137 w 12192000"/>
              <a:gd name="connsiteY49" fmla="*/ 1644474 h 3781151"/>
              <a:gd name="connsiteX50" fmla="*/ 4623509 w 12192000"/>
              <a:gd name="connsiteY50" fmla="*/ 1643919 h 3781151"/>
              <a:gd name="connsiteX51" fmla="*/ 4629310 w 12192000"/>
              <a:gd name="connsiteY51" fmla="*/ 1653854 h 3781151"/>
              <a:gd name="connsiteX52" fmla="*/ 4657404 w 12192000"/>
              <a:gd name="connsiteY52" fmla="*/ 1660247 h 3781151"/>
              <a:gd name="connsiteX53" fmla="*/ 4691044 w 12192000"/>
              <a:gd name="connsiteY53" fmla="*/ 1656408 h 3781151"/>
              <a:gd name="connsiteX54" fmla="*/ 4850032 w 12192000"/>
              <a:gd name="connsiteY54" fmla="*/ 1626917 h 3781151"/>
              <a:gd name="connsiteX55" fmla="*/ 4945654 w 12192000"/>
              <a:gd name="connsiteY55" fmla="*/ 1615689 h 3781151"/>
              <a:gd name="connsiteX56" fmla="*/ 4982770 w 12192000"/>
              <a:gd name="connsiteY56" fmla="*/ 1621504 h 3781151"/>
              <a:gd name="connsiteX57" fmla="*/ 5034068 w 12192000"/>
              <a:gd name="connsiteY57" fmla="*/ 1622846 h 3781151"/>
              <a:gd name="connsiteX58" fmla="*/ 5157133 w 12192000"/>
              <a:gd name="connsiteY58" fmla="*/ 1608775 h 3781151"/>
              <a:gd name="connsiteX59" fmla="*/ 5331645 w 12192000"/>
              <a:gd name="connsiteY59" fmla="*/ 1590152 h 3781151"/>
              <a:gd name="connsiteX60" fmla="*/ 5339977 w 12192000"/>
              <a:gd name="connsiteY60" fmla="*/ 1596841 h 3781151"/>
              <a:gd name="connsiteX61" fmla="*/ 5400314 w 12192000"/>
              <a:gd name="connsiteY61" fmla="*/ 1588177 h 3781151"/>
              <a:gd name="connsiteX62" fmla="*/ 5607257 w 12192000"/>
              <a:gd name="connsiteY62" fmla="*/ 1505972 h 3781151"/>
              <a:gd name="connsiteX63" fmla="*/ 5725292 w 12192000"/>
              <a:gd name="connsiteY63" fmla="*/ 1490473 h 3781151"/>
              <a:gd name="connsiteX64" fmla="*/ 5767898 w 12192000"/>
              <a:gd name="connsiteY64" fmla="*/ 1493335 h 3781151"/>
              <a:gd name="connsiteX65" fmla="*/ 5839240 w 12192000"/>
              <a:gd name="connsiteY65" fmla="*/ 1497610 h 3781151"/>
              <a:gd name="connsiteX66" fmla="*/ 5905402 w 12192000"/>
              <a:gd name="connsiteY66" fmla="*/ 1514878 h 3781151"/>
              <a:gd name="connsiteX67" fmla="*/ 5964698 w 12192000"/>
              <a:gd name="connsiteY67" fmla="*/ 1489113 h 3781151"/>
              <a:gd name="connsiteX68" fmla="*/ 6017881 w 12192000"/>
              <a:gd name="connsiteY68" fmla="*/ 1478726 h 3781151"/>
              <a:gd name="connsiteX69" fmla="*/ 6023244 w 12192000"/>
              <a:gd name="connsiteY69" fmla="*/ 1485861 h 3781151"/>
              <a:gd name="connsiteX70" fmla="*/ 6030193 w 12192000"/>
              <a:gd name="connsiteY70" fmla="*/ 1485330 h 3781151"/>
              <a:gd name="connsiteX71" fmla="*/ 6032755 w 12192000"/>
              <a:gd name="connsiteY71" fmla="*/ 1476614 h 3781151"/>
              <a:gd name="connsiteX72" fmla="*/ 6114491 w 12192000"/>
              <a:gd name="connsiteY72" fmla="*/ 1435020 h 3781151"/>
              <a:gd name="connsiteX73" fmla="*/ 6228089 w 12192000"/>
              <a:gd name="connsiteY73" fmla="*/ 1392213 h 3781151"/>
              <a:gd name="connsiteX74" fmla="*/ 6266132 w 12192000"/>
              <a:gd name="connsiteY74" fmla="*/ 1396181 h 3781151"/>
              <a:gd name="connsiteX75" fmla="*/ 6266284 w 12192000"/>
              <a:gd name="connsiteY75" fmla="*/ 1396172 h 3781151"/>
              <a:gd name="connsiteX76" fmla="*/ 6267815 w 12192000"/>
              <a:gd name="connsiteY76" fmla="*/ 1401423 h 3781151"/>
              <a:gd name="connsiteX77" fmla="*/ 6277660 w 12192000"/>
              <a:gd name="connsiteY77" fmla="*/ 1400632 h 3781151"/>
              <a:gd name="connsiteX78" fmla="*/ 6290206 w 12192000"/>
              <a:gd name="connsiteY78" fmla="*/ 1395045 h 3781151"/>
              <a:gd name="connsiteX79" fmla="*/ 6318021 w 12192000"/>
              <a:gd name="connsiteY79" fmla="*/ 1401415 h 3781151"/>
              <a:gd name="connsiteX80" fmla="*/ 6319318 w 12192000"/>
              <a:gd name="connsiteY80" fmla="*/ 1402047 h 3781151"/>
              <a:gd name="connsiteX81" fmla="*/ 6391161 w 12192000"/>
              <a:gd name="connsiteY81" fmla="*/ 1439443 h 3781151"/>
              <a:gd name="connsiteX82" fmla="*/ 6458507 w 12192000"/>
              <a:gd name="connsiteY82" fmla="*/ 1506631 h 3781151"/>
              <a:gd name="connsiteX83" fmla="*/ 6567007 w 12192000"/>
              <a:gd name="connsiteY83" fmla="*/ 1543856 h 3781151"/>
              <a:gd name="connsiteX84" fmla="*/ 6607554 w 12192000"/>
              <a:gd name="connsiteY84" fmla="*/ 1553791 h 3781151"/>
              <a:gd name="connsiteX85" fmla="*/ 6731017 w 12192000"/>
              <a:gd name="connsiteY85" fmla="*/ 1571341 h 3781151"/>
              <a:gd name="connsiteX86" fmla="*/ 6734116 w 12192000"/>
              <a:gd name="connsiteY86" fmla="*/ 1568435 h 3781151"/>
              <a:gd name="connsiteX87" fmla="*/ 6918249 w 12192000"/>
              <a:gd name="connsiteY87" fmla="*/ 1468691 h 3781151"/>
              <a:gd name="connsiteX88" fmla="*/ 7067518 w 12192000"/>
              <a:gd name="connsiteY88" fmla="*/ 1422257 h 3781151"/>
              <a:gd name="connsiteX89" fmla="*/ 7124203 w 12192000"/>
              <a:gd name="connsiteY89" fmla="*/ 1416853 h 3781151"/>
              <a:gd name="connsiteX90" fmla="*/ 7218949 w 12192000"/>
              <a:gd name="connsiteY90" fmla="*/ 1407112 h 3781151"/>
              <a:gd name="connsiteX91" fmla="*/ 7298895 w 12192000"/>
              <a:gd name="connsiteY91" fmla="*/ 1427110 h 3781151"/>
              <a:gd name="connsiteX92" fmla="*/ 7374497 w 12192000"/>
              <a:gd name="connsiteY92" fmla="*/ 1408155 h 3781151"/>
              <a:gd name="connsiteX93" fmla="*/ 7380250 w 12192000"/>
              <a:gd name="connsiteY93" fmla="*/ 1368474 h 3781151"/>
              <a:gd name="connsiteX94" fmla="*/ 7464957 w 12192000"/>
              <a:gd name="connsiteY94" fmla="*/ 1359648 h 3781151"/>
              <a:gd name="connsiteX95" fmla="*/ 7594747 w 12192000"/>
              <a:gd name="connsiteY95" fmla="*/ 1350130 h 3781151"/>
              <a:gd name="connsiteX96" fmla="*/ 7666555 w 12192000"/>
              <a:gd name="connsiteY96" fmla="*/ 1335529 h 3781151"/>
              <a:gd name="connsiteX97" fmla="*/ 7866007 w 12192000"/>
              <a:gd name="connsiteY97" fmla="*/ 1305544 h 3781151"/>
              <a:gd name="connsiteX98" fmla="*/ 8068308 w 12192000"/>
              <a:gd name="connsiteY98" fmla="*/ 1283051 h 3781151"/>
              <a:gd name="connsiteX99" fmla="*/ 8202385 w 12192000"/>
              <a:gd name="connsiteY99" fmla="*/ 1312300 h 3781151"/>
              <a:gd name="connsiteX100" fmla="*/ 8367138 w 12192000"/>
              <a:gd name="connsiteY100" fmla="*/ 1289211 h 3781151"/>
              <a:gd name="connsiteX101" fmla="*/ 8396799 w 12192000"/>
              <a:gd name="connsiteY101" fmla="*/ 1291584 h 3781151"/>
              <a:gd name="connsiteX102" fmla="*/ 8672452 w 12192000"/>
              <a:gd name="connsiteY102" fmla="*/ 1135782 h 3781151"/>
              <a:gd name="connsiteX103" fmla="*/ 8824768 w 12192000"/>
              <a:gd name="connsiteY103" fmla="*/ 1121217 h 3781151"/>
              <a:gd name="connsiteX104" fmla="*/ 8909609 w 12192000"/>
              <a:gd name="connsiteY104" fmla="*/ 1087532 h 3781151"/>
              <a:gd name="connsiteX105" fmla="*/ 9036318 w 12192000"/>
              <a:gd name="connsiteY105" fmla="*/ 994500 h 3781151"/>
              <a:gd name="connsiteX106" fmla="*/ 9230382 w 12192000"/>
              <a:gd name="connsiteY106" fmla="*/ 955654 h 3781151"/>
              <a:gd name="connsiteX107" fmla="*/ 9347314 w 12192000"/>
              <a:gd name="connsiteY107" fmla="*/ 933744 h 3781151"/>
              <a:gd name="connsiteX108" fmla="*/ 9492995 w 12192000"/>
              <a:gd name="connsiteY108" fmla="*/ 830749 h 3781151"/>
              <a:gd name="connsiteX109" fmla="*/ 9568501 w 12192000"/>
              <a:gd name="connsiteY109" fmla="*/ 787793 h 3781151"/>
              <a:gd name="connsiteX110" fmla="*/ 9691686 w 12192000"/>
              <a:gd name="connsiteY110" fmla="*/ 738088 h 3781151"/>
              <a:gd name="connsiteX111" fmla="*/ 9728219 w 12192000"/>
              <a:gd name="connsiteY111" fmla="*/ 719921 h 3781151"/>
              <a:gd name="connsiteX112" fmla="*/ 10080661 w 12192000"/>
              <a:gd name="connsiteY112" fmla="*/ 505423 h 3781151"/>
              <a:gd name="connsiteX113" fmla="*/ 10335073 w 12192000"/>
              <a:gd name="connsiteY113" fmla="*/ 523921 h 3781151"/>
              <a:gd name="connsiteX114" fmla="*/ 10593135 w 12192000"/>
              <a:gd name="connsiteY114" fmla="*/ 467427 h 3781151"/>
              <a:gd name="connsiteX115" fmla="*/ 10655931 w 12192000"/>
              <a:gd name="connsiteY115" fmla="*/ 401632 h 3781151"/>
              <a:gd name="connsiteX116" fmla="*/ 10695298 w 12192000"/>
              <a:gd name="connsiteY116" fmla="*/ 391761 h 3781151"/>
              <a:gd name="connsiteX117" fmla="*/ 10761489 w 12192000"/>
              <a:gd name="connsiteY117" fmla="*/ 380170 h 3781151"/>
              <a:gd name="connsiteX118" fmla="*/ 10853610 w 12192000"/>
              <a:gd name="connsiteY118" fmla="*/ 332449 h 3781151"/>
              <a:gd name="connsiteX119" fmla="*/ 11052930 w 12192000"/>
              <a:gd name="connsiteY119" fmla="*/ 280871 h 3781151"/>
              <a:gd name="connsiteX120" fmla="*/ 11359700 w 12192000"/>
              <a:gd name="connsiteY120" fmla="*/ 158445 h 3781151"/>
              <a:gd name="connsiteX121" fmla="*/ 11672425 w 12192000"/>
              <a:gd name="connsiteY121" fmla="*/ 31452 h 3781151"/>
              <a:gd name="connsiteX122" fmla="*/ 11912086 w 12192000"/>
              <a:gd name="connsiteY122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795149 w 12192000"/>
              <a:gd name="connsiteY31" fmla="*/ 2294935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303290 w 12192000"/>
              <a:gd name="connsiteY34" fmla="*/ 1995084 h 3781151"/>
              <a:gd name="connsiteX35" fmla="*/ 3395602 w 12192000"/>
              <a:gd name="connsiteY35" fmla="*/ 1893639 h 3781151"/>
              <a:gd name="connsiteX36" fmla="*/ 3430100 w 12192000"/>
              <a:gd name="connsiteY36" fmla="*/ 1867444 h 3781151"/>
              <a:gd name="connsiteX37" fmla="*/ 3437914 w 12192000"/>
              <a:gd name="connsiteY37" fmla="*/ 1869491 h 3781151"/>
              <a:gd name="connsiteX38" fmla="*/ 3438972 w 12192000"/>
              <a:gd name="connsiteY38" fmla="*/ 1871208 h 3781151"/>
              <a:gd name="connsiteX39" fmla="*/ 3547723 w 12192000"/>
              <a:gd name="connsiteY39" fmla="*/ 1831216 h 3781151"/>
              <a:gd name="connsiteX40" fmla="*/ 3572350 w 12192000"/>
              <a:gd name="connsiteY40" fmla="*/ 1826069 h 3781151"/>
              <a:gd name="connsiteX41" fmla="*/ 3575291 w 12192000"/>
              <a:gd name="connsiteY41" fmla="*/ 1827289 h 3781151"/>
              <a:gd name="connsiteX42" fmla="*/ 3595183 w 12192000"/>
              <a:gd name="connsiteY42" fmla="*/ 1816299 h 3781151"/>
              <a:gd name="connsiteX43" fmla="*/ 3611353 w 12192000"/>
              <a:gd name="connsiteY43" fmla="*/ 1798929 h 3781151"/>
              <a:gd name="connsiteX44" fmla="*/ 3825586 w 12192000"/>
              <a:gd name="connsiteY44" fmla="*/ 1798552 h 3781151"/>
              <a:gd name="connsiteX45" fmla="*/ 4166327 w 12192000"/>
              <a:gd name="connsiteY45" fmla="*/ 1747015 h 3781151"/>
              <a:gd name="connsiteX46" fmla="*/ 4437661 w 12192000"/>
              <a:gd name="connsiteY46" fmla="*/ 1663068 h 3781151"/>
              <a:gd name="connsiteX47" fmla="*/ 4510862 w 12192000"/>
              <a:gd name="connsiteY47" fmla="*/ 1665514 h 3781151"/>
              <a:gd name="connsiteX48" fmla="*/ 4573217 w 12192000"/>
              <a:gd name="connsiteY48" fmla="*/ 1633854 h 3781151"/>
              <a:gd name="connsiteX49" fmla="*/ 4605137 w 12192000"/>
              <a:gd name="connsiteY49" fmla="*/ 1644474 h 3781151"/>
              <a:gd name="connsiteX50" fmla="*/ 4623509 w 12192000"/>
              <a:gd name="connsiteY50" fmla="*/ 1643919 h 3781151"/>
              <a:gd name="connsiteX51" fmla="*/ 4629310 w 12192000"/>
              <a:gd name="connsiteY51" fmla="*/ 1653854 h 3781151"/>
              <a:gd name="connsiteX52" fmla="*/ 4657404 w 12192000"/>
              <a:gd name="connsiteY52" fmla="*/ 1660247 h 3781151"/>
              <a:gd name="connsiteX53" fmla="*/ 4691044 w 12192000"/>
              <a:gd name="connsiteY53" fmla="*/ 1656408 h 3781151"/>
              <a:gd name="connsiteX54" fmla="*/ 4850032 w 12192000"/>
              <a:gd name="connsiteY54" fmla="*/ 1626917 h 3781151"/>
              <a:gd name="connsiteX55" fmla="*/ 4945654 w 12192000"/>
              <a:gd name="connsiteY55" fmla="*/ 1615689 h 3781151"/>
              <a:gd name="connsiteX56" fmla="*/ 4982770 w 12192000"/>
              <a:gd name="connsiteY56" fmla="*/ 1621504 h 3781151"/>
              <a:gd name="connsiteX57" fmla="*/ 5034068 w 12192000"/>
              <a:gd name="connsiteY57" fmla="*/ 1622846 h 3781151"/>
              <a:gd name="connsiteX58" fmla="*/ 5157133 w 12192000"/>
              <a:gd name="connsiteY58" fmla="*/ 1608775 h 3781151"/>
              <a:gd name="connsiteX59" fmla="*/ 5331645 w 12192000"/>
              <a:gd name="connsiteY59" fmla="*/ 1590152 h 3781151"/>
              <a:gd name="connsiteX60" fmla="*/ 5339977 w 12192000"/>
              <a:gd name="connsiteY60" fmla="*/ 1596841 h 3781151"/>
              <a:gd name="connsiteX61" fmla="*/ 5400314 w 12192000"/>
              <a:gd name="connsiteY61" fmla="*/ 1588177 h 3781151"/>
              <a:gd name="connsiteX62" fmla="*/ 5607257 w 12192000"/>
              <a:gd name="connsiteY62" fmla="*/ 1505972 h 3781151"/>
              <a:gd name="connsiteX63" fmla="*/ 5725292 w 12192000"/>
              <a:gd name="connsiteY63" fmla="*/ 1490473 h 3781151"/>
              <a:gd name="connsiteX64" fmla="*/ 5767898 w 12192000"/>
              <a:gd name="connsiteY64" fmla="*/ 1493335 h 3781151"/>
              <a:gd name="connsiteX65" fmla="*/ 5839240 w 12192000"/>
              <a:gd name="connsiteY65" fmla="*/ 1497610 h 3781151"/>
              <a:gd name="connsiteX66" fmla="*/ 5905402 w 12192000"/>
              <a:gd name="connsiteY66" fmla="*/ 1514878 h 3781151"/>
              <a:gd name="connsiteX67" fmla="*/ 5964698 w 12192000"/>
              <a:gd name="connsiteY67" fmla="*/ 1489113 h 3781151"/>
              <a:gd name="connsiteX68" fmla="*/ 6017881 w 12192000"/>
              <a:gd name="connsiteY68" fmla="*/ 1478726 h 3781151"/>
              <a:gd name="connsiteX69" fmla="*/ 6023244 w 12192000"/>
              <a:gd name="connsiteY69" fmla="*/ 1485861 h 3781151"/>
              <a:gd name="connsiteX70" fmla="*/ 6030193 w 12192000"/>
              <a:gd name="connsiteY70" fmla="*/ 1485330 h 3781151"/>
              <a:gd name="connsiteX71" fmla="*/ 6032755 w 12192000"/>
              <a:gd name="connsiteY71" fmla="*/ 1476614 h 3781151"/>
              <a:gd name="connsiteX72" fmla="*/ 6114491 w 12192000"/>
              <a:gd name="connsiteY72" fmla="*/ 1435020 h 3781151"/>
              <a:gd name="connsiteX73" fmla="*/ 6228089 w 12192000"/>
              <a:gd name="connsiteY73" fmla="*/ 1392213 h 3781151"/>
              <a:gd name="connsiteX74" fmla="*/ 6266132 w 12192000"/>
              <a:gd name="connsiteY74" fmla="*/ 1396181 h 3781151"/>
              <a:gd name="connsiteX75" fmla="*/ 6266284 w 12192000"/>
              <a:gd name="connsiteY75" fmla="*/ 1396172 h 3781151"/>
              <a:gd name="connsiteX76" fmla="*/ 6267815 w 12192000"/>
              <a:gd name="connsiteY76" fmla="*/ 1401423 h 3781151"/>
              <a:gd name="connsiteX77" fmla="*/ 6277660 w 12192000"/>
              <a:gd name="connsiteY77" fmla="*/ 1400632 h 3781151"/>
              <a:gd name="connsiteX78" fmla="*/ 6290206 w 12192000"/>
              <a:gd name="connsiteY78" fmla="*/ 1395045 h 3781151"/>
              <a:gd name="connsiteX79" fmla="*/ 6318021 w 12192000"/>
              <a:gd name="connsiteY79" fmla="*/ 1401415 h 3781151"/>
              <a:gd name="connsiteX80" fmla="*/ 6319318 w 12192000"/>
              <a:gd name="connsiteY80" fmla="*/ 1402047 h 3781151"/>
              <a:gd name="connsiteX81" fmla="*/ 6391161 w 12192000"/>
              <a:gd name="connsiteY81" fmla="*/ 1439443 h 3781151"/>
              <a:gd name="connsiteX82" fmla="*/ 6458507 w 12192000"/>
              <a:gd name="connsiteY82" fmla="*/ 1506631 h 3781151"/>
              <a:gd name="connsiteX83" fmla="*/ 6567007 w 12192000"/>
              <a:gd name="connsiteY83" fmla="*/ 1543856 h 3781151"/>
              <a:gd name="connsiteX84" fmla="*/ 6607554 w 12192000"/>
              <a:gd name="connsiteY84" fmla="*/ 1553791 h 3781151"/>
              <a:gd name="connsiteX85" fmla="*/ 6731017 w 12192000"/>
              <a:gd name="connsiteY85" fmla="*/ 1571341 h 3781151"/>
              <a:gd name="connsiteX86" fmla="*/ 6734116 w 12192000"/>
              <a:gd name="connsiteY86" fmla="*/ 1568435 h 3781151"/>
              <a:gd name="connsiteX87" fmla="*/ 6918249 w 12192000"/>
              <a:gd name="connsiteY87" fmla="*/ 1468691 h 3781151"/>
              <a:gd name="connsiteX88" fmla="*/ 7067518 w 12192000"/>
              <a:gd name="connsiteY88" fmla="*/ 1422257 h 3781151"/>
              <a:gd name="connsiteX89" fmla="*/ 7124203 w 12192000"/>
              <a:gd name="connsiteY89" fmla="*/ 1416853 h 3781151"/>
              <a:gd name="connsiteX90" fmla="*/ 7218949 w 12192000"/>
              <a:gd name="connsiteY90" fmla="*/ 1407112 h 3781151"/>
              <a:gd name="connsiteX91" fmla="*/ 7298895 w 12192000"/>
              <a:gd name="connsiteY91" fmla="*/ 1427110 h 3781151"/>
              <a:gd name="connsiteX92" fmla="*/ 7374497 w 12192000"/>
              <a:gd name="connsiteY92" fmla="*/ 1408155 h 3781151"/>
              <a:gd name="connsiteX93" fmla="*/ 7380250 w 12192000"/>
              <a:gd name="connsiteY93" fmla="*/ 1368474 h 3781151"/>
              <a:gd name="connsiteX94" fmla="*/ 7464957 w 12192000"/>
              <a:gd name="connsiteY94" fmla="*/ 1359648 h 3781151"/>
              <a:gd name="connsiteX95" fmla="*/ 7594747 w 12192000"/>
              <a:gd name="connsiteY95" fmla="*/ 1350130 h 3781151"/>
              <a:gd name="connsiteX96" fmla="*/ 7666555 w 12192000"/>
              <a:gd name="connsiteY96" fmla="*/ 1335529 h 3781151"/>
              <a:gd name="connsiteX97" fmla="*/ 7866007 w 12192000"/>
              <a:gd name="connsiteY97" fmla="*/ 1305544 h 3781151"/>
              <a:gd name="connsiteX98" fmla="*/ 8068308 w 12192000"/>
              <a:gd name="connsiteY98" fmla="*/ 1283051 h 3781151"/>
              <a:gd name="connsiteX99" fmla="*/ 8202385 w 12192000"/>
              <a:gd name="connsiteY99" fmla="*/ 1312300 h 3781151"/>
              <a:gd name="connsiteX100" fmla="*/ 8367138 w 12192000"/>
              <a:gd name="connsiteY100" fmla="*/ 1289211 h 3781151"/>
              <a:gd name="connsiteX101" fmla="*/ 8396799 w 12192000"/>
              <a:gd name="connsiteY101" fmla="*/ 1291584 h 3781151"/>
              <a:gd name="connsiteX102" fmla="*/ 8824768 w 12192000"/>
              <a:gd name="connsiteY102" fmla="*/ 1121217 h 3781151"/>
              <a:gd name="connsiteX103" fmla="*/ 8909609 w 12192000"/>
              <a:gd name="connsiteY103" fmla="*/ 1087532 h 3781151"/>
              <a:gd name="connsiteX104" fmla="*/ 9036318 w 12192000"/>
              <a:gd name="connsiteY104" fmla="*/ 994500 h 3781151"/>
              <a:gd name="connsiteX105" fmla="*/ 9230382 w 12192000"/>
              <a:gd name="connsiteY105" fmla="*/ 955654 h 3781151"/>
              <a:gd name="connsiteX106" fmla="*/ 9347314 w 12192000"/>
              <a:gd name="connsiteY106" fmla="*/ 933744 h 3781151"/>
              <a:gd name="connsiteX107" fmla="*/ 9492995 w 12192000"/>
              <a:gd name="connsiteY107" fmla="*/ 830749 h 3781151"/>
              <a:gd name="connsiteX108" fmla="*/ 9568501 w 12192000"/>
              <a:gd name="connsiteY108" fmla="*/ 787793 h 3781151"/>
              <a:gd name="connsiteX109" fmla="*/ 9691686 w 12192000"/>
              <a:gd name="connsiteY109" fmla="*/ 738088 h 3781151"/>
              <a:gd name="connsiteX110" fmla="*/ 9728219 w 12192000"/>
              <a:gd name="connsiteY110" fmla="*/ 719921 h 3781151"/>
              <a:gd name="connsiteX111" fmla="*/ 10080661 w 12192000"/>
              <a:gd name="connsiteY111" fmla="*/ 505423 h 3781151"/>
              <a:gd name="connsiteX112" fmla="*/ 10335073 w 12192000"/>
              <a:gd name="connsiteY112" fmla="*/ 523921 h 3781151"/>
              <a:gd name="connsiteX113" fmla="*/ 10593135 w 12192000"/>
              <a:gd name="connsiteY113" fmla="*/ 467427 h 3781151"/>
              <a:gd name="connsiteX114" fmla="*/ 10655931 w 12192000"/>
              <a:gd name="connsiteY114" fmla="*/ 401632 h 3781151"/>
              <a:gd name="connsiteX115" fmla="*/ 10695298 w 12192000"/>
              <a:gd name="connsiteY115" fmla="*/ 391761 h 3781151"/>
              <a:gd name="connsiteX116" fmla="*/ 10761489 w 12192000"/>
              <a:gd name="connsiteY116" fmla="*/ 380170 h 3781151"/>
              <a:gd name="connsiteX117" fmla="*/ 10853610 w 12192000"/>
              <a:gd name="connsiteY117" fmla="*/ 332449 h 3781151"/>
              <a:gd name="connsiteX118" fmla="*/ 11052930 w 12192000"/>
              <a:gd name="connsiteY118" fmla="*/ 280871 h 3781151"/>
              <a:gd name="connsiteX119" fmla="*/ 11359700 w 12192000"/>
              <a:gd name="connsiteY119" fmla="*/ 158445 h 3781151"/>
              <a:gd name="connsiteX120" fmla="*/ 11672425 w 12192000"/>
              <a:gd name="connsiteY120" fmla="*/ 31452 h 3781151"/>
              <a:gd name="connsiteX121" fmla="*/ 11912086 w 12192000"/>
              <a:gd name="connsiteY121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795149 w 12192000"/>
              <a:gd name="connsiteY31" fmla="*/ 2294935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303290 w 12192000"/>
              <a:gd name="connsiteY34" fmla="*/ 1995084 h 3781151"/>
              <a:gd name="connsiteX35" fmla="*/ 3395602 w 12192000"/>
              <a:gd name="connsiteY35" fmla="*/ 1893639 h 3781151"/>
              <a:gd name="connsiteX36" fmla="*/ 3430100 w 12192000"/>
              <a:gd name="connsiteY36" fmla="*/ 1867444 h 3781151"/>
              <a:gd name="connsiteX37" fmla="*/ 3437914 w 12192000"/>
              <a:gd name="connsiteY37" fmla="*/ 1869491 h 3781151"/>
              <a:gd name="connsiteX38" fmla="*/ 3438972 w 12192000"/>
              <a:gd name="connsiteY38" fmla="*/ 1871208 h 3781151"/>
              <a:gd name="connsiteX39" fmla="*/ 3547723 w 12192000"/>
              <a:gd name="connsiteY39" fmla="*/ 1831216 h 3781151"/>
              <a:gd name="connsiteX40" fmla="*/ 3572350 w 12192000"/>
              <a:gd name="connsiteY40" fmla="*/ 1826069 h 3781151"/>
              <a:gd name="connsiteX41" fmla="*/ 3575291 w 12192000"/>
              <a:gd name="connsiteY41" fmla="*/ 1827289 h 3781151"/>
              <a:gd name="connsiteX42" fmla="*/ 3595183 w 12192000"/>
              <a:gd name="connsiteY42" fmla="*/ 1816299 h 3781151"/>
              <a:gd name="connsiteX43" fmla="*/ 3611353 w 12192000"/>
              <a:gd name="connsiteY43" fmla="*/ 1798929 h 3781151"/>
              <a:gd name="connsiteX44" fmla="*/ 3825586 w 12192000"/>
              <a:gd name="connsiteY44" fmla="*/ 1798552 h 3781151"/>
              <a:gd name="connsiteX45" fmla="*/ 4166327 w 12192000"/>
              <a:gd name="connsiteY45" fmla="*/ 1747015 h 3781151"/>
              <a:gd name="connsiteX46" fmla="*/ 4437661 w 12192000"/>
              <a:gd name="connsiteY46" fmla="*/ 1663068 h 3781151"/>
              <a:gd name="connsiteX47" fmla="*/ 4510862 w 12192000"/>
              <a:gd name="connsiteY47" fmla="*/ 1665514 h 3781151"/>
              <a:gd name="connsiteX48" fmla="*/ 4573217 w 12192000"/>
              <a:gd name="connsiteY48" fmla="*/ 1633854 h 3781151"/>
              <a:gd name="connsiteX49" fmla="*/ 4605137 w 12192000"/>
              <a:gd name="connsiteY49" fmla="*/ 1644474 h 3781151"/>
              <a:gd name="connsiteX50" fmla="*/ 4623509 w 12192000"/>
              <a:gd name="connsiteY50" fmla="*/ 1643919 h 3781151"/>
              <a:gd name="connsiteX51" fmla="*/ 4629310 w 12192000"/>
              <a:gd name="connsiteY51" fmla="*/ 1653854 h 3781151"/>
              <a:gd name="connsiteX52" fmla="*/ 4657404 w 12192000"/>
              <a:gd name="connsiteY52" fmla="*/ 1660247 h 3781151"/>
              <a:gd name="connsiteX53" fmla="*/ 4691044 w 12192000"/>
              <a:gd name="connsiteY53" fmla="*/ 1656408 h 3781151"/>
              <a:gd name="connsiteX54" fmla="*/ 4850032 w 12192000"/>
              <a:gd name="connsiteY54" fmla="*/ 1626917 h 3781151"/>
              <a:gd name="connsiteX55" fmla="*/ 4945654 w 12192000"/>
              <a:gd name="connsiteY55" fmla="*/ 1615689 h 3781151"/>
              <a:gd name="connsiteX56" fmla="*/ 4982770 w 12192000"/>
              <a:gd name="connsiteY56" fmla="*/ 1621504 h 3781151"/>
              <a:gd name="connsiteX57" fmla="*/ 5034068 w 12192000"/>
              <a:gd name="connsiteY57" fmla="*/ 1622846 h 3781151"/>
              <a:gd name="connsiteX58" fmla="*/ 5157133 w 12192000"/>
              <a:gd name="connsiteY58" fmla="*/ 1608775 h 3781151"/>
              <a:gd name="connsiteX59" fmla="*/ 5331645 w 12192000"/>
              <a:gd name="connsiteY59" fmla="*/ 1590152 h 3781151"/>
              <a:gd name="connsiteX60" fmla="*/ 5339977 w 12192000"/>
              <a:gd name="connsiteY60" fmla="*/ 1596841 h 3781151"/>
              <a:gd name="connsiteX61" fmla="*/ 5400314 w 12192000"/>
              <a:gd name="connsiteY61" fmla="*/ 1588177 h 3781151"/>
              <a:gd name="connsiteX62" fmla="*/ 5607257 w 12192000"/>
              <a:gd name="connsiteY62" fmla="*/ 1505972 h 3781151"/>
              <a:gd name="connsiteX63" fmla="*/ 5725292 w 12192000"/>
              <a:gd name="connsiteY63" fmla="*/ 1490473 h 3781151"/>
              <a:gd name="connsiteX64" fmla="*/ 5767898 w 12192000"/>
              <a:gd name="connsiteY64" fmla="*/ 1493335 h 3781151"/>
              <a:gd name="connsiteX65" fmla="*/ 5839240 w 12192000"/>
              <a:gd name="connsiteY65" fmla="*/ 1497610 h 3781151"/>
              <a:gd name="connsiteX66" fmla="*/ 5905402 w 12192000"/>
              <a:gd name="connsiteY66" fmla="*/ 1514878 h 3781151"/>
              <a:gd name="connsiteX67" fmla="*/ 5964698 w 12192000"/>
              <a:gd name="connsiteY67" fmla="*/ 1489113 h 3781151"/>
              <a:gd name="connsiteX68" fmla="*/ 6017881 w 12192000"/>
              <a:gd name="connsiteY68" fmla="*/ 1478726 h 3781151"/>
              <a:gd name="connsiteX69" fmla="*/ 6023244 w 12192000"/>
              <a:gd name="connsiteY69" fmla="*/ 1485861 h 3781151"/>
              <a:gd name="connsiteX70" fmla="*/ 6030193 w 12192000"/>
              <a:gd name="connsiteY70" fmla="*/ 1485330 h 3781151"/>
              <a:gd name="connsiteX71" fmla="*/ 6032755 w 12192000"/>
              <a:gd name="connsiteY71" fmla="*/ 1476614 h 3781151"/>
              <a:gd name="connsiteX72" fmla="*/ 6114491 w 12192000"/>
              <a:gd name="connsiteY72" fmla="*/ 1435020 h 3781151"/>
              <a:gd name="connsiteX73" fmla="*/ 6228089 w 12192000"/>
              <a:gd name="connsiteY73" fmla="*/ 1392213 h 3781151"/>
              <a:gd name="connsiteX74" fmla="*/ 6266132 w 12192000"/>
              <a:gd name="connsiteY74" fmla="*/ 1396181 h 3781151"/>
              <a:gd name="connsiteX75" fmla="*/ 6266284 w 12192000"/>
              <a:gd name="connsiteY75" fmla="*/ 1396172 h 3781151"/>
              <a:gd name="connsiteX76" fmla="*/ 6267815 w 12192000"/>
              <a:gd name="connsiteY76" fmla="*/ 1401423 h 3781151"/>
              <a:gd name="connsiteX77" fmla="*/ 6277660 w 12192000"/>
              <a:gd name="connsiteY77" fmla="*/ 1400632 h 3781151"/>
              <a:gd name="connsiteX78" fmla="*/ 6290206 w 12192000"/>
              <a:gd name="connsiteY78" fmla="*/ 1395045 h 3781151"/>
              <a:gd name="connsiteX79" fmla="*/ 6318021 w 12192000"/>
              <a:gd name="connsiteY79" fmla="*/ 1401415 h 3781151"/>
              <a:gd name="connsiteX80" fmla="*/ 6319318 w 12192000"/>
              <a:gd name="connsiteY80" fmla="*/ 1402047 h 3781151"/>
              <a:gd name="connsiteX81" fmla="*/ 6391161 w 12192000"/>
              <a:gd name="connsiteY81" fmla="*/ 1439443 h 3781151"/>
              <a:gd name="connsiteX82" fmla="*/ 6458507 w 12192000"/>
              <a:gd name="connsiteY82" fmla="*/ 1506631 h 3781151"/>
              <a:gd name="connsiteX83" fmla="*/ 6567007 w 12192000"/>
              <a:gd name="connsiteY83" fmla="*/ 1543856 h 3781151"/>
              <a:gd name="connsiteX84" fmla="*/ 6607554 w 12192000"/>
              <a:gd name="connsiteY84" fmla="*/ 1553791 h 3781151"/>
              <a:gd name="connsiteX85" fmla="*/ 6731017 w 12192000"/>
              <a:gd name="connsiteY85" fmla="*/ 1571341 h 3781151"/>
              <a:gd name="connsiteX86" fmla="*/ 6734116 w 12192000"/>
              <a:gd name="connsiteY86" fmla="*/ 1568435 h 3781151"/>
              <a:gd name="connsiteX87" fmla="*/ 6918249 w 12192000"/>
              <a:gd name="connsiteY87" fmla="*/ 1468691 h 3781151"/>
              <a:gd name="connsiteX88" fmla="*/ 7067518 w 12192000"/>
              <a:gd name="connsiteY88" fmla="*/ 1422257 h 3781151"/>
              <a:gd name="connsiteX89" fmla="*/ 7124203 w 12192000"/>
              <a:gd name="connsiteY89" fmla="*/ 1416853 h 3781151"/>
              <a:gd name="connsiteX90" fmla="*/ 7218949 w 12192000"/>
              <a:gd name="connsiteY90" fmla="*/ 1407112 h 3781151"/>
              <a:gd name="connsiteX91" fmla="*/ 7298895 w 12192000"/>
              <a:gd name="connsiteY91" fmla="*/ 1427110 h 3781151"/>
              <a:gd name="connsiteX92" fmla="*/ 7374497 w 12192000"/>
              <a:gd name="connsiteY92" fmla="*/ 1408155 h 3781151"/>
              <a:gd name="connsiteX93" fmla="*/ 7380250 w 12192000"/>
              <a:gd name="connsiteY93" fmla="*/ 1368474 h 3781151"/>
              <a:gd name="connsiteX94" fmla="*/ 7464957 w 12192000"/>
              <a:gd name="connsiteY94" fmla="*/ 1359648 h 3781151"/>
              <a:gd name="connsiteX95" fmla="*/ 7594747 w 12192000"/>
              <a:gd name="connsiteY95" fmla="*/ 1350130 h 3781151"/>
              <a:gd name="connsiteX96" fmla="*/ 7666555 w 12192000"/>
              <a:gd name="connsiteY96" fmla="*/ 1335529 h 3781151"/>
              <a:gd name="connsiteX97" fmla="*/ 7866007 w 12192000"/>
              <a:gd name="connsiteY97" fmla="*/ 1305544 h 3781151"/>
              <a:gd name="connsiteX98" fmla="*/ 8068308 w 12192000"/>
              <a:gd name="connsiteY98" fmla="*/ 1283051 h 3781151"/>
              <a:gd name="connsiteX99" fmla="*/ 8202385 w 12192000"/>
              <a:gd name="connsiteY99" fmla="*/ 1312300 h 3781151"/>
              <a:gd name="connsiteX100" fmla="*/ 8367138 w 12192000"/>
              <a:gd name="connsiteY100" fmla="*/ 1289211 h 3781151"/>
              <a:gd name="connsiteX101" fmla="*/ 8396799 w 12192000"/>
              <a:gd name="connsiteY101" fmla="*/ 1291584 h 3781151"/>
              <a:gd name="connsiteX102" fmla="*/ 8824768 w 12192000"/>
              <a:gd name="connsiteY102" fmla="*/ 1121217 h 3781151"/>
              <a:gd name="connsiteX103" fmla="*/ 8909609 w 12192000"/>
              <a:gd name="connsiteY103" fmla="*/ 1087532 h 3781151"/>
              <a:gd name="connsiteX104" fmla="*/ 9036318 w 12192000"/>
              <a:gd name="connsiteY104" fmla="*/ 994500 h 3781151"/>
              <a:gd name="connsiteX105" fmla="*/ 9230382 w 12192000"/>
              <a:gd name="connsiteY105" fmla="*/ 955654 h 3781151"/>
              <a:gd name="connsiteX106" fmla="*/ 9347314 w 12192000"/>
              <a:gd name="connsiteY106" fmla="*/ 933744 h 3781151"/>
              <a:gd name="connsiteX107" fmla="*/ 9492995 w 12192000"/>
              <a:gd name="connsiteY107" fmla="*/ 830749 h 3781151"/>
              <a:gd name="connsiteX108" fmla="*/ 9568501 w 12192000"/>
              <a:gd name="connsiteY108" fmla="*/ 787793 h 3781151"/>
              <a:gd name="connsiteX109" fmla="*/ 9691686 w 12192000"/>
              <a:gd name="connsiteY109" fmla="*/ 738088 h 3781151"/>
              <a:gd name="connsiteX110" fmla="*/ 9728219 w 12192000"/>
              <a:gd name="connsiteY110" fmla="*/ 719921 h 3781151"/>
              <a:gd name="connsiteX111" fmla="*/ 10335073 w 12192000"/>
              <a:gd name="connsiteY111" fmla="*/ 523921 h 3781151"/>
              <a:gd name="connsiteX112" fmla="*/ 10593135 w 12192000"/>
              <a:gd name="connsiteY112" fmla="*/ 467427 h 3781151"/>
              <a:gd name="connsiteX113" fmla="*/ 10655931 w 12192000"/>
              <a:gd name="connsiteY113" fmla="*/ 401632 h 3781151"/>
              <a:gd name="connsiteX114" fmla="*/ 10695298 w 12192000"/>
              <a:gd name="connsiteY114" fmla="*/ 391761 h 3781151"/>
              <a:gd name="connsiteX115" fmla="*/ 10761489 w 12192000"/>
              <a:gd name="connsiteY115" fmla="*/ 380170 h 3781151"/>
              <a:gd name="connsiteX116" fmla="*/ 10853610 w 12192000"/>
              <a:gd name="connsiteY116" fmla="*/ 332449 h 3781151"/>
              <a:gd name="connsiteX117" fmla="*/ 11052930 w 12192000"/>
              <a:gd name="connsiteY117" fmla="*/ 280871 h 3781151"/>
              <a:gd name="connsiteX118" fmla="*/ 11359700 w 12192000"/>
              <a:gd name="connsiteY118" fmla="*/ 158445 h 3781151"/>
              <a:gd name="connsiteX119" fmla="*/ 11672425 w 12192000"/>
              <a:gd name="connsiteY119" fmla="*/ 31452 h 3781151"/>
              <a:gd name="connsiteX120" fmla="*/ 11912086 w 12192000"/>
              <a:gd name="connsiteY120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795149 w 12192000"/>
              <a:gd name="connsiteY31" fmla="*/ 2294935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303290 w 12192000"/>
              <a:gd name="connsiteY34" fmla="*/ 1995084 h 3781151"/>
              <a:gd name="connsiteX35" fmla="*/ 3395602 w 12192000"/>
              <a:gd name="connsiteY35" fmla="*/ 1893639 h 3781151"/>
              <a:gd name="connsiteX36" fmla="*/ 3430100 w 12192000"/>
              <a:gd name="connsiteY36" fmla="*/ 1867444 h 3781151"/>
              <a:gd name="connsiteX37" fmla="*/ 3437914 w 12192000"/>
              <a:gd name="connsiteY37" fmla="*/ 1869491 h 3781151"/>
              <a:gd name="connsiteX38" fmla="*/ 3438972 w 12192000"/>
              <a:gd name="connsiteY38" fmla="*/ 1871208 h 3781151"/>
              <a:gd name="connsiteX39" fmla="*/ 3547723 w 12192000"/>
              <a:gd name="connsiteY39" fmla="*/ 1831216 h 3781151"/>
              <a:gd name="connsiteX40" fmla="*/ 3572350 w 12192000"/>
              <a:gd name="connsiteY40" fmla="*/ 1826069 h 3781151"/>
              <a:gd name="connsiteX41" fmla="*/ 3575291 w 12192000"/>
              <a:gd name="connsiteY41" fmla="*/ 1827289 h 3781151"/>
              <a:gd name="connsiteX42" fmla="*/ 3595183 w 12192000"/>
              <a:gd name="connsiteY42" fmla="*/ 1816299 h 3781151"/>
              <a:gd name="connsiteX43" fmla="*/ 3611353 w 12192000"/>
              <a:gd name="connsiteY43" fmla="*/ 1798929 h 3781151"/>
              <a:gd name="connsiteX44" fmla="*/ 3825586 w 12192000"/>
              <a:gd name="connsiteY44" fmla="*/ 1798552 h 3781151"/>
              <a:gd name="connsiteX45" fmla="*/ 4166327 w 12192000"/>
              <a:gd name="connsiteY45" fmla="*/ 1747015 h 3781151"/>
              <a:gd name="connsiteX46" fmla="*/ 4437661 w 12192000"/>
              <a:gd name="connsiteY46" fmla="*/ 1663068 h 3781151"/>
              <a:gd name="connsiteX47" fmla="*/ 4510862 w 12192000"/>
              <a:gd name="connsiteY47" fmla="*/ 1665514 h 3781151"/>
              <a:gd name="connsiteX48" fmla="*/ 4573217 w 12192000"/>
              <a:gd name="connsiteY48" fmla="*/ 1633854 h 3781151"/>
              <a:gd name="connsiteX49" fmla="*/ 4605137 w 12192000"/>
              <a:gd name="connsiteY49" fmla="*/ 1644474 h 3781151"/>
              <a:gd name="connsiteX50" fmla="*/ 4623509 w 12192000"/>
              <a:gd name="connsiteY50" fmla="*/ 1643919 h 3781151"/>
              <a:gd name="connsiteX51" fmla="*/ 4629310 w 12192000"/>
              <a:gd name="connsiteY51" fmla="*/ 1653854 h 3781151"/>
              <a:gd name="connsiteX52" fmla="*/ 4657404 w 12192000"/>
              <a:gd name="connsiteY52" fmla="*/ 1660247 h 3781151"/>
              <a:gd name="connsiteX53" fmla="*/ 4691044 w 12192000"/>
              <a:gd name="connsiteY53" fmla="*/ 1656408 h 3781151"/>
              <a:gd name="connsiteX54" fmla="*/ 4850032 w 12192000"/>
              <a:gd name="connsiteY54" fmla="*/ 1626917 h 3781151"/>
              <a:gd name="connsiteX55" fmla="*/ 4945654 w 12192000"/>
              <a:gd name="connsiteY55" fmla="*/ 1615689 h 3781151"/>
              <a:gd name="connsiteX56" fmla="*/ 4982770 w 12192000"/>
              <a:gd name="connsiteY56" fmla="*/ 1621504 h 3781151"/>
              <a:gd name="connsiteX57" fmla="*/ 5034068 w 12192000"/>
              <a:gd name="connsiteY57" fmla="*/ 1622846 h 3781151"/>
              <a:gd name="connsiteX58" fmla="*/ 5157133 w 12192000"/>
              <a:gd name="connsiteY58" fmla="*/ 1608775 h 3781151"/>
              <a:gd name="connsiteX59" fmla="*/ 5331645 w 12192000"/>
              <a:gd name="connsiteY59" fmla="*/ 1590152 h 3781151"/>
              <a:gd name="connsiteX60" fmla="*/ 5339977 w 12192000"/>
              <a:gd name="connsiteY60" fmla="*/ 1596841 h 3781151"/>
              <a:gd name="connsiteX61" fmla="*/ 5400314 w 12192000"/>
              <a:gd name="connsiteY61" fmla="*/ 1588177 h 3781151"/>
              <a:gd name="connsiteX62" fmla="*/ 5607257 w 12192000"/>
              <a:gd name="connsiteY62" fmla="*/ 1505972 h 3781151"/>
              <a:gd name="connsiteX63" fmla="*/ 5725292 w 12192000"/>
              <a:gd name="connsiteY63" fmla="*/ 1490473 h 3781151"/>
              <a:gd name="connsiteX64" fmla="*/ 5767898 w 12192000"/>
              <a:gd name="connsiteY64" fmla="*/ 1493335 h 3781151"/>
              <a:gd name="connsiteX65" fmla="*/ 5839240 w 12192000"/>
              <a:gd name="connsiteY65" fmla="*/ 1497610 h 3781151"/>
              <a:gd name="connsiteX66" fmla="*/ 5905402 w 12192000"/>
              <a:gd name="connsiteY66" fmla="*/ 1514878 h 3781151"/>
              <a:gd name="connsiteX67" fmla="*/ 5964698 w 12192000"/>
              <a:gd name="connsiteY67" fmla="*/ 1489113 h 3781151"/>
              <a:gd name="connsiteX68" fmla="*/ 6017881 w 12192000"/>
              <a:gd name="connsiteY68" fmla="*/ 1478726 h 3781151"/>
              <a:gd name="connsiteX69" fmla="*/ 6023244 w 12192000"/>
              <a:gd name="connsiteY69" fmla="*/ 1485861 h 3781151"/>
              <a:gd name="connsiteX70" fmla="*/ 6030193 w 12192000"/>
              <a:gd name="connsiteY70" fmla="*/ 1485330 h 3781151"/>
              <a:gd name="connsiteX71" fmla="*/ 6032755 w 12192000"/>
              <a:gd name="connsiteY71" fmla="*/ 1476614 h 3781151"/>
              <a:gd name="connsiteX72" fmla="*/ 6114491 w 12192000"/>
              <a:gd name="connsiteY72" fmla="*/ 1435020 h 3781151"/>
              <a:gd name="connsiteX73" fmla="*/ 6228089 w 12192000"/>
              <a:gd name="connsiteY73" fmla="*/ 1392213 h 3781151"/>
              <a:gd name="connsiteX74" fmla="*/ 6266132 w 12192000"/>
              <a:gd name="connsiteY74" fmla="*/ 1396181 h 3781151"/>
              <a:gd name="connsiteX75" fmla="*/ 6266284 w 12192000"/>
              <a:gd name="connsiteY75" fmla="*/ 1396172 h 3781151"/>
              <a:gd name="connsiteX76" fmla="*/ 6267815 w 12192000"/>
              <a:gd name="connsiteY76" fmla="*/ 1401423 h 3781151"/>
              <a:gd name="connsiteX77" fmla="*/ 6277660 w 12192000"/>
              <a:gd name="connsiteY77" fmla="*/ 1400632 h 3781151"/>
              <a:gd name="connsiteX78" fmla="*/ 6290206 w 12192000"/>
              <a:gd name="connsiteY78" fmla="*/ 1395045 h 3781151"/>
              <a:gd name="connsiteX79" fmla="*/ 6318021 w 12192000"/>
              <a:gd name="connsiteY79" fmla="*/ 1401415 h 3781151"/>
              <a:gd name="connsiteX80" fmla="*/ 6319318 w 12192000"/>
              <a:gd name="connsiteY80" fmla="*/ 1402047 h 3781151"/>
              <a:gd name="connsiteX81" fmla="*/ 6391161 w 12192000"/>
              <a:gd name="connsiteY81" fmla="*/ 1439443 h 3781151"/>
              <a:gd name="connsiteX82" fmla="*/ 6458507 w 12192000"/>
              <a:gd name="connsiteY82" fmla="*/ 1506631 h 3781151"/>
              <a:gd name="connsiteX83" fmla="*/ 6567007 w 12192000"/>
              <a:gd name="connsiteY83" fmla="*/ 1543856 h 3781151"/>
              <a:gd name="connsiteX84" fmla="*/ 6607554 w 12192000"/>
              <a:gd name="connsiteY84" fmla="*/ 1553791 h 3781151"/>
              <a:gd name="connsiteX85" fmla="*/ 6731017 w 12192000"/>
              <a:gd name="connsiteY85" fmla="*/ 1571341 h 3781151"/>
              <a:gd name="connsiteX86" fmla="*/ 6734116 w 12192000"/>
              <a:gd name="connsiteY86" fmla="*/ 1568435 h 3781151"/>
              <a:gd name="connsiteX87" fmla="*/ 6918249 w 12192000"/>
              <a:gd name="connsiteY87" fmla="*/ 1468691 h 3781151"/>
              <a:gd name="connsiteX88" fmla="*/ 7067518 w 12192000"/>
              <a:gd name="connsiteY88" fmla="*/ 1422257 h 3781151"/>
              <a:gd name="connsiteX89" fmla="*/ 7124203 w 12192000"/>
              <a:gd name="connsiteY89" fmla="*/ 1416853 h 3781151"/>
              <a:gd name="connsiteX90" fmla="*/ 7218949 w 12192000"/>
              <a:gd name="connsiteY90" fmla="*/ 1407112 h 3781151"/>
              <a:gd name="connsiteX91" fmla="*/ 7298895 w 12192000"/>
              <a:gd name="connsiteY91" fmla="*/ 1427110 h 3781151"/>
              <a:gd name="connsiteX92" fmla="*/ 7374497 w 12192000"/>
              <a:gd name="connsiteY92" fmla="*/ 1408155 h 3781151"/>
              <a:gd name="connsiteX93" fmla="*/ 7380250 w 12192000"/>
              <a:gd name="connsiteY93" fmla="*/ 1368474 h 3781151"/>
              <a:gd name="connsiteX94" fmla="*/ 7464957 w 12192000"/>
              <a:gd name="connsiteY94" fmla="*/ 1359648 h 3781151"/>
              <a:gd name="connsiteX95" fmla="*/ 7594747 w 12192000"/>
              <a:gd name="connsiteY95" fmla="*/ 1350130 h 3781151"/>
              <a:gd name="connsiteX96" fmla="*/ 7666555 w 12192000"/>
              <a:gd name="connsiteY96" fmla="*/ 1335529 h 3781151"/>
              <a:gd name="connsiteX97" fmla="*/ 7866007 w 12192000"/>
              <a:gd name="connsiteY97" fmla="*/ 1305544 h 3781151"/>
              <a:gd name="connsiteX98" fmla="*/ 8068308 w 12192000"/>
              <a:gd name="connsiteY98" fmla="*/ 1283051 h 3781151"/>
              <a:gd name="connsiteX99" fmla="*/ 8202385 w 12192000"/>
              <a:gd name="connsiteY99" fmla="*/ 1312300 h 3781151"/>
              <a:gd name="connsiteX100" fmla="*/ 8367138 w 12192000"/>
              <a:gd name="connsiteY100" fmla="*/ 1289211 h 3781151"/>
              <a:gd name="connsiteX101" fmla="*/ 8396799 w 12192000"/>
              <a:gd name="connsiteY101" fmla="*/ 1291584 h 3781151"/>
              <a:gd name="connsiteX102" fmla="*/ 8824768 w 12192000"/>
              <a:gd name="connsiteY102" fmla="*/ 1121217 h 3781151"/>
              <a:gd name="connsiteX103" fmla="*/ 8909609 w 12192000"/>
              <a:gd name="connsiteY103" fmla="*/ 1087532 h 3781151"/>
              <a:gd name="connsiteX104" fmla="*/ 9036318 w 12192000"/>
              <a:gd name="connsiteY104" fmla="*/ 994500 h 3781151"/>
              <a:gd name="connsiteX105" fmla="*/ 9230382 w 12192000"/>
              <a:gd name="connsiteY105" fmla="*/ 955654 h 3781151"/>
              <a:gd name="connsiteX106" fmla="*/ 9347314 w 12192000"/>
              <a:gd name="connsiteY106" fmla="*/ 933744 h 3781151"/>
              <a:gd name="connsiteX107" fmla="*/ 9492995 w 12192000"/>
              <a:gd name="connsiteY107" fmla="*/ 830749 h 3781151"/>
              <a:gd name="connsiteX108" fmla="*/ 9568501 w 12192000"/>
              <a:gd name="connsiteY108" fmla="*/ 787793 h 3781151"/>
              <a:gd name="connsiteX109" fmla="*/ 9691686 w 12192000"/>
              <a:gd name="connsiteY109" fmla="*/ 738088 h 3781151"/>
              <a:gd name="connsiteX110" fmla="*/ 10335073 w 12192000"/>
              <a:gd name="connsiteY110" fmla="*/ 523921 h 3781151"/>
              <a:gd name="connsiteX111" fmla="*/ 10593135 w 12192000"/>
              <a:gd name="connsiteY111" fmla="*/ 467427 h 3781151"/>
              <a:gd name="connsiteX112" fmla="*/ 10655931 w 12192000"/>
              <a:gd name="connsiteY112" fmla="*/ 401632 h 3781151"/>
              <a:gd name="connsiteX113" fmla="*/ 10695298 w 12192000"/>
              <a:gd name="connsiteY113" fmla="*/ 391761 h 3781151"/>
              <a:gd name="connsiteX114" fmla="*/ 10761489 w 12192000"/>
              <a:gd name="connsiteY114" fmla="*/ 380170 h 3781151"/>
              <a:gd name="connsiteX115" fmla="*/ 10853610 w 12192000"/>
              <a:gd name="connsiteY115" fmla="*/ 332449 h 3781151"/>
              <a:gd name="connsiteX116" fmla="*/ 11052930 w 12192000"/>
              <a:gd name="connsiteY116" fmla="*/ 280871 h 3781151"/>
              <a:gd name="connsiteX117" fmla="*/ 11359700 w 12192000"/>
              <a:gd name="connsiteY117" fmla="*/ 158445 h 3781151"/>
              <a:gd name="connsiteX118" fmla="*/ 11672425 w 12192000"/>
              <a:gd name="connsiteY118" fmla="*/ 31452 h 3781151"/>
              <a:gd name="connsiteX119" fmla="*/ 11912086 w 12192000"/>
              <a:gd name="connsiteY119" fmla="*/ 45240 h 3781151"/>
              <a:gd name="connsiteX0" fmla="*/ 11912086 w 12192000"/>
              <a:gd name="connsiteY0" fmla="*/ 45240 h 3781151"/>
              <a:gd name="connsiteX1" fmla="*/ 12178353 w 12192000"/>
              <a:gd name="connsiteY1" fmla="*/ 0 h 3781151"/>
              <a:gd name="connsiteX2" fmla="*/ 12192000 w 12192000"/>
              <a:gd name="connsiteY2" fmla="*/ 12672 h 3781151"/>
              <a:gd name="connsiteX3" fmla="*/ 12192000 w 12192000"/>
              <a:gd name="connsiteY3" fmla="*/ 3781151 h 3781151"/>
              <a:gd name="connsiteX4" fmla="*/ 0 w 12192000"/>
              <a:gd name="connsiteY4" fmla="*/ 3781151 h 3781151"/>
              <a:gd name="connsiteX5" fmla="*/ 0 w 12192000"/>
              <a:gd name="connsiteY5" fmla="*/ 3053542 h 3781151"/>
              <a:gd name="connsiteX6" fmla="*/ 8171 w 12192000"/>
              <a:gd name="connsiteY6" fmla="*/ 3051191 h 3781151"/>
              <a:gd name="connsiteX7" fmla="*/ 67297 w 12192000"/>
              <a:gd name="connsiteY7" fmla="*/ 3026485 h 3781151"/>
              <a:gd name="connsiteX8" fmla="*/ 156970 w 12192000"/>
              <a:gd name="connsiteY8" fmla="*/ 3066095 h 3781151"/>
              <a:gd name="connsiteX9" fmla="*/ 191925 w 12192000"/>
              <a:gd name="connsiteY9" fmla="*/ 3069149 h 3781151"/>
              <a:gd name="connsiteX10" fmla="*/ 260901 w 12192000"/>
              <a:gd name="connsiteY10" fmla="*/ 3111386 h 3781151"/>
              <a:gd name="connsiteX11" fmla="*/ 408315 w 12192000"/>
              <a:gd name="connsiteY11" fmla="*/ 2967418 h 3781151"/>
              <a:gd name="connsiteX12" fmla="*/ 658076 w 12192000"/>
              <a:gd name="connsiteY12" fmla="*/ 2930787 h 3781151"/>
              <a:gd name="connsiteX13" fmla="*/ 851279 w 12192000"/>
              <a:gd name="connsiteY13" fmla="*/ 2924771 h 3781151"/>
              <a:gd name="connsiteX14" fmla="*/ 1047040 w 12192000"/>
              <a:gd name="connsiteY14" fmla="*/ 2826828 h 3781151"/>
              <a:gd name="connsiteX15" fmla="*/ 1377085 w 12192000"/>
              <a:gd name="connsiteY15" fmla="*/ 2735410 h 3781151"/>
              <a:gd name="connsiteX16" fmla="*/ 1465015 w 12192000"/>
              <a:gd name="connsiteY16" fmla="*/ 2734757 h 3781151"/>
              <a:gd name="connsiteX17" fmla="*/ 1679251 w 12192000"/>
              <a:gd name="connsiteY17" fmla="*/ 2712367 h 3781151"/>
              <a:gd name="connsiteX18" fmla="*/ 1865161 w 12192000"/>
              <a:gd name="connsiteY18" fmla="*/ 2663121 h 3781151"/>
              <a:gd name="connsiteX19" fmla="*/ 1977927 w 12192000"/>
              <a:gd name="connsiteY19" fmla="*/ 2642448 h 3781151"/>
              <a:gd name="connsiteX20" fmla="*/ 2023175 w 12192000"/>
              <a:gd name="connsiteY20" fmla="*/ 2648402 h 3781151"/>
              <a:gd name="connsiteX21" fmla="*/ 2040685 w 12192000"/>
              <a:gd name="connsiteY21" fmla="*/ 2652651 h 3781151"/>
              <a:gd name="connsiteX22" fmla="*/ 2057102 w 12192000"/>
              <a:gd name="connsiteY22" fmla="*/ 2645758 h 3781151"/>
              <a:gd name="connsiteX23" fmla="*/ 2052057 w 12192000"/>
              <a:gd name="connsiteY23" fmla="*/ 2618002 h 3781151"/>
              <a:gd name="connsiteX24" fmla="*/ 2052988 w 12192000"/>
              <a:gd name="connsiteY24" fmla="*/ 2617321 h 3781151"/>
              <a:gd name="connsiteX25" fmla="*/ 2075835 w 12192000"/>
              <a:gd name="connsiteY25" fmla="*/ 2625051 h 3781151"/>
              <a:gd name="connsiteX26" fmla="*/ 2105280 w 12192000"/>
              <a:gd name="connsiteY26" fmla="*/ 2621772 h 3781151"/>
              <a:gd name="connsiteX27" fmla="*/ 2271487 w 12192000"/>
              <a:gd name="connsiteY27" fmla="*/ 2559602 h 3781151"/>
              <a:gd name="connsiteX28" fmla="*/ 2450874 w 12192000"/>
              <a:gd name="connsiteY28" fmla="*/ 2540963 h 3781151"/>
              <a:gd name="connsiteX29" fmla="*/ 2507266 w 12192000"/>
              <a:gd name="connsiteY29" fmla="*/ 2511976 h 3781151"/>
              <a:gd name="connsiteX30" fmla="*/ 2641503 w 12192000"/>
              <a:gd name="connsiteY30" fmla="*/ 2426341 h 3781151"/>
              <a:gd name="connsiteX31" fmla="*/ 2795149 w 12192000"/>
              <a:gd name="connsiteY31" fmla="*/ 2294935 h 3781151"/>
              <a:gd name="connsiteX32" fmla="*/ 2957554 w 12192000"/>
              <a:gd name="connsiteY32" fmla="*/ 2180877 h 3781151"/>
              <a:gd name="connsiteX33" fmla="*/ 3003677 w 12192000"/>
              <a:gd name="connsiteY33" fmla="*/ 2154878 h 3781151"/>
              <a:gd name="connsiteX34" fmla="*/ 3303290 w 12192000"/>
              <a:gd name="connsiteY34" fmla="*/ 1995084 h 3781151"/>
              <a:gd name="connsiteX35" fmla="*/ 3395602 w 12192000"/>
              <a:gd name="connsiteY35" fmla="*/ 1893639 h 3781151"/>
              <a:gd name="connsiteX36" fmla="*/ 3430100 w 12192000"/>
              <a:gd name="connsiteY36" fmla="*/ 1867444 h 3781151"/>
              <a:gd name="connsiteX37" fmla="*/ 3437914 w 12192000"/>
              <a:gd name="connsiteY37" fmla="*/ 1869491 h 3781151"/>
              <a:gd name="connsiteX38" fmla="*/ 3438972 w 12192000"/>
              <a:gd name="connsiteY38" fmla="*/ 1871208 h 3781151"/>
              <a:gd name="connsiteX39" fmla="*/ 3547723 w 12192000"/>
              <a:gd name="connsiteY39" fmla="*/ 1831216 h 3781151"/>
              <a:gd name="connsiteX40" fmla="*/ 3572350 w 12192000"/>
              <a:gd name="connsiteY40" fmla="*/ 1826069 h 3781151"/>
              <a:gd name="connsiteX41" fmla="*/ 3575291 w 12192000"/>
              <a:gd name="connsiteY41" fmla="*/ 1827289 h 3781151"/>
              <a:gd name="connsiteX42" fmla="*/ 3595183 w 12192000"/>
              <a:gd name="connsiteY42" fmla="*/ 1816299 h 3781151"/>
              <a:gd name="connsiteX43" fmla="*/ 3611353 w 12192000"/>
              <a:gd name="connsiteY43" fmla="*/ 1798929 h 3781151"/>
              <a:gd name="connsiteX44" fmla="*/ 3825586 w 12192000"/>
              <a:gd name="connsiteY44" fmla="*/ 1798552 h 3781151"/>
              <a:gd name="connsiteX45" fmla="*/ 4166327 w 12192000"/>
              <a:gd name="connsiteY45" fmla="*/ 1747015 h 3781151"/>
              <a:gd name="connsiteX46" fmla="*/ 4437661 w 12192000"/>
              <a:gd name="connsiteY46" fmla="*/ 1663068 h 3781151"/>
              <a:gd name="connsiteX47" fmla="*/ 4510862 w 12192000"/>
              <a:gd name="connsiteY47" fmla="*/ 1665514 h 3781151"/>
              <a:gd name="connsiteX48" fmla="*/ 4573217 w 12192000"/>
              <a:gd name="connsiteY48" fmla="*/ 1633854 h 3781151"/>
              <a:gd name="connsiteX49" fmla="*/ 4605137 w 12192000"/>
              <a:gd name="connsiteY49" fmla="*/ 1644474 h 3781151"/>
              <a:gd name="connsiteX50" fmla="*/ 4623509 w 12192000"/>
              <a:gd name="connsiteY50" fmla="*/ 1643919 h 3781151"/>
              <a:gd name="connsiteX51" fmla="*/ 4629310 w 12192000"/>
              <a:gd name="connsiteY51" fmla="*/ 1653854 h 3781151"/>
              <a:gd name="connsiteX52" fmla="*/ 4657404 w 12192000"/>
              <a:gd name="connsiteY52" fmla="*/ 1660247 h 3781151"/>
              <a:gd name="connsiteX53" fmla="*/ 4691044 w 12192000"/>
              <a:gd name="connsiteY53" fmla="*/ 1656408 h 3781151"/>
              <a:gd name="connsiteX54" fmla="*/ 4850032 w 12192000"/>
              <a:gd name="connsiteY54" fmla="*/ 1626917 h 3781151"/>
              <a:gd name="connsiteX55" fmla="*/ 4945654 w 12192000"/>
              <a:gd name="connsiteY55" fmla="*/ 1615689 h 3781151"/>
              <a:gd name="connsiteX56" fmla="*/ 4982770 w 12192000"/>
              <a:gd name="connsiteY56" fmla="*/ 1621504 h 3781151"/>
              <a:gd name="connsiteX57" fmla="*/ 5034068 w 12192000"/>
              <a:gd name="connsiteY57" fmla="*/ 1622846 h 3781151"/>
              <a:gd name="connsiteX58" fmla="*/ 5157133 w 12192000"/>
              <a:gd name="connsiteY58" fmla="*/ 1608775 h 3781151"/>
              <a:gd name="connsiteX59" fmla="*/ 5331645 w 12192000"/>
              <a:gd name="connsiteY59" fmla="*/ 1590152 h 3781151"/>
              <a:gd name="connsiteX60" fmla="*/ 5339977 w 12192000"/>
              <a:gd name="connsiteY60" fmla="*/ 1596841 h 3781151"/>
              <a:gd name="connsiteX61" fmla="*/ 5400314 w 12192000"/>
              <a:gd name="connsiteY61" fmla="*/ 1588177 h 3781151"/>
              <a:gd name="connsiteX62" fmla="*/ 5607257 w 12192000"/>
              <a:gd name="connsiteY62" fmla="*/ 1505972 h 3781151"/>
              <a:gd name="connsiteX63" fmla="*/ 5725292 w 12192000"/>
              <a:gd name="connsiteY63" fmla="*/ 1490473 h 3781151"/>
              <a:gd name="connsiteX64" fmla="*/ 5767898 w 12192000"/>
              <a:gd name="connsiteY64" fmla="*/ 1493335 h 3781151"/>
              <a:gd name="connsiteX65" fmla="*/ 5839240 w 12192000"/>
              <a:gd name="connsiteY65" fmla="*/ 1497610 h 3781151"/>
              <a:gd name="connsiteX66" fmla="*/ 5905402 w 12192000"/>
              <a:gd name="connsiteY66" fmla="*/ 1514878 h 3781151"/>
              <a:gd name="connsiteX67" fmla="*/ 5964698 w 12192000"/>
              <a:gd name="connsiteY67" fmla="*/ 1489113 h 3781151"/>
              <a:gd name="connsiteX68" fmla="*/ 6017881 w 12192000"/>
              <a:gd name="connsiteY68" fmla="*/ 1478726 h 3781151"/>
              <a:gd name="connsiteX69" fmla="*/ 6023244 w 12192000"/>
              <a:gd name="connsiteY69" fmla="*/ 1485861 h 3781151"/>
              <a:gd name="connsiteX70" fmla="*/ 6030193 w 12192000"/>
              <a:gd name="connsiteY70" fmla="*/ 1485330 h 3781151"/>
              <a:gd name="connsiteX71" fmla="*/ 6032755 w 12192000"/>
              <a:gd name="connsiteY71" fmla="*/ 1476614 h 3781151"/>
              <a:gd name="connsiteX72" fmla="*/ 6114491 w 12192000"/>
              <a:gd name="connsiteY72" fmla="*/ 1435020 h 3781151"/>
              <a:gd name="connsiteX73" fmla="*/ 6228089 w 12192000"/>
              <a:gd name="connsiteY73" fmla="*/ 1392213 h 3781151"/>
              <a:gd name="connsiteX74" fmla="*/ 6266132 w 12192000"/>
              <a:gd name="connsiteY74" fmla="*/ 1396181 h 3781151"/>
              <a:gd name="connsiteX75" fmla="*/ 6266284 w 12192000"/>
              <a:gd name="connsiteY75" fmla="*/ 1396172 h 3781151"/>
              <a:gd name="connsiteX76" fmla="*/ 6267815 w 12192000"/>
              <a:gd name="connsiteY76" fmla="*/ 1401423 h 3781151"/>
              <a:gd name="connsiteX77" fmla="*/ 6277660 w 12192000"/>
              <a:gd name="connsiteY77" fmla="*/ 1400632 h 3781151"/>
              <a:gd name="connsiteX78" fmla="*/ 6290206 w 12192000"/>
              <a:gd name="connsiteY78" fmla="*/ 1395045 h 3781151"/>
              <a:gd name="connsiteX79" fmla="*/ 6318021 w 12192000"/>
              <a:gd name="connsiteY79" fmla="*/ 1401415 h 3781151"/>
              <a:gd name="connsiteX80" fmla="*/ 6319318 w 12192000"/>
              <a:gd name="connsiteY80" fmla="*/ 1402047 h 3781151"/>
              <a:gd name="connsiteX81" fmla="*/ 6391161 w 12192000"/>
              <a:gd name="connsiteY81" fmla="*/ 1439443 h 3781151"/>
              <a:gd name="connsiteX82" fmla="*/ 6458507 w 12192000"/>
              <a:gd name="connsiteY82" fmla="*/ 1506631 h 3781151"/>
              <a:gd name="connsiteX83" fmla="*/ 6567007 w 12192000"/>
              <a:gd name="connsiteY83" fmla="*/ 1543856 h 3781151"/>
              <a:gd name="connsiteX84" fmla="*/ 6607554 w 12192000"/>
              <a:gd name="connsiteY84" fmla="*/ 1553791 h 3781151"/>
              <a:gd name="connsiteX85" fmla="*/ 6731017 w 12192000"/>
              <a:gd name="connsiteY85" fmla="*/ 1571341 h 3781151"/>
              <a:gd name="connsiteX86" fmla="*/ 6734116 w 12192000"/>
              <a:gd name="connsiteY86" fmla="*/ 1568435 h 3781151"/>
              <a:gd name="connsiteX87" fmla="*/ 6918249 w 12192000"/>
              <a:gd name="connsiteY87" fmla="*/ 1468691 h 3781151"/>
              <a:gd name="connsiteX88" fmla="*/ 7067518 w 12192000"/>
              <a:gd name="connsiteY88" fmla="*/ 1422257 h 3781151"/>
              <a:gd name="connsiteX89" fmla="*/ 7124203 w 12192000"/>
              <a:gd name="connsiteY89" fmla="*/ 1416853 h 3781151"/>
              <a:gd name="connsiteX90" fmla="*/ 7218949 w 12192000"/>
              <a:gd name="connsiteY90" fmla="*/ 1407112 h 3781151"/>
              <a:gd name="connsiteX91" fmla="*/ 7298895 w 12192000"/>
              <a:gd name="connsiteY91" fmla="*/ 1427110 h 3781151"/>
              <a:gd name="connsiteX92" fmla="*/ 7374497 w 12192000"/>
              <a:gd name="connsiteY92" fmla="*/ 1408155 h 3781151"/>
              <a:gd name="connsiteX93" fmla="*/ 7380250 w 12192000"/>
              <a:gd name="connsiteY93" fmla="*/ 1368474 h 3781151"/>
              <a:gd name="connsiteX94" fmla="*/ 7464957 w 12192000"/>
              <a:gd name="connsiteY94" fmla="*/ 1359648 h 3781151"/>
              <a:gd name="connsiteX95" fmla="*/ 7594747 w 12192000"/>
              <a:gd name="connsiteY95" fmla="*/ 1350130 h 3781151"/>
              <a:gd name="connsiteX96" fmla="*/ 7866007 w 12192000"/>
              <a:gd name="connsiteY96" fmla="*/ 1305544 h 3781151"/>
              <a:gd name="connsiteX97" fmla="*/ 8068308 w 12192000"/>
              <a:gd name="connsiteY97" fmla="*/ 1283051 h 3781151"/>
              <a:gd name="connsiteX98" fmla="*/ 8202385 w 12192000"/>
              <a:gd name="connsiteY98" fmla="*/ 1312300 h 3781151"/>
              <a:gd name="connsiteX99" fmla="*/ 8367138 w 12192000"/>
              <a:gd name="connsiteY99" fmla="*/ 1289211 h 3781151"/>
              <a:gd name="connsiteX100" fmla="*/ 8396799 w 12192000"/>
              <a:gd name="connsiteY100" fmla="*/ 1291584 h 3781151"/>
              <a:gd name="connsiteX101" fmla="*/ 8824768 w 12192000"/>
              <a:gd name="connsiteY101" fmla="*/ 1121217 h 3781151"/>
              <a:gd name="connsiteX102" fmla="*/ 8909609 w 12192000"/>
              <a:gd name="connsiteY102" fmla="*/ 1087532 h 3781151"/>
              <a:gd name="connsiteX103" fmla="*/ 9036318 w 12192000"/>
              <a:gd name="connsiteY103" fmla="*/ 994500 h 3781151"/>
              <a:gd name="connsiteX104" fmla="*/ 9230382 w 12192000"/>
              <a:gd name="connsiteY104" fmla="*/ 955654 h 3781151"/>
              <a:gd name="connsiteX105" fmla="*/ 9347314 w 12192000"/>
              <a:gd name="connsiteY105" fmla="*/ 933744 h 3781151"/>
              <a:gd name="connsiteX106" fmla="*/ 9492995 w 12192000"/>
              <a:gd name="connsiteY106" fmla="*/ 830749 h 3781151"/>
              <a:gd name="connsiteX107" fmla="*/ 9568501 w 12192000"/>
              <a:gd name="connsiteY107" fmla="*/ 787793 h 3781151"/>
              <a:gd name="connsiteX108" fmla="*/ 9691686 w 12192000"/>
              <a:gd name="connsiteY108" fmla="*/ 738088 h 3781151"/>
              <a:gd name="connsiteX109" fmla="*/ 10335073 w 12192000"/>
              <a:gd name="connsiteY109" fmla="*/ 523921 h 3781151"/>
              <a:gd name="connsiteX110" fmla="*/ 10593135 w 12192000"/>
              <a:gd name="connsiteY110" fmla="*/ 467427 h 3781151"/>
              <a:gd name="connsiteX111" fmla="*/ 10655931 w 12192000"/>
              <a:gd name="connsiteY111" fmla="*/ 401632 h 3781151"/>
              <a:gd name="connsiteX112" fmla="*/ 10695298 w 12192000"/>
              <a:gd name="connsiteY112" fmla="*/ 391761 h 3781151"/>
              <a:gd name="connsiteX113" fmla="*/ 10761489 w 12192000"/>
              <a:gd name="connsiteY113" fmla="*/ 380170 h 3781151"/>
              <a:gd name="connsiteX114" fmla="*/ 10853610 w 12192000"/>
              <a:gd name="connsiteY114" fmla="*/ 332449 h 3781151"/>
              <a:gd name="connsiteX115" fmla="*/ 11052930 w 12192000"/>
              <a:gd name="connsiteY115" fmla="*/ 280871 h 3781151"/>
              <a:gd name="connsiteX116" fmla="*/ 11359700 w 12192000"/>
              <a:gd name="connsiteY116" fmla="*/ 158445 h 3781151"/>
              <a:gd name="connsiteX117" fmla="*/ 11672425 w 12192000"/>
              <a:gd name="connsiteY117" fmla="*/ 31452 h 3781151"/>
              <a:gd name="connsiteX118" fmla="*/ 11912086 w 12192000"/>
              <a:gd name="connsiteY118" fmla="*/ 45240 h 3781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</a:cxnLst>
            <a:rect l="l" t="t" r="r" b="b"/>
            <a:pathLst>
              <a:path w="12192000" h="3781151">
                <a:moveTo>
                  <a:pt x="11912086" y="45240"/>
                </a:moveTo>
                <a:cubicBezTo>
                  <a:pt x="11978685" y="44809"/>
                  <a:pt x="12131701" y="5428"/>
                  <a:pt x="12178353" y="0"/>
                </a:cubicBezTo>
                <a:lnTo>
                  <a:pt x="12192000" y="12672"/>
                </a:lnTo>
                <a:lnTo>
                  <a:pt x="12192000" y="3781151"/>
                </a:lnTo>
                <a:lnTo>
                  <a:pt x="0" y="3781151"/>
                </a:lnTo>
                <a:lnTo>
                  <a:pt x="0" y="3053542"/>
                </a:lnTo>
                <a:lnTo>
                  <a:pt x="8171" y="3051191"/>
                </a:lnTo>
                <a:cubicBezTo>
                  <a:pt x="28756" y="3043875"/>
                  <a:pt x="48583" y="3035495"/>
                  <a:pt x="67297" y="3026485"/>
                </a:cubicBezTo>
                <a:cubicBezTo>
                  <a:pt x="89015" y="3055804"/>
                  <a:pt x="155058" y="3003158"/>
                  <a:pt x="156970" y="3066095"/>
                </a:cubicBezTo>
                <a:cubicBezTo>
                  <a:pt x="182504" y="3055761"/>
                  <a:pt x="194363" y="3027142"/>
                  <a:pt x="191925" y="3069149"/>
                </a:cubicBezTo>
                <a:cubicBezTo>
                  <a:pt x="226275" y="3060156"/>
                  <a:pt x="217518" y="3125136"/>
                  <a:pt x="260901" y="3111386"/>
                </a:cubicBezTo>
                <a:cubicBezTo>
                  <a:pt x="237722" y="3013204"/>
                  <a:pt x="375117" y="3046101"/>
                  <a:pt x="408315" y="2967418"/>
                </a:cubicBezTo>
                <a:cubicBezTo>
                  <a:pt x="497601" y="2998081"/>
                  <a:pt x="567973" y="2940149"/>
                  <a:pt x="658076" y="2930787"/>
                </a:cubicBezTo>
                <a:cubicBezTo>
                  <a:pt x="708095" y="2995959"/>
                  <a:pt x="785916" y="2931372"/>
                  <a:pt x="851279" y="2924771"/>
                </a:cubicBezTo>
                <a:cubicBezTo>
                  <a:pt x="916106" y="2907445"/>
                  <a:pt x="960543" y="2837916"/>
                  <a:pt x="1047040" y="2826828"/>
                </a:cubicBezTo>
                <a:cubicBezTo>
                  <a:pt x="1130754" y="2752596"/>
                  <a:pt x="1276437" y="2781431"/>
                  <a:pt x="1377085" y="2735410"/>
                </a:cubicBezTo>
                <a:cubicBezTo>
                  <a:pt x="1444016" y="2785754"/>
                  <a:pt x="1403964" y="2734873"/>
                  <a:pt x="1465015" y="2734757"/>
                </a:cubicBezTo>
                <a:cubicBezTo>
                  <a:pt x="1515376" y="2730917"/>
                  <a:pt x="1612560" y="2724306"/>
                  <a:pt x="1679251" y="2712367"/>
                </a:cubicBezTo>
                <a:cubicBezTo>
                  <a:pt x="1721132" y="2669280"/>
                  <a:pt x="1814171" y="2719581"/>
                  <a:pt x="1865161" y="2663121"/>
                </a:cubicBezTo>
                <a:cubicBezTo>
                  <a:pt x="1885508" y="2647236"/>
                  <a:pt x="1958240" y="2627918"/>
                  <a:pt x="1977927" y="2642448"/>
                </a:cubicBezTo>
                <a:cubicBezTo>
                  <a:pt x="1994313" y="2642169"/>
                  <a:pt x="2009788" y="2630665"/>
                  <a:pt x="2023175" y="2648402"/>
                </a:cubicBezTo>
                <a:cubicBezTo>
                  <a:pt x="2027984" y="2653519"/>
                  <a:pt x="2034136" y="2654134"/>
                  <a:pt x="2040685" y="2652651"/>
                </a:cubicBezTo>
                <a:lnTo>
                  <a:pt x="2057102" y="2645758"/>
                </a:lnTo>
                <a:lnTo>
                  <a:pt x="2052057" y="2618002"/>
                </a:lnTo>
                <a:lnTo>
                  <a:pt x="2052988" y="2617321"/>
                </a:lnTo>
                <a:cubicBezTo>
                  <a:pt x="2058901" y="2612479"/>
                  <a:pt x="2065203" y="2609553"/>
                  <a:pt x="2075835" y="2625051"/>
                </a:cubicBezTo>
                <a:cubicBezTo>
                  <a:pt x="2086915" y="2617266"/>
                  <a:pt x="2090174" y="2605518"/>
                  <a:pt x="2105280" y="2621772"/>
                </a:cubicBezTo>
                <a:cubicBezTo>
                  <a:pt x="2137889" y="2610864"/>
                  <a:pt x="2228682" y="2579548"/>
                  <a:pt x="2271487" y="2559602"/>
                </a:cubicBezTo>
                <a:cubicBezTo>
                  <a:pt x="2329085" y="2546134"/>
                  <a:pt x="2359908" y="2564442"/>
                  <a:pt x="2450874" y="2540963"/>
                </a:cubicBezTo>
                <a:cubicBezTo>
                  <a:pt x="2458291" y="2494924"/>
                  <a:pt x="2488302" y="2535186"/>
                  <a:pt x="2507266" y="2511976"/>
                </a:cubicBezTo>
                <a:cubicBezTo>
                  <a:pt x="2558011" y="2487992"/>
                  <a:pt x="2594040" y="2465160"/>
                  <a:pt x="2641503" y="2426341"/>
                </a:cubicBezTo>
                <a:cubicBezTo>
                  <a:pt x="2651261" y="2338141"/>
                  <a:pt x="2751064" y="2385948"/>
                  <a:pt x="2795149" y="2294935"/>
                </a:cubicBezTo>
                <a:cubicBezTo>
                  <a:pt x="2849418" y="2251684"/>
                  <a:pt x="2898877" y="2247383"/>
                  <a:pt x="2957554" y="2180877"/>
                </a:cubicBezTo>
                <a:cubicBezTo>
                  <a:pt x="2981173" y="2203103"/>
                  <a:pt x="2991267" y="2163934"/>
                  <a:pt x="3003677" y="2154878"/>
                </a:cubicBezTo>
                <a:cubicBezTo>
                  <a:pt x="3061300" y="2123913"/>
                  <a:pt x="3237969" y="2038624"/>
                  <a:pt x="3303290" y="1995084"/>
                </a:cubicBezTo>
                <a:cubicBezTo>
                  <a:pt x="3332789" y="1977297"/>
                  <a:pt x="3365695" y="1919146"/>
                  <a:pt x="3395602" y="1893639"/>
                </a:cubicBezTo>
                <a:lnTo>
                  <a:pt x="3430100" y="1867444"/>
                </a:lnTo>
                <a:lnTo>
                  <a:pt x="3437914" y="1869491"/>
                </a:lnTo>
                <a:lnTo>
                  <a:pt x="3438972" y="1871208"/>
                </a:lnTo>
                <a:lnTo>
                  <a:pt x="3547723" y="1831216"/>
                </a:lnTo>
                <a:cubicBezTo>
                  <a:pt x="3552630" y="1827126"/>
                  <a:pt x="3559871" y="1824701"/>
                  <a:pt x="3572350" y="1826069"/>
                </a:cubicBezTo>
                <a:lnTo>
                  <a:pt x="3575291" y="1827289"/>
                </a:lnTo>
                <a:lnTo>
                  <a:pt x="3595183" y="1816299"/>
                </a:lnTo>
                <a:cubicBezTo>
                  <a:pt x="3601515" y="1811585"/>
                  <a:pt x="3607034" y="1805917"/>
                  <a:pt x="3611353" y="1798929"/>
                </a:cubicBezTo>
                <a:cubicBezTo>
                  <a:pt x="3682924" y="1824101"/>
                  <a:pt x="3749808" y="1802343"/>
                  <a:pt x="3825586" y="1798552"/>
                </a:cubicBezTo>
                <a:cubicBezTo>
                  <a:pt x="3916204" y="1785116"/>
                  <a:pt x="4063775" y="1766619"/>
                  <a:pt x="4166327" y="1747015"/>
                </a:cubicBezTo>
                <a:cubicBezTo>
                  <a:pt x="4242504" y="1696035"/>
                  <a:pt x="4349880" y="1693056"/>
                  <a:pt x="4437661" y="1663068"/>
                </a:cubicBezTo>
                <a:cubicBezTo>
                  <a:pt x="4488900" y="1701750"/>
                  <a:pt x="4460066" y="1663570"/>
                  <a:pt x="4510862" y="1665514"/>
                </a:cubicBezTo>
                <a:cubicBezTo>
                  <a:pt x="4494570" y="1625937"/>
                  <a:pt x="4573332" y="1680866"/>
                  <a:pt x="4573217" y="1633854"/>
                </a:cubicBezTo>
                <a:lnTo>
                  <a:pt x="4605137" y="1644474"/>
                </a:lnTo>
                <a:lnTo>
                  <a:pt x="4623509" y="1643919"/>
                </a:lnTo>
                <a:lnTo>
                  <a:pt x="4629310" y="1653854"/>
                </a:lnTo>
                <a:lnTo>
                  <a:pt x="4657404" y="1660247"/>
                </a:lnTo>
                <a:cubicBezTo>
                  <a:pt x="4667829" y="1661084"/>
                  <a:pt x="4678935" y="1660158"/>
                  <a:pt x="4691044" y="1656408"/>
                </a:cubicBezTo>
                <a:cubicBezTo>
                  <a:pt x="4729679" y="1626597"/>
                  <a:pt x="4802640" y="1666115"/>
                  <a:pt x="4850032" y="1626917"/>
                </a:cubicBezTo>
                <a:cubicBezTo>
                  <a:pt x="4868357" y="1616087"/>
                  <a:pt x="4930559" y="1604512"/>
                  <a:pt x="4945654" y="1615689"/>
                </a:cubicBezTo>
                <a:cubicBezTo>
                  <a:pt x="4959310" y="1616030"/>
                  <a:pt x="4973195" y="1608214"/>
                  <a:pt x="4982770" y="1621504"/>
                </a:cubicBezTo>
                <a:cubicBezTo>
                  <a:pt x="4996971" y="1636961"/>
                  <a:pt x="5035380" y="1600988"/>
                  <a:pt x="5034068" y="1622846"/>
                </a:cubicBezTo>
                <a:cubicBezTo>
                  <a:pt x="5061512" y="1597974"/>
                  <a:pt x="5127967" y="1605147"/>
                  <a:pt x="5157133" y="1608775"/>
                </a:cubicBezTo>
                <a:cubicBezTo>
                  <a:pt x="5206729" y="1603324"/>
                  <a:pt x="5295851" y="1596182"/>
                  <a:pt x="5331645" y="1590152"/>
                </a:cubicBezTo>
                <a:cubicBezTo>
                  <a:pt x="5333984" y="1592710"/>
                  <a:pt x="5336792" y="1594964"/>
                  <a:pt x="5339977" y="1596841"/>
                </a:cubicBezTo>
                <a:cubicBezTo>
                  <a:pt x="5358481" y="1607745"/>
                  <a:pt x="5385498" y="1603866"/>
                  <a:pt x="5400314" y="1588177"/>
                </a:cubicBezTo>
                <a:cubicBezTo>
                  <a:pt x="5472382" y="1534711"/>
                  <a:pt x="5542525" y="1525044"/>
                  <a:pt x="5607257" y="1505972"/>
                </a:cubicBezTo>
                <a:cubicBezTo>
                  <a:pt x="5680984" y="1489008"/>
                  <a:pt x="5636802" y="1544517"/>
                  <a:pt x="5725292" y="1490473"/>
                </a:cubicBezTo>
                <a:cubicBezTo>
                  <a:pt x="5737022" y="1505421"/>
                  <a:pt x="5748880" y="1504359"/>
                  <a:pt x="5767898" y="1493335"/>
                </a:cubicBezTo>
                <a:cubicBezTo>
                  <a:pt x="5803852" y="1486328"/>
                  <a:pt x="5805362" y="1528317"/>
                  <a:pt x="5839240" y="1497610"/>
                </a:cubicBezTo>
                <a:lnTo>
                  <a:pt x="5905402" y="1514878"/>
                </a:lnTo>
                <a:cubicBezTo>
                  <a:pt x="5901291" y="1508724"/>
                  <a:pt x="5950204" y="1492204"/>
                  <a:pt x="5964698" y="1489113"/>
                </a:cubicBezTo>
                <a:cubicBezTo>
                  <a:pt x="5995812" y="1486079"/>
                  <a:pt x="5996433" y="1454360"/>
                  <a:pt x="6017881" y="1478726"/>
                </a:cubicBezTo>
                <a:lnTo>
                  <a:pt x="6023244" y="1485861"/>
                </a:lnTo>
                <a:lnTo>
                  <a:pt x="6030193" y="1485330"/>
                </a:lnTo>
                <a:cubicBezTo>
                  <a:pt x="6033618" y="1484104"/>
                  <a:pt x="6034983" y="1481614"/>
                  <a:pt x="6032755" y="1476614"/>
                </a:cubicBezTo>
                <a:cubicBezTo>
                  <a:pt x="6067194" y="1490239"/>
                  <a:pt x="6088466" y="1448679"/>
                  <a:pt x="6114491" y="1435020"/>
                </a:cubicBezTo>
                <a:cubicBezTo>
                  <a:pt x="6142064" y="1449615"/>
                  <a:pt x="6169479" y="1406568"/>
                  <a:pt x="6228089" y="1392213"/>
                </a:cubicBezTo>
                <a:cubicBezTo>
                  <a:pt x="6243312" y="1400769"/>
                  <a:pt x="6253169" y="1398278"/>
                  <a:pt x="6266132" y="1396181"/>
                </a:cubicBezTo>
                <a:lnTo>
                  <a:pt x="6266284" y="1396172"/>
                </a:lnTo>
                <a:lnTo>
                  <a:pt x="6267815" y="1401423"/>
                </a:lnTo>
                <a:cubicBezTo>
                  <a:pt x="6269799" y="1402279"/>
                  <a:pt x="6272864" y="1402139"/>
                  <a:pt x="6277660" y="1400632"/>
                </a:cubicBezTo>
                <a:lnTo>
                  <a:pt x="6290206" y="1395045"/>
                </a:lnTo>
                <a:lnTo>
                  <a:pt x="6318021" y="1401415"/>
                </a:lnTo>
                <a:lnTo>
                  <a:pt x="6319318" y="1402047"/>
                </a:lnTo>
                <a:cubicBezTo>
                  <a:pt x="6334539" y="1420654"/>
                  <a:pt x="6367219" y="1433921"/>
                  <a:pt x="6391161" y="1439443"/>
                </a:cubicBezTo>
                <a:cubicBezTo>
                  <a:pt x="6434439" y="1452557"/>
                  <a:pt x="6407965" y="1524529"/>
                  <a:pt x="6458507" y="1506631"/>
                </a:cubicBezTo>
                <a:cubicBezTo>
                  <a:pt x="6498962" y="1519088"/>
                  <a:pt x="6528008" y="1546659"/>
                  <a:pt x="6567007" y="1543856"/>
                </a:cubicBezTo>
                <a:cubicBezTo>
                  <a:pt x="6576136" y="1561541"/>
                  <a:pt x="6587386" y="1570794"/>
                  <a:pt x="6607554" y="1553791"/>
                </a:cubicBezTo>
                <a:lnTo>
                  <a:pt x="6731017" y="1571341"/>
                </a:lnTo>
                <a:lnTo>
                  <a:pt x="6734116" y="1568435"/>
                </a:lnTo>
                <a:cubicBezTo>
                  <a:pt x="6794984" y="1521745"/>
                  <a:pt x="6859485" y="1498439"/>
                  <a:pt x="6918249" y="1468691"/>
                </a:cubicBezTo>
                <a:cubicBezTo>
                  <a:pt x="7009071" y="1429904"/>
                  <a:pt x="6969691" y="1514055"/>
                  <a:pt x="7067518" y="1422257"/>
                </a:cubicBezTo>
                <a:cubicBezTo>
                  <a:pt x="7087823" y="1439788"/>
                  <a:pt x="7102980" y="1435790"/>
                  <a:pt x="7124203" y="1416853"/>
                </a:cubicBezTo>
                <a:cubicBezTo>
                  <a:pt x="7168915" y="1399637"/>
                  <a:pt x="7184820" y="1455712"/>
                  <a:pt x="7218949" y="1407112"/>
                </a:cubicBezTo>
                <a:cubicBezTo>
                  <a:pt x="7221159" y="1439394"/>
                  <a:pt x="7309021" y="1389335"/>
                  <a:pt x="7298895" y="1427110"/>
                </a:cubicBezTo>
                <a:cubicBezTo>
                  <a:pt x="7337930" y="1443950"/>
                  <a:pt x="7336913" y="1394754"/>
                  <a:pt x="7374497" y="1408155"/>
                </a:cubicBezTo>
                <a:cubicBezTo>
                  <a:pt x="7409515" y="1402378"/>
                  <a:pt x="7344382" y="1383073"/>
                  <a:pt x="7380250" y="1368474"/>
                </a:cubicBezTo>
                <a:cubicBezTo>
                  <a:pt x="7425618" y="1356098"/>
                  <a:pt x="7406453" y="1302042"/>
                  <a:pt x="7464957" y="1359648"/>
                </a:cubicBezTo>
                <a:cubicBezTo>
                  <a:pt x="7505651" y="1327423"/>
                  <a:pt x="7525583" y="1355458"/>
                  <a:pt x="7594747" y="1350130"/>
                </a:cubicBezTo>
                <a:cubicBezTo>
                  <a:pt x="7661589" y="1341113"/>
                  <a:pt x="7787080" y="1316724"/>
                  <a:pt x="7866007" y="1305544"/>
                </a:cubicBezTo>
                <a:cubicBezTo>
                  <a:pt x="7934731" y="1261485"/>
                  <a:pt x="7989941" y="1296492"/>
                  <a:pt x="8068308" y="1283051"/>
                </a:cubicBezTo>
                <a:cubicBezTo>
                  <a:pt x="8126898" y="1215106"/>
                  <a:pt x="8140003" y="1333948"/>
                  <a:pt x="8202385" y="1312300"/>
                </a:cubicBezTo>
                <a:cubicBezTo>
                  <a:pt x="8291179" y="1240185"/>
                  <a:pt x="8212592" y="1349983"/>
                  <a:pt x="8367138" y="1289211"/>
                </a:cubicBezTo>
                <a:cubicBezTo>
                  <a:pt x="8373739" y="1279547"/>
                  <a:pt x="8395557" y="1281284"/>
                  <a:pt x="8396799" y="1291584"/>
                </a:cubicBezTo>
                <a:cubicBezTo>
                  <a:pt x="8473071" y="1263585"/>
                  <a:pt x="8739300" y="1155226"/>
                  <a:pt x="8824768" y="1121217"/>
                </a:cubicBezTo>
                <a:cubicBezTo>
                  <a:pt x="8831110" y="1064170"/>
                  <a:pt x="8888407" y="1109066"/>
                  <a:pt x="8909609" y="1087532"/>
                </a:cubicBezTo>
                <a:cubicBezTo>
                  <a:pt x="8969149" y="1135268"/>
                  <a:pt x="8993146" y="1005324"/>
                  <a:pt x="9036318" y="994500"/>
                </a:cubicBezTo>
                <a:cubicBezTo>
                  <a:pt x="9111833" y="985376"/>
                  <a:pt x="9208822" y="1024926"/>
                  <a:pt x="9230382" y="955654"/>
                </a:cubicBezTo>
                <a:cubicBezTo>
                  <a:pt x="9282215" y="945528"/>
                  <a:pt x="9303545" y="954561"/>
                  <a:pt x="9347314" y="933744"/>
                </a:cubicBezTo>
                <a:cubicBezTo>
                  <a:pt x="9391763" y="896172"/>
                  <a:pt x="9519876" y="898486"/>
                  <a:pt x="9492995" y="830749"/>
                </a:cubicBezTo>
                <a:cubicBezTo>
                  <a:pt x="9496096" y="785926"/>
                  <a:pt x="9581066" y="832093"/>
                  <a:pt x="9568501" y="787793"/>
                </a:cubicBezTo>
                <a:cubicBezTo>
                  <a:pt x="9605859" y="808858"/>
                  <a:pt x="9643722" y="748912"/>
                  <a:pt x="9691686" y="738088"/>
                </a:cubicBezTo>
                <a:cubicBezTo>
                  <a:pt x="9819448" y="694109"/>
                  <a:pt x="10184832" y="569031"/>
                  <a:pt x="10335073" y="523921"/>
                </a:cubicBezTo>
                <a:cubicBezTo>
                  <a:pt x="10360847" y="467808"/>
                  <a:pt x="10551101" y="480568"/>
                  <a:pt x="10593135" y="467427"/>
                </a:cubicBezTo>
                <a:cubicBezTo>
                  <a:pt x="10595060" y="434512"/>
                  <a:pt x="10671327" y="446621"/>
                  <a:pt x="10655931" y="401632"/>
                </a:cubicBezTo>
                <a:cubicBezTo>
                  <a:pt x="10660917" y="380361"/>
                  <a:pt x="10682038" y="376266"/>
                  <a:pt x="10695298" y="391761"/>
                </a:cubicBezTo>
                <a:cubicBezTo>
                  <a:pt x="10719777" y="382620"/>
                  <a:pt x="10730799" y="356434"/>
                  <a:pt x="10761489" y="380170"/>
                </a:cubicBezTo>
                <a:cubicBezTo>
                  <a:pt x="10795364" y="368673"/>
                  <a:pt x="10817122" y="293346"/>
                  <a:pt x="10853610" y="332449"/>
                </a:cubicBezTo>
                <a:cubicBezTo>
                  <a:pt x="10869631" y="257157"/>
                  <a:pt x="10985528" y="306780"/>
                  <a:pt x="11052930" y="280871"/>
                </a:cubicBezTo>
                <a:cubicBezTo>
                  <a:pt x="11163601" y="187055"/>
                  <a:pt x="11297851" y="156453"/>
                  <a:pt x="11359700" y="158445"/>
                </a:cubicBezTo>
                <a:cubicBezTo>
                  <a:pt x="11474112" y="90496"/>
                  <a:pt x="11577587" y="55229"/>
                  <a:pt x="11672425" y="31452"/>
                </a:cubicBezTo>
                <a:cubicBezTo>
                  <a:pt x="11764489" y="21683"/>
                  <a:pt x="11827765" y="50482"/>
                  <a:pt x="11912086" y="4524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B4A637-A8C8-4E5A-8A58-AD566544DD3E}"/>
              </a:ext>
            </a:extLst>
          </p:cNvPr>
          <p:cNvSpPr txBox="1"/>
          <p:nvPr/>
        </p:nvSpPr>
        <p:spPr>
          <a:xfrm>
            <a:off x="733646" y="1190513"/>
            <a:ext cx="4123531" cy="237056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Batang" panose="02030600000101010101" pitchFamily="18" charset="-127"/>
                <a:cs typeface="+mj-cs"/>
              </a:rPr>
              <a:t>THANK YOU!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5AAC39E-8294-44DC-AB9F-2B9F22C39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4041" y="702860"/>
            <a:ext cx="5843939" cy="5431810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B4C4539-396B-4D77-B418-A202FDAB0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384041" cy="846170"/>
          </a:xfrm>
          <a:custGeom>
            <a:avLst/>
            <a:gdLst>
              <a:gd name="connsiteX0" fmla="*/ 0 w 7605194"/>
              <a:gd name="connsiteY0" fmla="*/ 0 h 1246254"/>
              <a:gd name="connsiteX1" fmla="*/ 7605194 w 7605194"/>
              <a:gd name="connsiteY1" fmla="*/ 0 h 1246254"/>
              <a:gd name="connsiteX2" fmla="*/ 7474629 w 7605194"/>
              <a:gd name="connsiteY2" fmla="*/ 62140 h 1246254"/>
              <a:gd name="connsiteX3" fmla="*/ 7288435 w 7605194"/>
              <a:gd name="connsiteY3" fmla="*/ 50627 h 1246254"/>
              <a:gd name="connsiteX4" fmla="*/ 7155923 w 7605194"/>
              <a:gd name="connsiteY4" fmla="*/ 117325 h 1246254"/>
              <a:gd name="connsiteX5" fmla="*/ 6902454 w 7605194"/>
              <a:gd name="connsiteY5" fmla="*/ 218677 h 1246254"/>
              <a:gd name="connsiteX6" fmla="*/ 6762357 w 7605194"/>
              <a:gd name="connsiteY6" fmla="*/ 280337 h 1246254"/>
              <a:gd name="connsiteX7" fmla="*/ 6631499 w 7605194"/>
              <a:gd name="connsiteY7" fmla="*/ 310567 h 1246254"/>
              <a:gd name="connsiteX8" fmla="*/ 6458440 w 7605194"/>
              <a:gd name="connsiteY8" fmla="*/ 357008 h 1246254"/>
              <a:gd name="connsiteX9" fmla="*/ 6324003 w 7605194"/>
              <a:gd name="connsiteY9" fmla="*/ 395689 h 1246254"/>
              <a:gd name="connsiteX10" fmla="*/ 6113470 w 7605194"/>
              <a:gd name="connsiteY10" fmla="*/ 415703 h 1246254"/>
              <a:gd name="connsiteX11" fmla="*/ 5995690 w 7605194"/>
              <a:gd name="connsiteY11" fmla="*/ 469172 h 1246254"/>
              <a:gd name="connsiteX12" fmla="*/ 5867264 w 7605194"/>
              <a:gd name="connsiteY12" fmla="*/ 495827 h 1246254"/>
              <a:gd name="connsiteX13" fmla="*/ 5707574 w 7605194"/>
              <a:gd name="connsiteY13" fmla="*/ 515377 h 1246254"/>
              <a:gd name="connsiteX14" fmla="*/ 5650094 w 7605194"/>
              <a:gd name="connsiteY14" fmla="*/ 529855 h 1246254"/>
              <a:gd name="connsiteX15" fmla="*/ 5630196 w 7605194"/>
              <a:gd name="connsiteY15" fmla="*/ 546641 h 1246254"/>
              <a:gd name="connsiteX16" fmla="*/ 5601107 w 7605194"/>
              <a:gd name="connsiteY16" fmla="*/ 562496 h 1246254"/>
              <a:gd name="connsiteX17" fmla="*/ 5551268 w 7605194"/>
              <a:gd name="connsiteY17" fmla="*/ 599212 h 1246254"/>
              <a:gd name="connsiteX18" fmla="*/ 5422767 w 7605194"/>
              <a:gd name="connsiteY18" fmla="*/ 610016 h 1246254"/>
              <a:gd name="connsiteX19" fmla="*/ 5419576 w 7605194"/>
              <a:gd name="connsiteY19" fmla="*/ 619694 h 1246254"/>
              <a:gd name="connsiteX20" fmla="*/ 5382932 w 7605194"/>
              <a:gd name="connsiteY20" fmla="*/ 627097 h 1246254"/>
              <a:gd name="connsiteX21" fmla="*/ 5213714 w 7605194"/>
              <a:gd name="connsiteY21" fmla="*/ 664259 h 1246254"/>
              <a:gd name="connsiteX22" fmla="*/ 5035908 w 7605194"/>
              <a:gd name="connsiteY22" fmla="*/ 676542 h 1246254"/>
              <a:gd name="connsiteX23" fmla="*/ 5000218 w 7605194"/>
              <a:gd name="connsiteY23" fmla="*/ 698530 h 1246254"/>
              <a:gd name="connsiteX24" fmla="*/ 4946628 w 7605194"/>
              <a:gd name="connsiteY24" fmla="*/ 735163 h 1246254"/>
              <a:gd name="connsiteX25" fmla="*/ 4914425 w 7605194"/>
              <a:gd name="connsiteY25" fmla="*/ 748575 h 1246254"/>
              <a:gd name="connsiteX26" fmla="*/ 4827869 w 7605194"/>
              <a:gd name="connsiteY26" fmla="*/ 793591 h 1246254"/>
              <a:gd name="connsiteX27" fmla="*/ 4742246 w 7605194"/>
              <a:gd name="connsiteY27" fmla="*/ 845064 h 1246254"/>
              <a:gd name="connsiteX28" fmla="*/ 4674623 w 7605194"/>
              <a:gd name="connsiteY28" fmla="*/ 837344 h 1246254"/>
              <a:gd name="connsiteX29" fmla="*/ 4592157 w 7605194"/>
              <a:gd name="connsiteY29" fmla="*/ 898701 h 1246254"/>
              <a:gd name="connsiteX30" fmla="*/ 4395020 w 7605194"/>
              <a:gd name="connsiteY30" fmla="*/ 911632 h 1246254"/>
              <a:gd name="connsiteX31" fmla="*/ 4295451 w 7605194"/>
              <a:gd name="connsiteY31" fmla="*/ 900692 h 1246254"/>
              <a:gd name="connsiteX32" fmla="*/ 4183267 w 7605194"/>
              <a:gd name="connsiteY32" fmla="*/ 899692 h 1246254"/>
              <a:gd name="connsiteX33" fmla="*/ 3868727 w 7605194"/>
              <a:gd name="connsiteY33" fmla="*/ 917255 h 1246254"/>
              <a:gd name="connsiteX34" fmla="*/ 3743007 w 7605194"/>
              <a:gd name="connsiteY34" fmla="*/ 930206 h 1246254"/>
              <a:gd name="connsiteX35" fmla="*/ 3740588 w 7605194"/>
              <a:gd name="connsiteY35" fmla="*/ 942450 h 1246254"/>
              <a:gd name="connsiteX36" fmla="*/ 3700101 w 7605194"/>
              <a:gd name="connsiteY36" fmla="*/ 956776 h 1246254"/>
              <a:gd name="connsiteX37" fmla="*/ 3590677 w 7605194"/>
              <a:gd name="connsiteY37" fmla="*/ 953115 h 1246254"/>
              <a:gd name="connsiteX38" fmla="*/ 3525795 w 7605194"/>
              <a:gd name="connsiteY38" fmla="*/ 958232 h 1246254"/>
              <a:gd name="connsiteX39" fmla="*/ 3502065 w 7605194"/>
              <a:gd name="connsiteY39" fmla="*/ 971655 h 1246254"/>
              <a:gd name="connsiteX40" fmla="*/ 3468311 w 7605194"/>
              <a:gd name="connsiteY40" fmla="*/ 982682 h 1246254"/>
              <a:gd name="connsiteX41" fmla="*/ 3326498 w 7605194"/>
              <a:gd name="connsiteY41" fmla="*/ 993668 h 1246254"/>
              <a:gd name="connsiteX42" fmla="*/ 3266719 w 7605194"/>
              <a:gd name="connsiteY42" fmla="*/ 1001132 h 1246254"/>
              <a:gd name="connsiteX43" fmla="*/ 3262161 w 7605194"/>
              <a:gd name="connsiteY43" fmla="*/ 1010197 h 1246254"/>
              <a:gd name="connsiteX44" fmla="*/ 3151194 w 7605194"/>
              <a:gd name="connsiteY44" fmla="*/ 1012065 h 1246254"/>
              <a:gd name="connsiteX45" fmla="*/ 3071459 w 7605194"/>
              <a:gd name="connsiteY45" fmla="*/ 1006999 h 1246254"/>
              <a:gd name="connsiteX46" fmla="*/ 2964197 w 7605194"/>
              <a:gd name="connsiteY46" fmla="*/ 973220 h 1246254"/>
              <a:gd name="connsiteX47" fmla="*/ 2917598 w 7605194"/>
              <a:gd name="connsiteY47" fmla="*/ 991261 h 1246254"/>
              <a:gd name="connsiteX48" fmla="*/ 2791675 w 7605194"/>
              <a:gd name="connsiteY48" fmla="*/ 1021023 h 1246254"/>
              <a:gd name="connsiteX49" fmla="*/ 2728690 w 7605194"/>
              <a:gd name="connsiteY49" fmla="*/ 1048683 h 1246254"/>
              <a:gd name="connsiteX50" fmla="*/ 2691768 w 7605194"/>
              <a:gd name="connsiteY50" fmla="*/ 1056796 h 1246254"/>
              <a:gd name="connsiteX51" fmla="*/ 2491871 w 7605194"/>
              <a:gd name="connsiteY51" fmla="*/ 1096695 h 1246254"/>
              <a:gd name="connsiteX52" fmla="*/ 2349778 w 7605194"/>
              <a:gd name="connsiteY52" fmla="*/ 1146160 h 1246254"/>
              <a:gd name="connsiteX53" fmla="*/ 2175625 w 7605194"/>
              <a:gd name="connsiteY53" fmla="*/ 1174124 h 1246254"/>
              <a:gd name="connsiteX54" fmla="*/ 2037411 w 7605194"/>
              <a:gd name="connsiteY54" fmla="*/ 1168494 h 1246254"/>
              <a:gd name="connsiteX55" fmla="*/ 1973582 w 7605194"/>
              <a:gd name="connsiteY55" fmla="*/ 1163390 h 1246254"/>
              <a:gd name="connsiteX56" fmla="*/ 1723017 w 7605194"/>
              <a:gd name="connsiteY56" fmla="*/ 1160371 h 1246254"/>
              <a:gd name="connsiteX57" fmla="*/ 1678061 w 7605194"/>
              <a:gd name="connsiteY57" fmla="*/ 1147636 h 1246254"/>
              <a:gd name="connsiteX58" fmla="*/ 1609244 w 7605194"/>
              <a:gd name="connsiteY58" fmla="*/ 1142559 h 1246254"/>
              <a:gd name="connsiteX59" fmla="*/ 1588073 w 7605194"/>
              <a:gd name="connsiteY59" fmla="*/ 1138412 h 1246254"/>
              <a:gd name="connsiteX60" fmla="*/ 1377751 w 7605194"/>
              <a:gd name="connsiteY60" fmla="*/ 1108189 h 1246254"/>
              <a:gd name="connsiteX61" fmla="*/ 1269190 w 7605194"/>
              <a:gd name="connsiteY61" fmla="*/ 1117852 h 1246254"/>
              <a:gd name="connsiteX62" fmla="*/ 1092740 w 7605194"/>
              <a:gd name="connsiteY62" fmla="*/ 1099724 h 1246254"/>
              <a:gd name="connsiteX63" fmla="*/ 974176 w 7605194"/>
              <a:gd name="connsiteY63" fmla="*/ 1143343 h 1246254"/>
              <a:gd name="connsiteX64" fmla="*/ 748758 w 7605194"/>
              <a:gd name="connsiteY64" fmla="*/ 1132518 h 1246254"/>
              <a:gd name="connsiteX65" fmla="*/ 466991 w 7605194"/>
              <a:gd name="connsiteY65" fmla="*/ 1138669 h 1246254"/>
              <a:gd name="connsiteX66" fmla="*/ 335907 w 7605194"/>
              <a:gd name="connsiteY66" fmla="*/ 1182335 h 1246254"/>
              <a:gd name="connsiteX67" fmla="*/ 263136 w 7605194"/>
              <a:gd name="connsiteY67" fmla="*/ 1208491 h 1246254"/>
              <a:gd name="connsiteX68" fmla="*/ 162795 w 7605194"/>
              <a:gd name="connsiteY68" fmla="*/ 1245356 h 1246254"/>
              <a:gd name="connsiteX69" fmla="*/ 35177 w 7605194"/>
              <a:gd name="connsiteY69" fmla="*/ 1241336 h 1246254"/>
              <a:gd name="connsiteX70" fmla="*/ 0 w 7605194"/>
              <a:gd name="connsiteY70" fmla="*/ 1239517 h 1246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7605194" h="1246254">
                <a:moveTo>
                  <a:pt x="0" y="0"/>
                </a:moveTo>
                <a:lnTo>
                  <a:pt x="7605194" y="0"/>
                </a:lnTo>
                <a:lnTo>
                  <a:pt x="7474629" y="62140"/>
                </a:lnTo>
                <a:cubicBezTo>
                  <a:pt x="7492628" y="46311"/>
                  <a:pt x="7295302" y="29551"/>
                  <a:pt x="7288435" y="50627"/>
                </a:cubicBezTo>
                <a:cubicBezTo>
                  <a:pt x="7233022" y="73997"/>
                  <a:pt x="7203507" y="54448"/>
                  <a:pt x="7155923" y="117325"/>
                </a:cubicBezTo>
                <a:cubicBezTo>
                  <a:pt x="7091593" y="145333"/>
                  <a:pt x="6962039" y="200393"/>
                  <a:pt x="6902454" y="218677"/>
                </a:cubicBezTo>
                <a:cubicBezTo>
                  <a:pt x="6836859" y="245846"/>
                  <a:pt x="6807516" y="265022"/>
                  <a:pt x="6762357" y="280337"/>
                </a:cubicBezTo>
                <a:cubicBezTo>
                  <a:pt x="6723842" y="313158"/>
                  <a:pt x="6674615" y="318151"/>
                  <a:pt x="6631499" y="310567"/>
                </a:cubicBezTo>
                <a:cubicBezTo>
                  <a:pt x="6580847" y="323345"/>
                  <a:pt x="6519896" y="349758"/>
                  <a:pt x="6458440" y="357008"/>
                </a:cubicBezTo>
                <a:cubicBezTo>
                  <a:pt x="6393854" y="354599"/>
                  <a:pt x="6376560" y="392846"/>
                  <a:pt x="6324003" y="395689"/>
                </a:cubicBezTo>
                <a:cubicBezTo>
                  <a:pt x="6247285" y="405586"/>
                  <a:pt x="6172072" y="397602"/>
                  <a:pt x="6113470" y="415703"/>
                </a:cubicBezTo>
                <a:cubicBezTo>
                  <a:pt x="6093266" y="472531"/>
                  <a:pt x="6024348" y="452803"/>
                  <a:pt x="5995690" y="469172"/>
                </a:cubicBezTo>
                <a:cubicBezTo>
                  <a:pt x="5944396" y="483753"/>
                  <a:pt x="5915284" y="488126"/>
                  <a:pt x="5867264" y="495827"/>
                </a:cubicBezTo>
                <a:cubicBezTo>
                  <a:pt x="5838049" y="473928"/>
                  <a:pt x="5744033" y="545123"/>
                  <a:pt x="5707574" y="515377"/>
                </a:cubicBezTo>
                <a:cubicBezTo>
                  <a:pt x="5694501" y="508626"/>
                  <a:pt x="5656098" y="513354"/>
                  <a:pt x="5650094" y="529855"/>
                </a:cubicBezTo>
                <a:cubicBezTo>
                  <a:pt x="5642347" y="534056"/>
                  <a:pt x="5632533" y="529367"/>
                  <a:pt x="5630196" y="546641"/>
                </a:cubicBezTo>
                <a:cubicBezTo>
                  <a:pt x="5625719" y="567591"/>
                  <a:pt x="5595173" y="538867"/>
                  <a:pt x="5601107" y="562496"/>
                </a:cubicBezTo>
                <a:cubicBezTo>
                  <a:pt x="5579479" y="542883"/>
                  <a:pt x="5567128" y="587056"/>
                  <a:pt x="5551268" y="599212"/>
                </a:cubicBezTo>
                <a:cubicBezTo>
                  <a:pt x="5521545" y="607132"/>
                  <a:pt x="5444715" y="606602"/>
                  <a:pt x="5422767" y="610016"/>
                </a:cubicBezTo>
                <a:cubicBezTo>
                  <a:pt x="5422031" y="613482"/>
                  <a:pt x="5420956" y="616740"/>
                  <a:pt x="5419576" y="619694"/>
                </a:cubicBezTo>
                <a:cubicBezTo>
                  <a:pt x="5411553" y="636851"/>
                  <a:pt x="5395146" y="640166"/>
                  <a:pt x="5382932" y="627097"/>
                </a:cubicBezTo>
                <a:cubicBezTo>
                  <a:pt x="5326987" y="639191"/>
                  <a:pt x="5271551" y="656018"/>
                  <a:pt x="5213714" y="664259"/>
                </a:cubicBezTo>
                <a:cubicBezTo>
                  <a:pt x="5201392" y="668566"/>
                  <a:pt x="5049856" y="675497"/>
                  <a:pt x="5035908" y="676542"/>
                </a:cubicBezTo>
                <a:cubicBezTo>
                  <a:pt x="5014702" y="682704"/>
                  <a:pt x="5007446" y="636570"/>
                  <a:pt x="5000218" y="698530"/>
                </a:cubicBezTo>
                <a:cubicBezTo>
                  <a:pt x="4975418" y="688546"/>
                  <a:pt x="4975257" y="715830"/>
                  <a:pt x="4946628" y="735163"/>
                </a:cubicBezTo>
                <a:cubicBezTo>
                  <a:pt x="4931401" y="723013"/>
                  <a:pt x="4922231" y="732306"/>
                  <a:pt x="4914425" y="748575"/>
                </a:cubicBezTo>
                <a:cubicBezTo>
                  <a:pt x="4883896" y="750874"/>
                  <a:pt x="4860091" y="778025"/>
                  <a:pt x="4827869" y="793591"/>
                </a:cubicBezTo>
                <a:cubicBezTo>
                  <a:pt x="4788822" y="784336"/>
                  <a:pt x="4776708" y="828597"/>
                  <a:pt x="4742246" y="845064"/>
                </a:cubicBezTo>
                <a:cubicBezTo>
                  <a:pt x="4716705" y="852357"/>
                  <a:pt x="4699637" y="828405"/>
                  <a:pt x="4674623" y="837344"/>
                </a:cubicBezTo>
                <a:lnTo>
                  <a:pt x="4592157" y="898701"/>
                </a:lnTo>
                <a:cubicBezTo>
                  <a:pt x="4546849" y="899497"/>
                  <a:pt x="4450878" y="911263"/>
                  <a:pt x="4395020" y="911632"/>
                </a:cubicBezTo>
                <a:lnTo>
                  <a:pt x="4295451" y="900692"/>
                </a:lnTo>
                <a:cubicBezTo>
                  <a:pt x="4251687" y="942266"/>
                  <a:pt x="4254388" y="896931"/>
                  <a:pt x="4183267" y="899692"/>
                </a:cubicBezTo>
                <a:cubicBezTo>
                  <a:pt x="4112146" y="902453"/>
                  <a:pt x="3947407" y="917547"/>
                  <a:pt x="3868727" y="917255"/>
                </a:cubicBezTo>
                <a:cubicBezTo>
                  <a:pt x="3795351" y="922341"/>
                  <a:pt x="3764364" y="926007"/>
                  <a:pt x="3743007" y="930206"/>
                </a:cubicBezTo>
                <a:lnTo>
                  <a:pt x="3740588" y="942450"/>
                </a:lnTo>
                <a:lnTo>
                  <a:pt x="3700101" y="956776"/>
                </a:lnTo>
                <a:cubicBezTo>
                  <a:pt x="3670274" y="930427"/>
                  <a:pt x="3627640" y="988390"/>
                  <a:pt x="3590677" y="953115"/>
                </a:cubicBezTo>
                <a:cubicBezTo>
                  <a:pt x="3577003" y="944340"/>
                  <a:pt x="3534187" y="942867"/>
                  <a:pt x="3525795" y="958232"/>
                </a:cubicBezTo>
                <a:cubicBezTo>
                  <a:pt x="3516807" y="961149"/>
                  <a:pt x="3506501" y="954937"/>
                  <a:pt x="3502065" y="971655"/>
                </a:cubicBezTo>
                <a:cubicBezTo>
                  <a:pt x="3494877" y="991667"/>
                  <a:pt x="3464319" y="958352"/>
                  <a:pt x="3468311" y="982682"/>
                </a:cubicBezTo>
                <a:cubicBezTo>
                  <a:pt x="3439050" y="986351"/>
                  <a:pt x="3360097" y="990593"/>
                  <a:pt x="3326498" y="993668"/>
                </a:cubicBezTo>
                <a:cubicBezTo>
                  <a:pt x="3307804" y="967786"/>
                  <a:pt x="3301737" y="1036045"/>
                  <a:pt x="3266719" y="1001132"/>
                </a:cubicBezTo>
                <a:cubicBezTo>
                  <a:pt x="3265536" y="1004442"/>
                  <a:pt x="3281415" y="1008374"/>
                  <a:pt x="3262161" y="1010197"/>
                </a:cubicBezTo>
                <a:cubicBezTo>
                  <a:pt x="3242906" y="1012019"/>
                  <a:pt x="3163242" y="1026954"/>
                  <a:pt x="3151194" y="1012065"/>
                </a:cubicBezTo>
                <a:cubicBezTo>
                  <a:pt x="3106165" y="1004049"/>
                  <a:pt x="3114260" y="1013405"/>
                  <a:pt x="3071459" y="1006999"/>
                </a:cubicBezTo>
                <a:cubicBezTo>
                  <a:pt x="3065832" y="1025980"/>
                  <a:pt x="2978359" y="982084"/>
                  <a:pt x="2964197" y="973220"/>
                </a:cubicBezTo>
                <a:cubicBezTo>
                  <a:pt x="2939403" y="972011"/>
                  <a:pt x="2944404" y="1019497"/>
                  <a:pt x="2917598" y="991261"/>
                </a:cubicBezTo>
                <a:cubicBezTo>
                  <a:pt x="2888845" y="999227"/>
                  <a:pt x="2823159" y="1011452"/>
                  <a:pt x="2791675" y="1021023"/>
                </a:cubicBezTo>
                <a:cubicBezTo>
                  <a:pt x="2765430" y="1007170"/>
                  <a:pt x="2762312" y="1034141"/>
                  <a:pt x="2728690" y="1048683"/>
                </a:cubicBezTo>
                <a:cubicBezTo>
                  <a:pt x="2713226" y="1034223"/>
                  <a:pt x="2702121" y="1041949"/>
                  <a:pt x="2691768" y="1056796"/>
                </a:cubicBezTo>
                <a:cubicBezTo>
                  <a:pt x="2652268" y="1069463"/>
                  <a:pt x="2548870" y="1081801"/>
                  <a:pt x="2491871" y="1096695"/>
                </a:cubicBezTo>
                <a:cubicBezTo>
                  <a:pt x="2433233" y="1115660"/>
                  <a:pt x="2402455" y="1137920"/>
                  <a:pt x="2349778" y="1146160"/>
                </a:cubicBezTo>
                <a:cubicBezTo>
                  <a:pt x="2299466" y="1174224"/>
                  <a:pt x="2212816" y="1164043"/>
                  <a:pt x="2175625" y="1174124"/>
                </a:cubicBezTo>
                <a:cubicBezTo>
                  <a:pt x="2141905" y="1168663"/>
                  <a:pt x="2071085" y="1170283"/>
                  <a:pt x="2037411" y="1168494"/>
                </a:cubicBezTo>
                <a:cubicBezTo>
                  <a:pt x="2020095" y="1221320"/>
                  <a:pt x="1996234" y="1160088"/>
                  <a:pt x="1973582" y="1163390"/>
                </a:cubicBezTo>
                <a:lnTo>
                  <a:pt x="1723017" y="1160371"/>
                </a:lnTo>
                <a:cubicBezTo>
                  <a:pt x="1711603" y="1126676"/>
                  <a:pt x="1682011" y="1185150"/>
                  <a:pt x="1678061" y="1147636"/>
                </a:cubicBezTo>
                <a:cubicBezTo>
                  <a:pt x="1665221" y="1173937"/>
                  <a:pt x="1634143" y="1137965"/>
                  <a:pt x="1609244" y="1142559"/>
                </a:cubicBezTo>
                <a:cubicBezTo>
                  <a:pt x="1602767" y="1126306"/>
                  <a:pt x="1597099" y="1127936"/>
                  <a:pt x="1588073" y="1138412"/>
                </a:cubicBezTo>
                <a:cubicBezTo>
                  <a:pt x="1508763" y="1158167"/>
                  <a:pt x="1412632" y="1092292"/>
                  <a:pt x="1377751" y="1108189"/>
                </a:cubicBezTo>
                <a:cubicBezTo>
                  <a:pt x="1359039" y="1112684"/>
                  <a:pt x="1316798" y="1124092"/>
                  <a:pt x="1269190" y="1117852"/>
                </a:cubicBezTo>
                <a:cubicBezTo>
                  <a:pt x="1244635" y="1081573"/>
                  <a:pt x="1115372" y="1098514"/>
                  <a:pt x="1092740" y="1099724"/>
                </a:cubicBezTo>
                <a:cubicBezTo>
                  <a:pt x="1043570" y="1103973"/>
                  <a:pt x="1042994" y="1144806"/>
                  <a:pt x="974176" y="1143343"/>
                </a:cubicBezTo>
                <a:cubicBezTo>
                  <a:pt x="949931" y="1089663"/>
                  <a:pt x="786126" y="1134305"/>
                  <a:pt x="748758" y="1132518"/>
                </a:cubicBezTo>
                <a:cubicBezTo>
                  <a:pt x="664227" y="1131739"/>
                  <a:pt x="552459" y="1130267"/>
                  <a:pt x="466991" y="1138669"/>
                </a:cubicBezTo>
                <a:cubicBezTo>
                  <a:pt x="432928" y="1151669"/>
                  <a:pt x="369882" y="1170698"/>
                  <a:pt x="335907" y="1182335"/>
                </a:cubicBezTo>
                <a:cubicBezTo>
                  <a:pt x="321782" y="1197573"/>
                  <a:pt x="262481" y="1180784"/>
                  <a:pt x="263136" y="1208491"/>
                </a:cubicBezTo>
                <a:cubicBezTo>
                  <a:pt x="228423" y="1169675"/>
                  <a:pt x="218751" y="1236852"/>
                  <a:pt x="162795" y="1245356"/>
                </a:cubicBezTo>
                <a:cubicBezTo>
                  <a:pt x="133519" y="1247933"/>
                  <a:pt x="83993" y="1244460"/>
                  <a:pt x="35177" y="1241336"/>
                </a:cubicBezTo>
                <a:lnTo>
                  <a:pt x="0" y="1239517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F669F220-DD76-466C-87A6-5024673C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90765" y="417186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98FE77-0AFF-CC93-44CB-CF511F32D4A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87" r="1" b="1089"/>
          <a:stretch/>
        </p:blipFill>
        <p:spPr>
          <a:xfrm>
            <a:off x="5656997" y="1985365"/>
            <a:ext cx="5325328" cy="2865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462711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</TotalTime>
  <Words>1704</Words>
  <Application>Microsoft Office PowerPoint</Application>
  <PresentationFormat>Widescreen</PresentationFormat>
  <Paragraphs>90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Bembo</vt:lpstr>
      <vt:lpstr>Times New Roman</vt:lpstr>
      <vt:lpstr>ArchiveVTI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Beatrice Matal</dc:creator>
  <cp:lastModifiedBy>Bianca Beatrice Matal</cp:lastModifiedBy>
  <cp:revision>1</cp:revision>
  <dcterms:created xsi:type="dcterms:W3CDTF">2024-02-15T00:44:44Z</dcterms:created>
  <dcterms:modified xsi:type="dcterms:W3CDTF">2024-02-21T18:14:35Z</dcterms:modified>
</cp:coreProperties>
</file>