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3" r:id="rId8"/>
    <p:sldId id="266"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683B06-6EBC-48A6-B909-9076EADA182B}" v="465" dt="2019-12-21T00:16:58.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hua Walsh (1908161)" userId="S::1908161@student.uwtsd.ac.uk::c8317d4e-44e5-4415-8393-86923af1976e" providerId="AD" clId="Web-{55683B06-6EBC-48A6-B909-9076EADA182B}"/>
    <pc:docChg chg="addSld delSld modSld sldOrd">
      <pc:chgData name="Joshua Walsh (1908161)" userId="S::1908161@student.uwtsd.ac.uk::c8317d4e-44e5-4415-8393-86923af1976e" providerId="AD" clId="Web-{55683B06-6EBC-48A6-B909-9076EADA182B}" dt="2019-12-21T00:16:58.340" v="452"/>
      <pc:docMkLst>
        <pc:docMk/>
      </pc:docMkLst>
      <pc:sldChg chg="addSp delSp modSp mod setBg modClrScheme modShow chgLayout">
        <pc:chgData name="Joshua Walsh (1908161)" userId="S::1908161@student.uwtsd.ac.uk::c8317d4e-44e5-4415-8393-86923af1976e" providerId="AD" clId="Web-{55683B06-6EBC-48A6-B909-9076EADA182B}" dt="2019-12-20T23:35:59.367" v="204"/>
        <pc:sldMkLst>
          <pc:docMk/>
          <pc:sldMk cId="109857222" sldId="256"/>
        </pc:sldMkLst>
        <pc:spChg chg="mod ord">
          <ac:chgData name="Joshua Walsh (1908161)" userId="S::1908161@student.uwtsd.ac.uk::c8317d4e-44e5-4415-8393-86923af1976e" providerId="AD" clId="Web-{55683B06-6EBC-48A6-B909-9076EADA182B}" dt="2019-12-20T23:35:59.367" v="204"/>
          <ac:spMkLst>
            <pc:docMk/>
            <pc:sldMk cId="109857222" sldId="256"/>
            <ac:spMk id="2" creationId="{00000000-0000-0000-0000-000000000000}"/>
          </ac:spMkLst>
        </pc:spChg>
        <pc:spChg chg="del mod ord">
          <ac:chgData name="Joshua Walsh (1908161)" userId="S::1908161@student.uwtsd.ac.uk::c8317d4e-44e5-4415-8393-86923af1976e" providerId="AD" clId="Web-{55683B06-6EBC-48A6-B909-9076EADA182B}" dt="2019-12-20T23:35:28.148" v="191"/>
          <ac:spMkLst>
            <pc:docMk/>
            <pc:sldMk cId="109857222" sldId="256"/>
            <ac:spMk id="3" creationId="{00000000-0000-0000-0000-000000000000}"/>
          </ac:spMkLst>
        </pc:spChg>
        <pc:spChg chg="add del mod ord">
          <ac:chgData name="Joshua Walsh (1908161)" userId="S::1908161@student.uwtsd.ac.uk::c8317d4e-44e5-4415-8393-86923af1976e" providerId="AD" clId="Web-{55683B06-6EBC-48A6-B909-9076EADA182B}" dt="2019-12-20T23:34:43.835" v="145"/>
          <ac:spMkLst>
            <pc:docMk/>
            <pc:sldMk cId="109857222" sldId="256"/>
            <ac:spMk id="4" creationId="{0172E9AA-492E-43D7-9F84-962146653287}"/>
          </ac:spMkLst>
        </pc:spChg>
        <pc:spChg chg="add del">
          <ac:chgData name="Joshua Walsh (1908161)" userId="S::1908161@student.uwtsd.ac.uk::c8317d4e-44e5-4415-8393-86923af1976e" providerId="AD" clId="Web-{55683B06-6EBC-48A6-B909-9076EADA182B}" dt="2019-12-20T23:35:28.148" v="191"/>
          <ac:spMkLst>
            <pc:docMk/>
            <pc:sldMk cId="109857222" sldId="256"/>
            <ac:spMk id="9" creationId="{6A1473A6-3F22-483E-8A30-80B9D2B14592}"/>
          </ac:spMkLst>
        </pc:spChg>
        <pc:spChg chg="add del">
          <ac:chgData name="Joshua Walsh (1908161)" userId="S::1908161@student.uwtsd.ac.uk::c8317d4e-44e5-4415-8393-86923af1976e" providerId="AD" clId="Web-{55683B06-6EBC-48A6-B909-9076EADA182B}" dt="2019-12-20T23:35:59.367" v="204"/>
          <ac:spMkLst>
            <pc:docMk/>
            <pc:sldMk cId="109857222" sldId="256"/>
            <ac:spMk id="21" creationId="{46C2E80F-49A6-4372-B103-219D417A55ED}"/>
          </ac:spMkLst>
        </pc:spChg>
        <pc:grpChg chg="add del">
          <ac:chgData name="Joshua Walsh (1908161)" userId="S::1908161@student.uwtsd.ac.uk::c8317d4e-44e5-4415-8393-86923af1976e" providerId="AD" clId="Web-{55683B06-6EBC-48A6-B909-9076EADA182B}" dt="2019-12-20T23:35:28.148" v="191"/>
          <ac:grpSpMkLst>
            <pc:docMk/>
            <pc:sldMk cId="109857222" sldId="256"/>
            <ac:grpSpMk id="11" creationId="{AA1375E3-3E53-4D75-BAB7-E5929BFCB25F}"/>
          </ac:grpSpMkLst>
        </pc:grpChg>
        <pc:graphicFrameChg chg="add mod modGraphic">
          <ac:chgData name="Joshua Walsh (1908161)" userId="S::1908161@student.uwtsd.ac.uk::c8317d4e-44e5-4415-8393-86923af1976e" providerId="AD" clId="Web-{55683B06-6EBC-48A6-B909-9076EADA182B}" dt="2019-12-20T23:35:59.367" v="204"/>
          <ac:graphicFrameMkLst>
            <pc:docMk/>
            <pc:sldMk cId="109857222" sldId="256"/>
            <ac:graphicFrameMk id="16" creationId="{9C4A978E-07F6-4938-89EA-AA9525DEA4D9}"/>
          </ac:graphicFrameMkLst>
        </pc:graphicFrameChg>
        <pc:picChg chg="add">
          <ac:chgData name="Joshua Walsh (1908161)" userId="S::1908161@student.uwtsd.ac.uk::c8317d4e-44e5-4415-8393-86923af1976e" providerId="AD" clId="Web-{55683B06-6EBC-48A6-B909-9076EADA182B}" dt="2019-12-20T23:35:59.367" v="204"/>
          <ac:picMkLst>
            <pc:docMk/>
            <pc:sldMk cId="109857222" sldId="256"/>
            <ac:picMk id="23" creationId="{3B60199E-4865-4503-8A7A-F5A7259CD7D6}"/>
          </ac:picMkLst>
        </pc:picChg>
        <pc:cxnChg chg="add">
          <ac:chgData name="Joshua Walsh (1908161)" userId="S::1908161@student.uwtsd.ac.uk::c8317d4e-44e5-4415-8393-86923af1976e" providerId="AD" clId="Web-{55683B06-6EBC-48A6-B909-9076EADA182B}" dt="2019-12-20T23:35:59.367" v="204"/>
          <ac:cxnSpMkLst>
            <pc:docMk/>
            <pc:sldMk cId="109857222" sldId="256"/>
            <ac:cxnSpMk id="27" creationId="{A7F400EE-A8A5-48AF-B4D6-291B52C6F0B0}"/>
          </ac:cxnSpMkLst>
        </pc:cxnChg>
      </pc:sldChg>
      <pc:sldChg chg="addSp modSp new mod setBg modClrScheme chgLayout">
        <pc:chgData name="Joshua Walsh (1908161)" userId="S::1908161@student.uwtsd.ac.uk::c8317d4e-44e5-4415-8393-86923af1976e" providerId="AD" clId="Web-{55683B06-6EBC-48A6-B909-9076EADA182B}" dt="2019-12-20T23:57:53.469" v="413" actId="20577"/>
        <pc:sldMkLst>
          <pc:docMk/>
          <pc:sldMk cId="1549894094" sldId="257"/>
        </pc:sldMkLst>
        <pc:spChg chg="mod ord">
          <ac:chgData name="Joshua Walsh (1908161)" userId="S::1908161@student.uwtsd.ac.uk::c8317d4e-44e5-4415-8393-86923af1976e" providerId="AD" clId="Web-{55683B06-6EBC-48A6-B909-9076EADA182B}" dt="2019-12-20T23:36:46.820" v="206"/>
          <ac:spMkLst>
            <pc:docMk/>
            <pc:sldMk cId="1549894094" sldId="257"/>
            <ac:spMk id="2" creationId="{247CA329-5BC1-4FAF-A0EC-BCF6F0FCAF1F}"/>
          </ac:spMkLst>
        </pc:spChg>
        <pc:spChg chg="add mod ord">
          <ac:chgData name="Joshua Walsh (1908161)" userId="S::1908161@student.uwtsd.ac.uk::c8317d4e-44e5-4415-8393-86923af1976e" providerId="AD" clId="Web-{55683B06-6EBC-48A6-B909-9076EADA182B}" dt="2019-12-20T23:57:53.469" v="413" actId="20577"/>
          <ac:spMkLst>
            <pc:docMk/>
            <pc:sldMk cId="1549894094" sldId="257"/>
            <ac:spMk id="3" creationId="{A4A1EAAC-939A-4159-9293-BE1F10185451}"/>
          </ac:spMkLst>
        </pc:spChg>
        <pc:spChg chg="add">
          <ac:chgData name="Joshua Walsh (1908161)" userId="S::1908161@student.uwtsd.ac.uk::c8317d4e-44e5-4415-8393-86923af1976e" providerId="AD" clId="Web-{55683B06-6EBC-48A6-B909-9076EADA182B}" dt="2019-12-20T23:36:46.820" v="206"/>
          <ac:spMkLst>
            <pc:docMk/>
            <pc:sldMk cId="1549894094" sldId="257"/>
            <ac:spMk id="8" creationId="{4351DFE5-F63D-4BE0-BDA9-E3EB88F01AA5}"/>
          </ac:spMkLst>
        </pc:spChg>
        <pc:picChg chg="add">
          <ac:chgData name="Joshua Walsh (1908161)" userId="S::1908161@student.uwtsd.ac.uk::c8317d4e-44e5-4415-8393-86923af1976e" providerId="AD" clId="Web-{55683B06-6EBC-48A6-B909-9076EADA182B}" dt="2019-12-20T23:36:46.820" v="206"/>
          <ac:picMkLst>
            <pc:docMk/>
            <pc:sldMk cId="1549894094" sldId="257"/>
            <ac:picMk id="10" creationId="{3AA16612-ACD2-4A16-8F2B-4514FD6BF28F}"/>
          </ac:picMkLst>
        </pc:picChg>
      </pc:sldChg>
      <pc:sldChg chg="addSp modSp new mod setBg setClrOvrMap modNotes">
        <pc:chgData name="Joshua Walsh (1908161)" userId="S::1908161@student.uwtsd.ac.uk::c8317d4e-44e5-4415-8393-86923af1976e" providerId="AD" clId="Web-{55683B06-6EBC-48A6-B909-9076EADA182B}" dt="2019-12-20T23:48:05.029" v="334"/>
        <pc:sldMkLst>
          <pc:docMk/>
          <pc:sldMk cId="186698639" sldId="258"/>
        </pc:sldMkLst>
        <pc:spChg chg="mod">
          <ac:chgData name="Joshua Walsh (1908161)" userId="S::1908161@student.uwtsd.ac.uk::c8317d4e-44e5-4415-8393-86923af1976e" providerId="AD" clId="Web-{55683B06-6EBC-48A6-B909-9076EADA182B}" dt="2019-12-20T23:37:52.539" v="310"/>
          <ac:spMkLst>
            <pc:docMk/>
            <pc:sldMk cId="186698639" sldId="258"/>
            <ac:spMk id="2" creationId="{CB8634AF-61F4-4D57-9BF9-25F44F28F011}"/>
          </ac:spMkLst>
        </pc:spChg>
        <pc:spChg chg="add">
          <ac:chgData name="Joshua Walsh (1908161)" userId="S::1908161@student.uwtsd.ac.uk::c8317d4e-44e5-4415-8393-86923af1976e" providerId="AD" clId="Web-{55683B06-6EBC-48A6-B909-9076EADA182B}" dt="2019-12-20T23:37:52.539" v="310"/>
          <ac:spMkLst>
            <pc:docMk/>
            <pc:sldMk cId="186698639" sldId="258"/>
            <ac:spMk id="12" creationId="{053FB2EE-284F-4C87-AB3D-BBF87A9FAB97}"/>
          </ac:spMkLst>
        </pc:spChg>
        <pc:grpChg chg="add">
          <ac:chgData name="Joshua Walsh (1908161)" userId="S::1908161@student.uwtsd.ac.uk::c8317d4e-44e5-4415-8393-86923af1976e" providerId="AD" clId="Web-{55683B06-6EBC-48A6-B909-9076EADA182B}" dt="2019-12-20T23:37:52.539" v="310"/>
          <ac:grpSpMkLst>
            <pc:docMk/>
            <pc:sldMk cId="186698639" sldId="258"/>
            <ac:grpSpMk id="7" creationId="{D2C4BFA1-2075-4901-9E24-E41D1FDD51FD}"/>
          </ac:grpSpMkLst>
        </pc:grpChg>
      </pc:sldChg>
      <pc:sldChg chg="addSp delSp modSp new mod setBg modNotes">
        <pc:chgData name="Joshua Walsh (1908161)" userId="S::1908161@student.uwtsd.ac.uk::c8317d4e-44e5-4415-8393-86923af1976e" providerId="AD" clId="Web-{55683B06-6EBC-48A6-B909-9076EADA182B}" dt="2019-12-21T00:12:27.906" v="443"/>
        <pc:sldMkLst>
          <pc:docMk/>
          <pc:sldMk cId="4244064927" sldId="259"/>
        </pc:sldMkLst>
        <pc:spChg chg="mod">
          <ac:chgData name="Joshua Walsh (1908161)" userId="S::1908161@student.uwtsd.ac.uk::c8317d4e-44e5-4415-8393-86923af1976e" providerId="AD" clId="Web-{55683B06-6EBC-48A6-B909-9076EADA182B}" dt="2019-12-21T00:12:27.906" v="443"/>
          <ac:spMkLst>
            <pc:docMk/>
            <pc:sldMk cId="4244064927" sldId="259"/>
            <ac:spMk id="2" creationId="{972E34CB-1F4D-4760-83A0-E9FC5B6EB07F}"/>
          </ac:spMkLst>
        </pc:spChg>
        <pc:spChg chg="add">
          <ac:chgData name="Joshua Walsh (1908161)" userId="S::1908161@student.uwtsd.ac.uk::c8317d4e-44e5-4415-8393-86923af1976e" providerId="AD" clId="Web-{55683B06-6EBC-48A6-B909-9076EADA182B}" dt="2019-12-21T00:12:27.906" v="443"/>
          <ac:spMkLst>
            <pc:docMk/>
            <pc:sldMk cId="4244064927" sldId="259"/>
            <ac:spMk id="4" creationId="{B4D3D850-2041-4B7C-AED9-54DA385B14F7}"/>
          </ac:spMkLst>
        </pc:spChg>
        <pc:spChg chg="add del">
          <ac:chgData name="Joshua Walsh (1908161)" userId="S::1908161@student.uwtsd.ac.uk::c8317d4e-44e5-4415-8393-86923af1976e" providerId="AD" clId="Web-{55683B06-6EBC-48A6-B909-9076EADA182B}" dt="2019-12-21T00:12:27.890" v="442"/>
          <ac:spMkLst>
            <pc:docMk/>
            <pc:sldMk cId="4244064927" sldId="259"/>
            <ac:spMk id="7" creationId="{23962611-DFD5-4092-AAFD-559E3DFCE2C9}"/>
          </ac:spMkLst>
        </pc:spChg>
        <pc:spChg chg="add">
          <ac:chgData name="Joshua Walsh (1908161)" userId="S::1908161@student.uwtsd.ac.uk::c8317d4e-44e5-4415-8393-86923af1976e" providerId="AD" clId="Web-{55683B06-6EBC-48A6-B909-9076EADA182B}" dt="2019-12-21T00:12:27.906" v="443"/>
          <ac:spMkLst>
            <pc:docMk/>
            <pc:sldMk cId="4244064927" sldId="259"/>
            <ac:spMk id="13" creationId="{4B7A2B20-C280-41CF-965D-FA68DA2BD679}"/>
          </ac:spMkLst>
        </pc:spChg>
        <pc:spChg chg="add">
          <ac:chgData name="Joshua Walsh (1908161)" userId="S::1908161@student.uwtsd.ac.uk::c8317d4e-44e5-4415-8393-86923af1976e" providerId="AD" clId="Web-{55683B06-6EBC-48A6-B909-9076EADA182B}" dt="2019-12-21T00:12:27.906" v="443"/>
          <ac:spMkLst>
            <pc:docMk/>
            <pc:sldMk cId="4244064927" sldId="259"/>
            <ac:spMk id="15" creationId="{5CF218E6-E246-4EBB-BA8D-DB65AB59A70E}"/>
          </ac:spMkLst>
        </pc:spChg>
        <pc:spChg chg="add">
          <ac:chgData name="Joshua Walsh (1908161)" userId="S::1908161@student.uwtsd.ac.uk::c8317d4e-44e5-4415-8393-86923af1976e" providerId="AD" clId="Web-{55683B06-6EBC-48A6-B909-9076EADA182B}" dt="2019-12-21T00:12:27.906" v="443"/>
          <ac:spMkLst>
            <pc:docMk/>
            <pc:sldMk cId="4244064927" sldId="259"/>
            <ac:spMk id="17" creationId="{13B9D26D-939B-4838-886B-07E227F3A303}"/>
          </ac:spMkLst>
        </pc:spChg>
        <pc:spChg chg="add">
          <ac:chgData name="Joshua Walsh (1908161)" userId="S::1908161@student.uwtsd.ac.uk::c8317d4e-44e5-4415-8393-86923af1976e" providerId="AD" clId="Web-{55683B06-6EBC-48A6-B909-9076EADA182B}" dt="2019-12-21T00:12:27.906" v="443"/>
          <ac:spMkLst>
            <pc:docMk/>
            <pc:sldMk cId="4244064927" sldId="259"/>
            <ac:spMk id="19" creationId="{60A80B01-7FDA-4264-BAC7-CA797D49642F}"/>
          </ac:spMkLst>
        </pc:spChg>
        <pc:spChg chg="add">
          <ac:chgData name="Joshua Walsh (1908161)" userId="S::1908161@student.uwtsd.ac.uk::c8317d4e-44e5-4415-8393-86923af1976e" providerId="AD" clId="Web-{55683B06-6EBC-48A6-B909-9076EADA182B}" dt="2019-12-21T00:12:27.906" v="443"/>
          <ac:spMkLst>
            <pc:docMk/>
            <pc:sldMk cId="4244064927" sldId="259"/>
            <ac:spMk id="21" creationId="{449E75B4-6C35-495B-850B-28CDE6E39ED0}"/>
          </ac:spMkLst>
        </pc:spChg>
        <pc:spChg chg="add">
          <ac:chgData name="Joshua Walsh (1908161)" userId="S::1908161@student.uwtsd.ac.uk::c8317d4e-44e5-4415-8393-86923af1976e" providerId="AD" clId="Web-{55683B06-6EBC-48A6-B909-9076EADA182B}" dt="2019-12-21T00:12:27.906" v="443"/>
          <ac:spMkLst>
            <pc:docMk/>
            <pc:sldMk cId="4244064927" sldId="259"/>
            <ac:spMk id="23" creationId="{0EB2D58A-B2F2-4B07-9595-4FED1037FF80}"/>
          </ac:spMkLst>
        </pc:spChg>
        <pc:spChg chg="add">
          <ac:chgData name="Joshua Walsh (1908161)" userId="S::1908161@student.uwtsd.ac.uk::c8317d4e-44e5-4415-8393-86923af1976e" providerId="AD" clId="Web-{55683B06-6EBC-48A6-B909-9076EADA182B}" dt="2019-12-21T00:12:27.906" v="443"/>
          <ac:spMkLst>
            <pc:docMk/>
            <pc:sldMk cId="4244064927" sldId="259"/>
            <ac:spMk id="25" creationId="{DEB95C3F-0968-4E23-80BD-35CE22E83376}"/>
          </ac:spMkLst>
        </pc:spChg>
        <pc:spChg chg="add">
          <ac:chgData name="Joshua Walsh (1908161)" userId="S::1908161@student.uwtsd.ac.uk::c8317d4e-44e5-4415-8393-86923af1976e" providerId="AD" clId="Web-{55683B06-6EBC-48A6-B909-9076EADA182B}" dt="2019-12-21T00:12:27.906" v="443"/>
          <ac:spMkLst>
            <pc:docMk/>
            <pc:sldMk cId="4244064927" sldId="259"/>
            <ac:spMk id="27" creationId="{16E9C92B-1893-4BFE-B7CF-905EB3F87DAF}"/>
          </ac:spMkLst>
        </pc:spChg>
        <pc:grpChg chg="add">
          <ac:chgData name="Joshua Walsh (1908161)" userId="S::1908161@student.uwtsd.ac.uk::c8317d4e-44e5-4415-8393-86923af1976e" providerId="AD" clId="Web-{55683B06-6EBC-48A6-B909-9076EADA182B}" dt="2019-12-21T00:12:27.906" v="443"/>
          <ac:grpSpMkLst>
            <pc:docMk/>
            <pc:sldMk cId="4244064927" sldId="259"/>
            <ac:grpSpMk id="5" creationId="{8F428E7C-CF72-4177-B907-662EDCB35B02}"/>
          </ac:grpSpMkLst>
        </pc:grpChg>
        <pc:picChg chg="add del">
          <ac:chgData name="Joshua Walsh (1908161)" userId="S::1908161@student.uwtsd.ac.uk::c8317d4e-44e5-4415-8393-86923af1976e" providerId="AD" clId="Web-{55683B06-6EBC-48A6-B909-9076EADA182B}" dt="2019-12-21T00:12:27.890" v="442"/>
          <ac:picMkLst>
            <pc:docMk/>
            <pc:sldMk cId="4244064927" sldId="259"/>
            <ac:picMk id="9" creationId="{2270F1FA-0425-408F-9861-80BF5AFB276D}"/>
          </ac:picMkLst>
        </pc:picChg>
      </pc:sldChg>
      <pc:sldChg chg="addSp modSp new mod modShow modNotes">
        <pc:chgData name="Joshua Walsh (1908161)" userId="S::1908161@student.uwtsd.ac.uk::c8317d4e-44e5-4415-8393-86923af1976e" providerId="AD" clId="Web-{55683B06-6EBC-48A6-B909-9076EADA182B}" dt="2019-12-20T23:44:26.653" v="326"/>
        <pc:sldMkLst>
          <pc:docMk/>
          <pc:sldMk cId="872955620" sldId="260"/>
        </pc:sldMkLst>
        <pc:spChg chg="mod">
          <ac:chgData name="Joshua Walsh (1908161)" userId="S::1908161@student.uwtsd.ac.uk::c8317d4e-44e5-4415-8393-86923af1976e" providerId="AD" clId="Web-{55683B06-6EBC-48A6-B909-9076EADA182B}" dt="2019-12-20T23:33:13.304" v="88" actId="20577"/>
          <ac:spMkLst>
            <pc:docMk/>
            <pc:sldMk cId="872955620" sldId="260"/>
            <ac:spMk id="2" creationId="{1EF48DC0-9697-44BB-ACE7-7C937238572B}"/>
          </ac:spMkLst>
        </pc:spChg>
        <pc:picChg chg="add mod">
          <ac:chgData name="Joshua Walsh (1908161)" userId="S::1908161@student.uwtsd.ac.uk::c8317d4e-44e5-4415-8393-86923af1976e" providerId="AD" clId="Web-{55683B06-6EBC-48A6-B909-9076EADA182B}" dt="2019-12-20T23:42:52.830" v="323" actId="14100"/>
          <ac:picMkLst>
            <pc:docMk/>
            <pc:sldMk cId="872955620" sldId="260"/>
            <ac:picMk id="3" creationId="{DFF7E18A-CBF0-44A5-8ED9-9C9F95D0B218}"/>
          </ac:picMkLst>
        </pc:picChg>
      </pc:sldChg>
      <pc:sldChg chg="addSp modSp new mod setBg modNotes">
        <pc:chgData name="Joshua Walsh (1908161)" userId="S::1908161@student.uwtsd.ac.uk::c8317d4e-44e5-4415-8393-86923af1976e" providerId="AD" clId="Web-{55683B06-6EBC-48A6-B909-9076EADA182B}" dt="2019-12-21T00:08:21.934" v="432"/>
        <pc:sldMkLst>
          <pc:docMk/>
          <pc:sldMk cId="2572200078" sldId="261"/>
        </pc:sldMkLst>
        <pc:spChg chg="mod">
          <ac:chgData name="Joshua Walsh (1908161)" userId="S::1908161@student.uwtsd.ac.uk::c8317d4e-44e5-4415-8393-86923af1976e" providerId="AD" clId="Web-{55683B06-6EBC-48A6-B909-9076EADA182B}" dt="2019-12-21T00:08:21.934" v="432"/>
          <ac:spMkLst>
            <pc:docMk/>
            <pc:sldMk cId="2572200078" sldId="261"/>
            <ac:spMk id="2" creationId="{567D7F97-0BC5-48FA-B7CA-888B830A29C7}"/>
          </ac:spMkLst>
        </pc:spChg>
        <pc:spChg chg="add">
          <ac:chgData name="Joshua Walsh (1908161)" userId="S::1908161@student.uwtsd.ac.uk::c8317d4e-44e5-4415-8393-86923af1976e" providerId="AD" clId="Web-{55683B06-6EBC-48A6-B909-9076EADA182B}" dt="2019-12-21T00:08:21.934" v="432"/>
          <ac:spMkLst>
            <pc:docMk/>
            <pc:sldMk cId="2572200078" sldId="261"/>
            <ac:spMk id="7" creationId="{6027F030-58A9-44B8-ABF5-0372D2954EE6}"/>
          </ac:spMkLst>
        </pc:spChg>
        <pc:spChg chg="add">
          <ac:chgData name="Joshua Walsh (1908161)" userId="S::1908161@student.uwtsd.ac.uk::c8317d4e-44e5-4415-8393-86923af1976e" providerId="AD" clId="Web-{55683B06-6EBC-48A6-B909-9076EADA182B}" dt="2019-12-21T00:08:21.934" v="432"/>
          <ac:spMkLst>
            <pc:docMk/>
            <pc:sldMk cId="2572200078" sldId="261"/>
            <ac:spMk id="9" creationId="{A6328306-71F0-4C12-A2D9-7C857146B1D0}"/>
          </ac:spMkLst>
        </pc:spChg>
        <pc:spChg chg="add">
          <ac:chgData name="Joshua Walsh (1908161)" userId="S::1908161@student.uwtsd.ac.uk::c8317d4e-44e5-4415-8393-86923af1976e" providerId="AD" clId="Web-{55683B06-6EBC-48A6-B909-9076EADA182B}" dt="2019-12-21T00:08:21.934" v="432"/>
          <ac:spMkLst>
            <pc:docMk/>
            <pc:sldMk cId="2572200078" sldId="261"/>
            <ac:spMk id="11" creationId="{64AB010C-C307-4A53-9D97-39C6AAB2E056}"/>
          </ac:spMkLst>
        </pc:spChg>
        <pc:spChg chg="add">
          <ac:chgData name="Joshua Walsh (1908161)" userId="S::1908161@student.uwtsd.ac.uk::c8317d4e-44e5-4415-8393-86923af1976e" providerId="AD" clId="Web-{55683B06-6EBC-48A6-B909-9076EADA182B}" dt="2019-12-21T00:08:21.934" v="432"/>
          <ac:spMkLst>
            <pc:docMk/>
            <pc:sldMk cId="2572200078" sldId="261"/>
            <ac:spMk id="13" creationId="{3252C512-4076-456E-AD89-50B0316453D0}"/>
          </ac:spMkLst>
        </pc:spChg>
        <pc:spChg chg="add">
          <ac:chgData name="Joshua Walsh (1908161)" userId="S::1908161@student.uwtsd.ac.uk::c8317d4e-44e5-4415-8393-86923af1976e" providerId="AD" clId="Web-{55683B06-6EBC-48A6-B909-9076EADA182B}" dt="2019-12-21T00:08:21.934" v="432"/>
          <ac:spMkLst>
            <pc:docMk/>
            <pc:sldMk cId="2572200078" sldId="261"/>
            <ac:spMk id="15" creationId="{71C24C9E-C2F4-4FA4-947B-6CBAC7C3AE1D}"/>
          </ac:spMkLst>
        </pc:spChg>
        <pc:spChg chg="add">
          <ac:chgData name="Joshua Walsh (1908161)" userId="S::1908161@student.uwtsd.ac.uk::c8317d4e-44e5-4415-8393-86923af1976e" providerId="AD" clId="Web-{55683B06-6EBC-48A6-B909-9076EADA182B}" dt="2019-12-21T00:08:21.934" v="432"/>
          <ac:spMkLst>
            <pc:docMk/>
            <pc:sldMk cId="2572200078" sldId="261"/>
            <ac:spMk id="17" creationId="{604B7750-FFCA-4912-AC2E-989EECC941B2}"/>
          </ac:spMkLst>
        </pc:spChg>
        <pc:spChg chg="add">
          <ac:chgData name="Joshua Walsh (1908161)" userId="S::1908161@student.uwtsd.ac.uk::c8317d4e-44e5-4415-8393-86923af1976e" providerId="AD" clId="Web-{55683B06-6EBC-48A6-B909-9076EADA182B}" dt="2019-12-21T00:08:21.934" v="432"/>
          <ac:spMkLst>
            <pc:docMk/>
            <pc:sldMk cId="2572200078" sldId="261"/>
            <ac:spMk id="19" creationId="{52494659-52DF-4053-975B-36F06255E2E8}"/>
          </ac:spMkLst>
        </pc:spChg>
        <pc:spChg chg="add">
          <ac:chgData name="Joshua Walsh (1908161)" userId="S::1908161@student.uwtsd.ac.uk::c8317d4e-44e5-4415-8393-86923af1976e" providerId="AD" clId="Web-{55683B06-6EBC-48A6-B909-9076EADA182B}" dt="2019-12-21T00:08:21.934" v="432"/>
          <ac:spMkLst>
            <pc:docMk/>
            <pc:sldMk cId="2572200078" sldId="261"/>
            <ac:spMk id="21" creationId="{EE807326-229C-458C-BDA0-C721262167D9}"/>
          </ac:spMkLst>
        </pc:spChg>
        <pc:spChg chg="add">
          <ac:chgData name="Joshua Walsh (1908161)" userId="S::1908161@student.uwtsd.ac.uk::c8317d4e-44e5-4415-8393-86923af1976e" providerId="AD" clId="Web-{55683B06-6EBC-48A6-B909-9076EADA182B}" dt="2019-12-21T00:08:21.934" v="432"/>
          <ac:spMkLst>
            <pc:docMk/>
            <pc:sldMk cId="2572200078" sldId="261"/>
            <ac:spMk id="23" creationId="{FCADE1D5-E79C-4CEF-BEFD-B66EFB394D25}"/>
          </ac:spMkLst>
        </pc:spChg>
        <pc:spChg chg="add">
          <ac:chgData name="Joshua Walsh (1908161)" userId="S::1908161@student.uwtsd.ac.uk::c8317d4e-44e5-4415-8393-86923af1976e" providerId="AD" clId="Web-{55683B06-6EBC-48A6-B909-9076EADA182B}" dt="2019-12-21T00:08:21.934" v="432"/>
          <ac:spMkLst>
            <pc:docMk/>
            <pc:sldMk cId="2572200078" sldId="261"/>
            <ac:spMk id="25" creationId="{54FC8EB5-1620-43B8-B816-8A91B6EAC975}"/>
          </ac:spMkLst>
        </pc:spChg>
        <pc:spChg chg="add">
          <ac:chgData name="Joshua Walsh (1908161)" userId="S::1908161@student.uwtsd.ac.uk::c8317d4e-44e5-4415-8393-86923af1976e" providerId="AD" clId="Web-{55683B06-6EBC-48A6-B909-9076EADA182B}" dt="2019-12-21T00:08:21.934" v="432"/>
          <ac:spMkLst>
            <pc:docMk/>
            <pc:sldMk cId="2572200078" sldId="261"/>
            <ac:spMk id="27" creationId="{3D544515-9F93-4809-A102-B49C85F4608F}"/>
          </ac:spMkLst>
        </pc:spChg>
      </pc:sldChg>
      <pc:sldChg chg="new del">
        <pc:chgData name="Joshua Walsh (1908161)" userId="S::1908161@student.uwtsd.ac.uk::c8317d4e-44e5-4415-8393-86923af1976e" providerId="AD" clId="Web-{55683B06-6EBC-48A6-B909-9076EADA182B}" dt="2019-12-20T23:32:48.038" v="49"/>
        <pc:sldMkLst>
          <pc:docMk/>
          <pc:sldMk cId="2843325625" sldId="262"/>
        </pc:sldMkLst>
      </pc:sldChg>
      <pc:sldChg chg="addSp modSp new">
        <pc:chgData name="Joshua Walsh (1908161)" userId="S::1908161@student.uwtsd.ac.uk::c8317d4e-44e5-4415-8393-86923af1976e" providerId="AD" clId="Web-{55683B06-6EBC-48A6-B909-9076EADA182B}" dt="2019-12-21T00:08:05.496" v="431" actId="14100"/>
        <pc:sldMkLst>
          <pc:docMk/>
          <pc:sldMk cId="2905837482" sldId="263"/>
        </pc:sldMkLst>
        <pc:spChg chg="mod">
          <ac:chgData name="Joshua Walsh (1908161)" userId="S::1908161@student.uwtsd.ac.uk::c8317d4e-44e5-4415-8393-86923af1976e" providerId="AD" clId="Web-{55683B06-6EBC-48A6-B909-9076EADA182B}" dt="2019-12-20T23:32:42.554" v="46" actId="20577"/>
          <ac:spMkLst>
            <pc:docMk/>
            <pc:sldMk cId="2905837482" sldId="263"/>
            <ac:spMk id="2" creationId="{B4F9985C-F1F4-4B8A-B349-2F2BF6D7E1BE}"/>
          </ac:spMkLst>
        </pc:spChg>
        <pc:picChg chg="add mod modCrop">
          <ac:chgData name="Joshua Walsh (1908161)" userId="S::1908161@student.uwtsd.ac.uk::c8317d4e-44e5-4415-8393-86923af1976e" providerId="AD" clId="Web-{55683B06-6EBC-48A6-B909-9076EADA182B}" dt="2019-12-21T00:08:05.496" v="431" actId="14100"/>
          <ac:picMkLst>
            <pc:docMk/>
            <pc:sldMk cId="2905837482" sldId="263"/>
            <ac:picMk id="3" creationId="{DEC2AD62-9469-434E-8641-4650BE3E6EEE}"/>
          </ac:picMkLst>
        </pc:picChg>
      </pc:sldChg>
      <pc:sldChg chg="addSp modSp new mod setBg modNotes">
        <pc:chgData name="Joshua Walsh (1908161)" userId="S::1908161@student.uwtsd.ac.uk::c8317d4e-44e5-4415-8393-86923af1976e" providerId="AD" clId="Web-{55683B06-6EBC-48A6-B909-9076EADA182B}" dt="2019-12-21T00:16:31.871" v="448"/>
        <pc:sldMkLst>
          <pc:docMk/>
          <pc:sldMk cId="1100735405" sldId="264"/>
        </pc:sldMkLst>
        <pc:spChg chg="mod">
          <ac:chgData name="Joshua Walsh (1908161)" userId="S::1908161@student.uwtsd.ac.uk::c8317d4e-44e5-4415-8393-86923af1976e" providerId="AD" clId="Web-{55683B06-6EBC-48A6-B909-9076EADA182B}" dt="2019-12-21T00:15:19.117" v="446"/>
          <ac:spMkLst>
            <pc:docMk/>
            <pc:sldMk cId="1100735405" sldId="264"/>
            <ac:spMk id="2" creationId="{0BF8CFAB-F732-44A7-AD88-04CCF067A3CD}"/>
          </ac:spMkLst>
        </pc:spChg>
        <pc:spChg chg="add">
          <ac:chgData name="Joshua Walsh (1908161)" userId="S::1908161@student.uwtsd.ac.uk::c8317d4e-44e5-4415-8393-86923af1976e" providerId="AD" clId="Web-{55683B06-6EBC-48A6-B909-9076EADA182B}" dt="2019-12-21T00:15:19.117" v="446"/>
          <ac:spMkLst>
            <pc:docMk/>
            <pc:sldMk cId="1100735405" sldId="264"/>
            <ac:spMk id="7" creationId="{B4D3D850-2041-4B7C-AED9-54DA385B14F7}"/>
          </ac:spMkLst>
        </pc:spChg>
        <pc:spChg chg="add">
          <ac:chgData name="Joshua Walsh (1908161)" userId="S::1908161@student.uwtsd.ac.uk::c8317d4e-44e5-4415-8393-86923af1976e" providerId="AD" clId="Web-{55683B06-6EBC-48A6-B909-9076EADA182B}" dt="2019-12-21T00:15:19.117" v="446"/>
          <ac:spMkLst>
            <pc:docMk/>
            <pc:sldMk cId="1100735405" sldId="264"/>
            <ac:spMk id="13" creationId="{4B7A2B20-C280-41CF-965D-FA68DA2BD679}"/>
          </ac:spMkLst>
        </pc:spChg>
        <pc:spChg chg="add">
          <ac:chgData name="Joshua Walsh (1908161)" userId="S::1908161@student.uwtsd.ac.uk::c8317d4e-44e5-4415-8393-86923af1976e" providerId="AD" clId="Web-{55683B06-6EBC-48A6-B909-9076EADA182B}" dt="2019-12-21T00:15:19.117" v="446"/>
          <ac:spMkLst>
            <pc:docMk/>
            <pc:sldMk cId="1100735405" sldId="264"/>
            <ac:spMk id="15" creationId="{5CF218E6-E246-4EBB-BA8D-DB65AB59A70E}"/>
          </ac:spMkLst>
        </pc:spChg>
        <pc:spChg chg="add">
          <ac:chgData name="Joshua Walsh (1908161)" userId="S::1908161@student.uwtsd.ac.uk::c8317d4e-44e5-4415-8393-86923af1976e" providerId="AD" clId="Web-{55683B06-6EBC-48A6-B909-9076EADA182B}" dt="2019-12-21T00:15:19.117" v="446"/>
          <ac:spMkLst>
            <pc:docMk/>
            <pc:sldMk cId="1100735405" sldId="264"/>
            <ac:spMk id="17" creationId="{13B9D26D-939B-4838-886B-07E227F3A303}"/>
          </ac:spMkLst>
        </pc:spChg>
        <pc:spChg chg="add">
          <ac:chgData name="Joshua Walsh (1908161)" userId="S::1908161@student.uwtsd.ac.uk::c8317d4e-44e5-4415-8393-86923af1976e" providerId="AD" clId="Web-{55683B06-6EBC-48A6-B909-9076EADA182B}" dt="2019-12-21T00:15:19.117" v="446"/>
          <ac:spMkLst>
            <pc:docMk/>
            <pc:sldMk cId="1100735405" sldId="264"/>
            <ac:spMk id="19" creationId="{60A80B01-7FDA-4264-BAC7-CA797D49642F}"/>
          </ac:spMkLst>
        </pc:spChg>
        <pc:spChg chg="add">
          <ac:chgData name="Joshua Walsh (1908161)" userId="S::1908161@student.uwtsd.ac.uk::c8317d4e-44e5-4415-8393-86923af1976e" providerId="AD" clId="Web-{55683B06-6EBC-48A6-B909-9076EADA182B}" dt="2019-12-21T00:15:19.117" v="446"/>
          <ac:spMkLst>
            <pc:docMk/>
            <pc:sldMk cId="1100735405" sldId="264"/>
            <ac:spMk id="21" creationId="{449E75B4-6C35-495B-850B-28CDE6E39ED0}"/>
          </ac:spMkLst>
        </pc:spChg>
        <pc:spChg chg="add">
          <ac:chgData name="Joshua Walsh (1908161)" userId="S::1908161@student.uwtsd.ac.uk::c8317d4e-44e5-4415-8393-86923af1976e" providerId="AD" clId="Web-{55683B06-6EBC-48A6-B909-9076EADA182B}" dt="2019-12-21T00:15:19.117" v="446"/>
          <ac:spMkLst>
            <pc:docMk/>
            <pc:sldMk cId="1100735405" sldId="264"/>
            <ac:spMk id="23" creationId="{0EB2D58A-B2F2-4B07-9595-4FED1037FF80}"/>
          </ac:spMkLst>
        </pc:spChg>
        <pc:spChg chg="add">
          <ac:chgData name="Joshua Walsh (1908161)" userId="S::1908161@student.uwtsd.ac.uk::c8317d4e-44e5-4415-8393-86923af1976e" providerId="AD" clId="Web-{55683B06-6EBC-48A6-B909-9076EADA182B}" dt="2019-12-21T00:15:19.117" v="446"/>
          <ac:spMkLst>
            <pc:docMk/>
            <pc:sldMk cId="1100735405" sldId="264"/>
            <ac:spMk id="25" creationId="{DEB95C3F-0968-4E23-80BD-35CE22E83376}"/>
          </ac:spMkLst>
        </pc:spChg>
        <pc:spChg chg="add">
          <ac:chgData name="Joshua Walsh (1908161)" userId="S::1908161@student.uwtsd.ac.uk::c8317d4e-44e5-4415-8393-86923af1976e" providerId="AD" clId="Web-{55683B06-6EBC-48A6-B909-9076EADA182B}" dt="2019-12-21T00:15:19.117" v="446"/>
          <ac:spMkLst>
            <pc:docMk/>
            <pc:sldMk cId="1100735405" sldId="264"/>
            <ac:spMk id="27" creationId="{16E9C92B-1893-4BFE-B7CF-905EB3F87DAF}"/>
          </ac:spMkLst>
        </pc:spChg>
        <pc:grpChg chg="add">
          <ac:chgData name="Joshua Walsh (1908161)" userId="S::1908161@student.uwtsd.ac.uk::c8317d4e-44e5-4415-8393-86923af1976e" providerId="AD" clId="Web-{55683B06-6EBC-48A6-B909-9076EADA182B}" dt="2019-12-21T00:15:19.117" v="446"/>
          <ac:grpSpMkLst>
            <pc:docMk/>
            <pc:sldMk cId="1100735405" sldId="264"/>
            <ac:grpSpMk id="9" creationId="{8F428E7C-CF72-4177-B907-662EDCB35B02}"/>
          </ac:grpSpMkLst>
        </pc:grpChg>
      </pc:sldChg>
      <pc:sldChg chg="addSp delSp modSp new mod setBg modNotes">
        <pc:chgData name="Joshua Walsh (1908161)" userId="S::1908161@student.uwtsd.ac.uk::c8317d4e-44e5-4415-8393-86923af1976e" providerId="AD" clId="Web-{55683B06-6EBC-48A6-B909-9076EADA182B}" dt="2019-12-21T00:16:58.340" v="452"/>
        <pc:sldMkLst>
          <pc:docMk/>
          <pc:sldMk cId="1262394098" sldId="265"/>
        </pc:sldMkLst>
        <pc:spChg chg="mod">
          <ac:chgData name="Joshua Walsh (1908161)" userId="S::1908161@student.uwtsd.ac.uk::c8317d4e-44e5-4415-8393-86923af1976e" providerId="AD" clId="Web-{55683B06-6EBC-48A6-B909-9076EADA182B}" dt="2019-12-20T23:44:46.887" v="331"/>
          <ac:spMkLst>
            <pc:docMk/>
            <pc:sldMk cId="1262394098" sldId="265"/>
            <ac:spMk id="2" creationId="{58EBB680-C4E3-4E6C-9946-952C9EBA4AF8}"/>
          </ac:spMkLst>
        </pc:spChg>
        <pc:spChg chg="add">
          <ac:chgData name="Joshua Walsh (1908161)" userId="S::1908161@student.uwtsd.ac.uk::c8317d4e-44e5-4415-8393-86923af1976e" providerId="AD" clId="Web-{55683B06-6EBC-48A6-B909-9076EADA182B}" dt="2019-12-20T23:44:46.887" v="331"/>
          <ac:spMkLst>
            <pc:docMk/>
            <pc:sldMk cId="1262394098" sldId="265"/>
            <ac:spMk id="4" creationId="{EE39DFCF-9247-4DE5-BB93-074BFAF07A3F}"/>
          </ac:spMkLst>
        </pc:spChg>
        <pc:spChg chg="add">
          <ac:chgData name="Joshua Walsh (1908161)" userId="S::1908161@student.uwtsd.ac.uk::c8317d4e-44e5-4415-8393-86923af1976e" providerId="AD" clId="Web-{55683B06-6EBC-48A6-B909-9076EADA182B}" dt="2019-12-20T23:44:46.887" v="331"/>
          <ac:spMkLst>
            <pc:docMk/>
            <pc:sldMk cId="1262394098" sldId="265"/>
            <ac:spMk id="5" creationId="{442B652E-D499-4CDA-8F7A-60469EDBCBE3}"/>
          </ac:spMkLst>
        </pc:spChg>
        <pc:spChg chg="add">
          <ac:chgData name="Joshua Walsh (1908161)" userId="S::1908161@student.uwtsd.ac.uk::c8317d4e-44e5-4415-8393-86923af1976e" providerId="AD" clId="Web-{55683B06-6EBC-48A6-B909-9076EADA182B}" dt="2019-12-20T23:44:46.887" v="331"/>
          <ac:spMkLst>
            <pc:docMk/>
            <pc:sldMk cId="1262394098" sldId="265"/>
            <ac:spMk id="6" creationId="{484A22B8-F5B6-47C2-B88E-DADAF379130D}"/>
          </ac:spMkLst>
        </pc:spChg>
        <pc:spChg chg="add del">
          <ac:chgData name="Joshua Walsh (1908161)" userId="S::1908161@student.uwtsd.ac.uk::c8317d4e-44e5-4415-8393-86923af1976e" providerId="AD" clId="Web-{55683B06-6EBC-48A6-B909-9076EADA182B}" dt="2019-12-20T23:44:46.856" v="330"/>
          <ac:spMkLst>
            <pc:docMk/>
            <pc:sldMk cId="1262394098" sldId="265"/>
            <ac:spMk id="7" creationId="{6027F030-58A9-44B8-ABF5-0372D2954EE6}"/>
          </ac:spMkLst>
        </pc:spChg>
        <pc:spChg chg="add">
          <ac:chgData name="Joshua Walsh (1908161)" userId="S::1908161@student.uwtsd.ac.uk::c8317d4e-44e5-4415-8393-86923af1976e" providerId="AD" clId="Web-{55683B06-6EBC-48A6-B909-9076EADA182B}" dt="2019-12-20T23:44:46.887" v="331"/>
          <ac:spMkLst>
            <pc:docMk/>
            <pc:sldMk cId="1262394098" sldId="265"/>
            <ac:spMk id="8" creationId="{A987C18C-164D-4263-B486-4647A98E888E}"/>
          </ac:spMkLst>
        </pc:spChg>
        <pc:spChg chg="add del">
          <ac:chgData name="Joshua Walsh (1908161)" userId="S::1908161@student.uwtsd.ac.uk::c8317d4e-44e5-4415-8393-86923af1976e" providerId="AD" clId="Web-{55683B06-6EBC-48A6-B909-9076EADA182B}" dt="2019-12-20T23:44:46.856" v="330"/>
          <ac:spMkLst>
            <pc:docMk/>
            <pc:sldMk cId="1262394098" sldId="265"/>
            <ac:spMk id="9" creationId="{A6328306-71F0-4C12-A2D9-7C857146B1D0}"/>
          </ac:spMkLst>
        </pc:spChg>
        <pc:spChg chg="add">
          <ac:chgData name="Joshua Walsh (1908161)" userId="S::1908161@student.uwtsd.ac.uk::c8317d4e-44e5-4415-8393-86923af1976e" providerId="AD" clId="Web-{55683B06-6EBC-48A6-B909-9076EADA182B}" dt="2019-12-20T23:44:46.887" v="331"/>
          <ac:spMkLst>
            <pc:docMk/>
            <pc:sldMk cId="1262394098" sldId="265"/>
            <ac:spMk id="10" creationId="{E7E98B39-04C6-408B-92FD-76862874063D}"/>
          </ac:spMkLst>
        </pc:spChg>
        <pc:spChg chg="add del">
          <ac:chgData name="Joshua Walsh (1908161)" userId="S::1908161@student.uwtsd.ac.uk::c8317d4e-44e5-4415-8393-86923af1976e" providerId="AD" clId="Web-{55683B06-6EBC-48A6-B909-9076EADA182B}" dt="2019-12-20T23:44:46.856" v="330"/>
          <ac:spMkLst>
            <pc:docMk/>
            <pc:sldMk cId="1262394098" sldId="265"/>
            <ac:spMk id="11" creationId="{64AB010C-C307-4A53-9D97-39C6AAB2E056}"/>
          </ac:spMkLst>
        </pc:spChg>
        <pc:spChg chg="add">
          <ac:chgData name="Joshua Walsh (1908161)" userId="S::1908161@student.uwtsd.ac.uk::c8317d4e-44e5-4415-8393-86923af1976e" providerId="AD" clId="Web-{55683B06-6EBC-48A6-B909-9076EADA182B}" dt="2019-12-20T23:44:46.887" v="331"/>
          <ac:spMkLst>
            <pc:docMk/>
            <pc:sldMk cId="1262394098" sldId="265"/>
            <ac:spMk id="12" creationId="{981C8C27-2457-421F-BDC4-7B4EA3C78286}"/>
          </ac:spMkLst>
        </pc:spChg>
        <pc:spChg chg="add del">
          <ac:chgData name="Joshua Walsh (1908161)" userId="S::1908161@student.uwtsd.ac.uk::c8317d4e-44e5-4415-8393-86923af1976e" providerId="AD" clId="Web-{55683B06-6EBC-48A6-B909-9076EADA182B}" dt="2019-12-20T23:44:46.856" v="330"/>
          <ac:spMkLst>
            <pc:docMk/>
            <pc:sldMk cId="1262394098" sldId="265"/>
            <ac:spMk id="13" creationId="{3252C512-4076-456E-AD89-50B0316453D0}"/>
          </ac:spMkLst>
        </pc:spChg>
        <pc:spChg chg="add">
          <ac:chgData name="Joshua Walsh (1908161)" userId="S::1908161@student.uwtsd.ac.uk::c8317d4e-44e5-4415-8393-86923af1976e" providerId="AD" clId="Web-{55683B06-6EBC-48A6-B909-9076EADA182B}" dt="2019-12-20T23:44:46.887" v="331"/>
          <ac:spMkLst>
            <pc:docMk/>
            <pc:sldMk cId="1262394098" sldId="265"/>
            <ac:spMk id="14" creationId="{CEA13C66-82C1-44AF-972B-8F5CCA41B6D9}"/>
          </ac:spMkLst>
        </pc:spChg>
        <pc:spChg chg="add del">
          <ac:chgData name="Joshua Walsh (1908161)" userId="S::1908161@student.uwtsd.ac.uk::c8317d4e-44e5-4415-8393-86923af1976e" providerId="AD" clId="Web-{55683B06-6EBC-48A6-B909-9076EADA182B}" dt="2019-12-20T23:44:46.856" v="330"/>
          <ac:spMkLst>
            <pc:docMk/>
            <pc:sldMk cId="1262394098" sldId="265"/>
            <ac:spMk id="15" creationId="{71C24C9E-C2F4-4FA4-947B-6CBAC7C3AE1D}"/>
          </ac:spMkLst>
        </pc:spChg>
        <pc:spChg chg="add">
          <ac:chgData name="Joshua Walsh (1908161)" userId="S::1908161@student.uwtsd.ac.uk::c8317d4e-44e5-4415-8393-86923af1976e" providerId="AD" clId="Web-{55683B06-6EBC-48A6-B909-9076EADA182B}" dt="2019-12-20T23:44:46.887" v="331"/>
          <ac:spMkLst>
            <pc:docMk/>
            <pc:sldMk cId="1262394098" sldId="265"/>
            <ac:spMk id="16" creationId="{9DB36437-FE59-457E-91A7-396BBD3C9C6A}"/>
          </ac:spMkLst>
        </pc:spChg>
        <pc:spChg chg="add del">
          <ac:chgData name="Joshua Walsh (1908161)" userId="S::1908161@student.uwtsd.ac.uk::c8317d4e-44e5-4415-8393-86923af1976e" providerId="AD" clId="Web-{55683B06-6EBC-48A6-B909-9076EADA182B}" dt="2019-12-20T23:44:46.856" v="330"/>
          <ac:spMkLst>
            <pc:docMk/>
            <pc:sldMk cId="1262394098" sldId="265"/>
            <ac:spMk id="17" creationId="{604B7750-FFCA-4912-AC2E-989EECC941B2}"/>
          </ac:spMkLst>
        </pc:spChg>
        <pc:spChg chg="add">
          <ac:chgData name="Joshua Walsh (1908161)" userId="S::1908161@student.uwtsd.ac.uk::c8317d4e-44e5-4415-8393-86923af1976e" providerId="AD" clId="Web-{55683B06-6EBC-48A6-B909-9076EADA182B}" dt="2019-12-20T23:44:46.887" v="331"/>
          <ac:spMkLst>
            <pc:docMk/>
            <pc:sldMk cId="1262394098" sldId="265"/>
            <ac:spMk id="18" creationId="{844D3693-2EFE-4667-89D5-47E2D5920912}"/>
          </ac:spMkLst>
        </pc:spChg>
        <pc:spChg chg="add del">
          <ac:chgData name="Joshua Walsh (1908161)" userId="S::1908161@student.uwtsd.ac.uk::c8317d4e-44e5-4415-8393-86923af1976e" providerId="AD" clId="Web-{55683B06-6EBC-48A6-B909-9076EADA182B}" dt="2019-12-20T23:44:46.856" v="330"/>
          <ac:spMkLst>
            <pc:docMk/>
            <pc:sldMk cId="1262394098" sldId="265"/>
            <ac:spMk id="19" creationId="{52494659-52DF-4053-975B-36F06255E2E8}"/>
          </ac:spMkLst>
        </pc:spChg>
        <pc:spChg chg="add">
          <ac:chgData name="Joshua Walsh (1908161)" userId="S::1908161@student.uwtsd.ac.uk::c8317d4e-44e5-4415-8393-86923af1976e" providerId="AD" clId="Web-{55683B06-6EBC-48A6-B909-9076EADA182B}" dt="2019-12-20T23:44:46.887" v="331"/>
          <ac:spMkLst>
            <pc:docMk/>
            <pc:sldMk cId="1262394098" sldId="265"/>
            <ac:spMk id="20" creationId="{C21FD796-9CD0-404D-8DF5-5274C0BCC754}"/>
          </ac:spMkLst>
        </pc:spChg>
        <pc:spChg chg="add del">
          <ac:chgData name="Joshua Walsh (1908161)" userId="S::1908161@student.uwtsd.ac.uk::c8317d4e-44e5-4415-8393-86923af1976e" providerId="AD" clId="Web-{55683B06-6EBC-48A6-B909-9076EADA182B}" dt="2019-12-20T23:44:46.856" v="330"/>
          <ac:spMkLst>
            <pc:docMk/>
            <pc:sldMk cId="1262394098" sldId="265"/>
            <ac:spMk id="21" creationId="{EE807326-229C-458C-BDA0-C721262167D9}"/>
          </ac:spMkLst>
        </pc:spChg>
        <pc:spChg chg="add del">
          <ac:chgData name="Joshua Walsh (1908161)" userId="S::1908161@student.uwtsd.ac.uk::c8317d4e-44e5-4415-8393-86923af1976e" providerId="AD" clId="Web-{55683B06-6EBC-48A6-B909-9076EADA182B}" dt="2019-12-20T23:44:46.856" v="330"/>
          <ac:spMkLst>
            <pc:docMk/>
            <pc:sldMk cId="1262394098" sldId="265"/>
            <ac:spMk id="23" creationId="{FCADE1D5-E79C-4CEF-BEFD-B66EFB394D25}"/>
          </ac:spMkLst>
        </pc:spChg>
        <pc:spChg chg="add del">
          <ac:chgData name="Joshua Walsh (1908161)" userId="S::1908161@student.uwtsd.ac.uk::c8317d4e-44e5-4415-8393-86923af1976e" providerId="AD" clId="Web-{55683B06-6EBC-48A6-B909-9076EADA182B}" dt="2019-12-20T23:44:46.856" v="330"/>
          <ac:spMkLst>
            <pc:docMk/>
            <pc:sldMk cId="1262394098" sldId="265"/>
            <ac:spMk id="25" creationId="{54FC8EB5-1620-43B8-B816-8A91B6EAC975}"/>
          </ac:spMkLst>
        </pc:spChg>
        <pc:spChg chg="add del">
          <ac:chgData name="Joshua Walsh (1908161)" userId="S::1908161@student.uwtsd.ac.uk::c8317d4e-44e5-4415-8393-86923af1976e" providerId="AD" clId="Web-{55683B06-6EBC-48A6-B909-9076EADA182B}" dt="2019-12-20T23:44:46.856" v="330"/>
          <ac:spMkLst>
            <pc:docMk/>
            <pc:sldMk cId="1262394098" sldId="265"/>
            <ac:spMk id="27" creationId="{3D544515-9F93-4809-A102-B49C85F4608F}"/>
          </ac:spMkLst>
        </pc:spChg>
      </pc:sldChg>
      <pc:sldChg chg="addSp delSp modSp new ord">
        <pc:chgData name="Joshua Walsh (1908161)" userId="S::1908161@student.uwtsd.ac.uk::c8317d4e-44e5-4415-8393-86923af1976e" providerId="AD" clId="Web-{55683B06-6EBC-48A6-B909-9076EADA182B}" dt="2019-12-20T23:58:31.565" v="422" actId="14100"/>
        <pc:sldMkLst>
          <pc:docMk/>
          <pc:sldMk cId="3253324093" sldId="266"/>
        </pc:sldMkLst>
        <pc:spChg chg="mod">
          <ac:chgData name="Joshua Walsh (1908161)" userId="S::1908161@student.uwtsd.ac.uk::c8317d4e-44e5-4415-8393-86923af1976e" providerId="AD" clId="Web-{55683B06-6EBC-48A6-B909-9076EADA182B}" dt="2019-12-20T23:56:47.312" v="379" actId="20577"/>
          <ac:spMkLst>
            <pc:docMk/>
            <pc:sldMk cId="3253324093" sldId="266"/>
            <ac:spMk id="2" creationId="{974650A1-F745-4E93-B4F2-6735E2E0982C}"/>
          </ac:spMkLst>
        </pc:spChg>
        <pc:spChg chg="add del mod">
          <ac:chgData name="Joshua Walsh (1908161)" userId="S::1908161@student.uwtsd.ac.uk::c8317d4e-44e5-4415-8393-86923af1976e" providerId="AD" clId="Web-{55683B06-6EBC-48A6-B909-9076EADA182B}" dt="2019-12-20T23:58:00.359" v="417"/>
          <ac:spMkLst>
            <pc:docMk/>
            <pc:sldMk cId="3253324093" sldId="266"/>
            <ac:spMk id="3" creationId="{EE4B90DD-0C16-4DBE-B081-AE7C39F918B0}"/>
          </ac:spMkLst>
        </pc:spChg>
        <pc:picChg chg="add mod">
          <ac:chgData name="Joshua Walsh (1908161)" userId="S::1908161@student.uwtsd.ac.uk::c8317d4e-44e5-4415-8393-86923af1976e" providerId="AD" clId="Web-{55683B06-6EBC-48A6-B909-9076EADA182B}" dt="2019-12-20T23:58:31.565" v="422" actId="14100"/>
          <ac:picMkLst>
            <pc:docMk/>
            <pc:sldMk cId="3253324093" sldId="266"/>
            <ac:picMk id="4" creationId="{B89EE19E-D3B6-43A7-99BA-815334269B87}"/>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B204C5-B477-4C6E-916D-D449B395B727}"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101E41B-EC0D-41DA-83C9-68CEB81CE874}">
      <dgm:prSet/>
      <dgm:spPr/>
      <dgm:t>
        <a:bodyPr/>
        <a:lstStyle/>
        <a:p>
          <a:pPr>
            <a:lnSpc>
              <a:spcPct val="100000"/>
            </a:lnSpc>
            <a:defRPr cap="all"/>
          </a:pPr>
          <a:r>
            <a:rPr lang="en-US"/>
            <a:t>Davina evans</a:t>
          </a:r>
        </a:p>
      </dgm:t>
    </dgm:pt>
    <dgm:pt modelId="{2F0322CF-6A48-4064-96E2-FA865E5F9678}" type="parTrans" cxnId="{B31254B5-CB19-430B-B6BD-8986B9E026AF}">
      <dgm:prSet/>
      <dgm:spPr/>
      <dgm:t>
        <a:bodyPr/>
        <a:lstStyle/>
        <a:p>
          <a:endParaRPr lang="en-US"/>
        </a:p>
      </dgm:t>
    </dgm:pt>
    <dgm:pt modelId="{268CCC42-BE30-4EA9-8135-B2CEA41D9CA2}" type="sibTrans" cxnId="{B31254B5-CB19-430B-B6BD-8986B9E026AF}">
      <dgm:prSet/>
      <dgm:spPr/>
      <dgm:t>
        <a:bodyPr/>
        <a:lstStyle/>
        <a:p>
          <a:endParaRPr lang="en-US"/>
        </a:p>
      </dgm:t>
    </dgm:pt>
    <dgm:pt modelId="{B829EDDC-BA6F-403F-8E47-953BE2FE8A97}">
      <dgm:prSet/>
      <dgm:spPr/>
      <dgm:t>
        <a:bodyPr/>
        <a:lstStyle/>
        <a:p>
          <a:pPr>
            <a:lnSpc>
              <a:spcPct val="100000"/>
            </a:lnSpc>
            <a:defRPr cap="all"/>
          </a:pPr>
          <a:r>
            <a:rPr lang="en-US"/>
            <a:t>1901816</a:t>
          </a:r>
        </a:p>
      </dgm:t>
    </dgm:pt>
    <dgm:pt modelId="{D0FE85C7-A575-41B2-A4D0-B7DD0B6D20F4}" type="parTrans" cxnId="{5ED937E8-E3BD-40B7-AD37-D9A85557E6DE}">
      <dgm:prSet/>
      <dgm:spPr/>
      <dgm:t>
        <a:bodyPr/>
        <a:lstStyle/>
        <a:p>
          <a:endParaRPr lang="en-US"/>
        </a:p>
      </dgm:t>
    </dgm:pt>
    <dgm:pt modelId="{BA6BEC02-B50F-4ED8-9A50-3B847C9E6D48}" type="sibTrans" cxnId="{5ED937E8-E3BD-40B7-AD37-D9A85557E6DE}">
      <dgm:prSet/>
      <dgm:spPr/>
      <dgm:t>
        <a:bodyPr/>
        <a:lstStyle/>
        <a:p>
          <a:endParaRPr lang="en-US"/>
        </a:p>
      </dgm:t>
    </dgm:pt>
    <dgm:pt modelId="{8069FC74-7964-4725-9296-BC7994757999}">
      <dgm:prSet/>
      <dgm:spPr/>
      <dgm:t>
        <a:bodyPr/>
        <a:lstStyle/>
        <a:p>
          <a:pPr>
            <a:lnSpc>
              <a:spcPct val="100000"/>
            </a:lnSpc>
            <a:defRPr cap="all"/>
          </a:pPr>
          <a:r>
            <a:rPr lang="en-US"/>
            <a:t>Joshua walsh </a:t>
          </a:r>
        </a:p>
      </dgm:t>
    </dgm:pt>
    <dgm:pt modelId="{29644335-1065-4CAE-AD8D-DB2DB7D7B47A}" type="parTrans" cxnId="{0AF2A649-C2F0-43F2-81C5-159A290A2682}">
      <dgm:prSet/>
      <dgm:spPr/>
      <dgm:t>
        <a:bodyPr/>
        <a:lstStyle/>
        <a:p>
          <a:endParaRPr lang="en-US"/>
        </a:p>
      </dgm:t>
    </dgm:pt>
    <dgm:pt modelId="{C3C05573-5988-4CB5-AFD2-0676717CFF26}" type="sibTrans" cxnId="{0AF2A649-C2F0-43F2-81C5-159A290A2682}">
      <dgm:prSet/>
      <dgm:spPr/>
      <dgm:t>
        <a:bodyPr/>
        <a:lstStyle/>
        <a:p>
          <a:endParaRPr lang="en-US"/>
        </a:p>
      </dgm:t>
    </dgm:pt>
    <dgm:pt modelId="{6DAD489D-ABFC-47A9-9F94-D86822B5F622}" type="pres">
      <dgm:prSet presAssocID="{A7B204C5-B477-4C6E-916D-D449B395B727}" presName="root" presStyleCnt="0">
        <dgm:presLayoutVars>
          <dgm:dir/>
          <dgm:resizeHandles val="exact"/>
        </dgm:presLayoutVars>
      </dgm:prSet>
      <dgm:spPr/>
    </dgm:pt>
    <dgm:pt modelId="{F9AE0B1C-BF6E-458A-ABAB-97B38EBF9792}" type="pres">
      <dgm:prSet presAssocID="{0101E41B-EC0D-41DA-83C9-68CEB81CE874}" presName="compNode" presStyleCnt="0"/>
      <dgm:spPr/>
    </dgm:pt>
    <dgm:pt modelId="{F2D3D4B9-E1F9-461E-B481-F016A3698A62}" type="pres">
      <dgm:prSet presAssocID="{0101E41B-EC0D-41DA-83C9-68CEB81CE874}" presName="iconBgRect" presStyleLbl="bgShp" presStyleIdx="0" presStyleCnt="3"/>
      <dgm:spPr>
        <a:prstGeom prst="round2DiagRect">
          <a:avLst>
            <a:gd name="adj1" fmla="val 29727"/>
            <a:gd name="adj2" fmla="val 0"/>
          </a:avLst>
        </a:prstGeom>
      </dgm:spPr>
    </dgm:pt>
    <dgm:pt modelId="{8F66DD1A-D624-44B0-9D39-C4A899A99998}" type="pres">
      <dgm:prSet presAssocID="{0101E41B-EC0D-41DA-83C9-68CEB81CE87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4EEC3FA5-3784-42E8-AD84-3FBF83A62D64}" type="pres">
      <dgm:prSet presAssocID="{0101E41B-EC0D-41DA-83C9-68CEB81CE874}" presName="spaceRect" presStyleCnt="0"/>
      <dgm:spPr/>
    </dgm:pt>
    <dgm:pt modelId="{21D3E4E1-9F23-4CCF-A324-1D9E584ABEA3}" type="pres">
      <dgm:prSet presAssocID="{0101E41B-EC0D-41DA-83C9-68CEB81CE874}" presName="textRect" presStyleLbl="revTx" presStyleIdx="0" presStyleCnt="3">
        <dgm:presLayoutVars>
          <dgm:chMax val="1"/>
          <dgm:chPref val="1"/>
        </dgm:presLayoutVars>
      </dgm:prSet>
      <dgm:spPr/>
    </dgm:pt>
    <dgm:pt modelId="{990505D5-8A4A-46A5-AB6F-3101428509D7}" type="pres">
      <dgm:prSet presAssocID="{268CCC42-BE30-4EA9-8135-B2CEA41D9CA2}" presName="sibTrans" presStyleCnt="0"/>
      <dgm:spPr/>
    </dgm:pt>
    <dgm:pt modelId="{1E59FC5C-F90C-4076-A09D-85E6236DD646}" type="pres">
      <dgm:prSet presAssocID="{B829EDDC-BA6F-403F-8E47-953BE2FE8A97}" presName="compNode" presStyleCnt="0"/>
      <dgm:spPr/>
    </dgm:pt>
    <dgm:pt modelId="{BDEAC72A-7E5A-42FA-959E-A02FF05C4A7C}" type="pres">
      <dgm:prSet presAssocID="{B829EDDC-BA6F-403F-8E47-953BE2FE8A97}" presName="iconBgRect" presStyleLbl="bgShp" presStyleIdx="1" presStyleCnt="3"/>
      <dgm:spPr>
        <a:prstGeom prst="round2DiagRect">
          <a:avLst>
            <a:gd name="adj1" fmla="val 29727"/>
            <a:gd name="adj2" fmla="val 0"/>
          </a:avLst>
        </a:prstGeom>
      </dgm:spPr>
    </dgm:pt>
    <dgm:pt modelId="{51D1371C-0564-4219-8512-E7E5E5F8410B}" type="pres">
      <dgm:prSet presAssocID="{B829EDDC-BA6F-403F-8E47-953BE2FE8A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 Chime"/>
        </a:ext>
      </dgm:extLst>
    </dgm:pt>
    <dgm:pt modelId="{76070FDF-4A38-4926-882D-686813ABEFF1}" type="pres">
      <dgm:prSet presAssocID="{B829EDDC-BA6F-403F-8E47-953BE2FE8A97}" presName="spaceRect" presStyleCnt="0"/>
      <dgm:spPr/>
    </dgm:pt>
    <dgm:pt modelId="{290649D7-1C10-4676-AF6B-AF08209E5BFE}" type="pres">
      <dgm:prSet presAssocID="{B829EDDC-BA6F-403F-8E47-953BE2FE8A97}" presName="textRect" presStyleLbl="revTx" presStyleIdx="1" presStyleCnt="3">
        <dgm:presLayoutVars>
          <dgm:chMax val="1"/>
          <dgm:chPref val="1"/>
        </dgm:presLayoutVars>
      </dgm:prSet>
      <dgm:spPr/>
    </dgm:pt>
    <dgm:pt modelId="{FD516E38-59A7-4354-845C-C64C47A858B1}" type="pres">
      <dgm:prSet presAssocID="{BA6BEC02-B50F-4ED8-9A50-3B847C9E6D48}" presName="sibTrans" presStyleCnt="0"/>
      <dgm:spPr/>
    </dgm:pt>
    <dgm:pt modelId="{3305CCB0-3F3F-4A06-ABD5-529E37FE8AB3}" type="pres">
      <dgm:prSet presAssocID="{8069FC74-7964-4725-9296-BC7994757999}" presName="compNode" presStyleCnt="0"/>
      <dgm:spPr/>
    </dgm:pt>
    <dgm:pt modelId="{F44EE2ED-479F-4AB0-9C52-A01781F0E5C7}" type="pres">
      <dgm:prSet presAssocID="{8069FC74-7964-4725-9296-BC7994757999}" presName="iconBgRect" presStyleLbl="bgShp" presStyleIdx="2" presStyleCnt="3"/>
      <dgm:spPr>
        <a:prstGeom prst="round2DiagRect">
          <a:avLst>
            <a:gd name="adj1" fmla="val 29727"/>
            <a:gd name="adj2" fmla="val 0"/>
          </a:avLst>
        </a:prstGeom>
      </dgm:spPr>
    </dgm:pt>
    <dgm:pt modelId="{3AA388E8-E3C6-4212-AEAE-4F0DFA7F5F92}" type="pres">
      <dgm:prSet presAssocID="{8069FC74-7964-4725-9296-BC799475799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22EF111A-0B0F-445F-B029-DE3519393E75}" type="pres">
      <dgm:prSet presAssocID="{8069FC74-7964-4725-9296-BC7994757999}" presName="spaceRect" presStyleCnt="0"/>
      <dgm:spPr/>
    </dgm:pt>
    <dgm:pt modelId="{739D9D4C-C282-4461-9C3C-CA4C9A20F3A6}" type="pres">
      <dgm:prSet presAssocID="{8069FC74-7964-4725-9296-BC7994757999}" presName="textRect" presStyleLbl="revTx" presStyleIdx="2" presStyleCnt="3">
        <dgm:presLayoutVars>
          <dgm:chMax val="1"/>
          <dgm:chPref val="1"/>
        </dgm:presLayoutVars>
      </dgm:prSet>
      <dgm:spPr/>
    </dgm:pt>
  </dgm:ptLst>
  <dgm:cxnLst>
    <dgm:cxn modelId="{B7AE6529-1CB8-4106-9A6D-D9936E738F18}" type="presOf" srcId="{B829EDDC-BA6F-403F-8E47-953BE2FE8A97}" destId="{290649D7-1C10-4676-AF6B-AF08209E5BFE}" srcOrd="0" destOrd="0" presId="urn:microsoft.com/office/officeart/2018/5/layout/IconLeafLabelList"/>
    <dgm:cxn modelId="{8C3DDC40-669A-495D-8C7E-AD2ABED2CFDF}" type="presOf" srcId="{0101E41B-EC0D-41DA-83C9-68CEB81CE874}" destId="{21D3E4E1-9F23-4CCF-A324-1D9E584ABEA3}" srcOrd="0" destOrd="0" presId="urn:microsoft.com/office/officeart/2018/5/layout/IconLeafLabelList"/>
    <dgm:cxn modelId="{7D458665-A76C-4A9D-85B1-BAC60DC018CA}" type="presOf" srcId="{8069FC74-7964-4725-9296-BC7994757999}" destId="{739D9D4C-C282-4461-9C3C-CA4C9A20F3A6}" srcOrd="0" destOrd="0" presId="urn:microsoft.com/office/officeart/2018/5/layout/IconLeafLabelList"/>
    <dgm:cxn modelId="{0AF2A649-C2F0-43F2-81C5-159A290A2682}" srcId="{A7B204C5-B477-4C6E-916D-D449B395B727}" destId="{8069FC74-7964-4725-9296-BC7994757999}" srcOrd="2" destOrd="0" parTransId="{29644335-1065-4CAE-AD8D-DB2DB7D7B47A}" sibTransId="{C3C05573-5988-4CB5-AFD2-0676717CFF26}"/>
    <dgm:cxn modelId="{97093E81-FBEF-4E46-BD2C-CA9F75B021B1}" type="presOf" srcId="{A7B204C5-B477-4C6E-916D-D449B395B727}" destId="{6DAD489D-ABFC-47A9-9F94-D86822B5F622}" srcOrd="0" destOrd="0" presId="urn:microsoft.com/office/officeart/2018/5/layout/IconLeafLabelList"/>
    <dgm:cxn modelId="{B31254B5-CB19-430B-B6BD-8986B9E026AF}" srcId="{A7B204C5-B477-4C6E-916D-D449B395B727}" destId="{0101E41B-EC0D-41DA-83C9-68CEB81CE874}" srcOrd="0" destOrd="0" parTransId="{2F0322CF-6A48-4064-96E2-FA865E5F9678}" sibTransId="{268CCC42-BE30-4EA9-8135-B2CEA41D9CA2}"/>
    <dgm:cxn modelId="{5ED937E8-E3BD-40B7-AD37-D9A85557E6DE}" srcId="{A7B204C5-B477-4C6E-916D-D449B395B727}" destId="{B829EDDC-BA6F-403F-8E47-953BE2FE8A97}" srcOrd="1" destOrd="0" parTransId="{D0FE85C7-A575-41B2-A4D0-B7DD0B6D20F4}" sibTransId="{BA6BEC02-B50F-4ED8-9A50-3B847C9E6D48}"/>
    <dgm:cxn modelId="{7972F370-A6F3-4163-800F-8332E448251C}" type="presParOf" srcId="{6DAD489D-ABFC-47A9-9F94-D86822B5F622}" destId="{F9AE0B1C-BF6E-458A-ABAB-97B38EBF9792}" srcOrd="0" destOrd="0" presId="urn:microsoft.com/office/officeart/2018/5/layout/IconLeafLabelList"/>
    <dgm:cxn modelId="{F1B3921E-8C48-4EA1-B6A0-E76306CE272A}" type="presParOf" srcId="{F9AE0B1C-BF6E-458A-ABAB-97B38EBF9792}" destId="{F2D3D4B9-E1F9-461E-B481-F016A3698A62}" srcOrd="0" destOrd="0" presId="urn:microsoft.com/office/officeart/2018/5/layout/IconLeafLabelList"/>
    <dgm:cxn modelId="{DF87A9E7-F5AC-4A9A-982D-14BFEC69E7E1}" type="presParOf" srcId="{F9AE0B1C-BF6E-458A-ABAB-97B38EBF9792}" destId="{8F66DD1A-D624-44B0-9D39-C4A899A99998}" srcOrd="1" destOrd="0" presId="urn:microsoft.com/office/officeart/2018/5/layout/IconLeafLabelList"/>
    <dgm:cxn modelId="{417BE916-96E4-4B74-901B-6E3C8B0E3322}" type="presParOf" srcId="{F9AE0B1C-BF6E-458A-ABAB-97B38EBF9792}" destId="{4EEC3FA5-3784-42E8-AD84-3FBF83A62D64}" srcOrd="2" destOrd="0" presId="urn:microsoft.com/office/officeart/2018/5/layout/IconLeafLabelList"/>
    <dgm:cxn modelId="{CC66FBDE-A58F-43DF-8A30-56D0D1A89EA5}" type="presParOf" srcId="{F9AE0B1C-BF6E-458A-ABAB-97B38EBF9792}" destId="{21D3E4E1-9F23-4CCF-A324-1D9E584ABEA3}" srcOrd="3" destOrd="0" presId="urn:microsoft.com/office/officeart/2018/5/layout/IconLeafLabelList"/>
    <dgm:cxn modelId="{0755AE54-B771-4435-B3A3-849ABDDDFC8B}" type="presParOf" srcId="{6DAD489D-ABFC-47A9-9F94-D86822B5F622}" destId="{990505D5-8A4A-46A5-AB6F-3101428509D7}" srcOrd="1" destOrd="0" presId="urn:microsoft.com/office/officeart/2018/5/layout/IconLeafLabelList"/>
    <dgm:cxn modelId="{A6F98AD3-1DE1-4E3B-B12E-B4EAADC96B5B}" type="presParOf" srcId="{6DAD489D-ABFC-47A9-9F94-D86822B5F622}" destId="{1E59FC5C-F90C-4076-A09D-85E6236DD646}" srcOrd="2" destOrd="0" presId="urn:microsoft.com/office/officeart/2018/5/layout/IconLeafLabelList"/>
    <dgm:cxn modelId="{2B1A44AF-01C2-419E-9B59-3AC7E51910A9}" type="presParOf" srcId="{1E59FC5C-F90C-4076-A09D-85E6236DD646}" destId="{BDEAC72A-7E5A-42FA-959E-A02FF05C4A7C}" srcOrd="0" destOrd="0" presId="urn:microsoft.com/office/officeart/2018/5/layout/IconLeafLabelList"/>
    <dgm:cxn modelId="{D60A80C2-B5EA-41F5-9851-E5665B11D3F7}" type="presParOf" srcId="{1E59FC5C-F90C-4076-A09D-85E6236DD646}" destId="{51D1371C-0564-4219-8512-E7E5E5F8410B}" srcOrd="1" destOrd="0" presId="urn:microsoft.com/office/officeart/2018/5/layout/IconLeafLabelList"/>
    <dgm:cxn modelId="{E4D8D173-3024-4A86-976E-52D04951D0AF}" type="presParOf" srcId="{1E59FC5C-F90C-4076-A09D-85E6236DD646}" destId="{76070FDF-4A38-4926-882D-686813ABEFF1}" srcOrd="2" destOrd="0" presId="urn:microsoft.com/office/officeart/2018/5/layout/IconLeafLabelList"/>
    <dgm:cxn modelId="{4B1E76DA-F578-4772-A588-E56CD3D878FC}" type="presParOf" srcId="{1E59FC5C-F90C-4076-A09D-85E6236DD646}" destId="{290649D7-1C10-4676-AF6B-AF08209E5BFE}" srcOrd="3" destOrd="0" presId="urn:microsoft.com/office/officeart/2018/5/layout/IconLeafLabelList"/>
    <dgm:cxn modelId="{263582FB-3478-49E5-856D-39589AC6C71A}" type="presParOf" srcId="{6DAD489D-ABFC-47A9-9F94-D86822B5F622}" destId="{FD516E38-59A7-4354-845C-C64C47A858B1}" srcOrd="3" destOrd="0" presId="urn:microsoft.com/office/officeart/2018/5/layout/IconLeafLabelList"/>
    <dgm:cxn modelId="{73F34A85-9CA9-413C-999F-3461B069FFF3}" type="presParOf" srcId="{6DAD489D-ABFC-47A9-9F94-D86822B5F622}" destId="{3305CCB0-3F3F-4A06-ABD5-529E37FE8AB3}" srcOrd="4" destOrd="0" presId="urn:microsoft.com/office/officeart/2018/5/layout/IconLeafLabelList"/>
    <dgm:cxn modelId="{700FB732-6859-451D-9F0F-40A8E4B49FDF}" type="presParOf" srcId="{3305CCB0-3F3F-4A06-ABD5-529E37FE8AB3}" destId="{F44EE2ED-479F-4AB0-9C52-A01781F0E5C7}" srcOrd="0" destOrd="0" presId="urn:microsoft.com/office/officeart/2018/5/layout/IconLeafLabelList"/>
    <dgm:cxn modelId="{251BA071-8013-4E8C-96F5-36D41AA3FEE8}" type="presParOf" srcId="{3305CCB0-3F3F-4A06-ABD5-529E37FE8AB3}" destId="{3AA388E8-E3C6-4212-AEAE-4F0DFA7F5F92}" srcOrd="1" destOrd="0" presId="urn:microsoft.com/office/officeart/2018/5/layout/IconLeafLabelList"/>
    <dgm:cxn modelId="{25CF322A-ADE9-4CEC-B69C-FE4E3D8F8559}" type="presParOf" srcId="{3305CCB0-3F3F-4A06-ABD5-529E37FE8AB3}" destId="{22EF111A-0B0F-445F-B029-DE3519393E75}" srcOrd="2" destOrd="0" presId="urn:microsoft.com/office/officeart/2018/5/layout/IconLeafLabelList"/>
    <dgm:cxn modelId="{14D8D373-6A70-4A4B-8B1E-D2A594D3F515}" type="presParOf" srcId="{3305CCB0-3F3F-4A06-ABD5-529E37FE8AB3}" destId="{739D9D4C-C282-4461-9C3C-CA4C9A20F3A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D3D4B9-E1F9-461E-B481-F016A3698A62}">
      <dsp:nvSpPr>
        <dsp:cNvPr id="0" name=""/>
        <dsp:cNvSpPr/>
      </dsp:nvSpPr>
      <dsp:spPr>
        <a:xfrm>
          <a:off x="462744" y="767709"/>
          <a:ext cx="1166625" cy="116662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66DD1A-D624-44B0-9D39-C4A899A99998}">
      <dsp:nvSpPr>
        <dsp:cNvPr id="0" name=""/>
        <dsp:cNvSpPr/>
      </dsp:nvSpPr>
      <dsp:spPr>
        <a:xfrm>
          <a:off x="711369" y="1016334"/>
          <a:ext cx="669375" cy="66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D3E4E1-9F23-4CCF-A324-1D9E584ABEA3}">
      <dsp:nvSpPr>
        <dsp:cNvPr id="0" name=""/>
        <dsp:cNvSpPr/>
      </dsp:nvSpPr>
      <dsp:spPr>
        <a:xfrm>
          <a:off x="89806" y="2297709"/>
          <a:ext cx="19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Davina evans</a:t>
          </a:r>
        </a:p>
      </dsp:txBody>
      <dsp:txXfrm>
        <a:off x="89806" y="2297709"/>
        <a:ext cx="1912500" cy="720000"/>
      </dsp:txXfrm>
    </dsp:sp>
    <dsp:sp modelId="{BDEAC72A-7E5A-42FA-959E-A02FF05C4A7C}">
      <dsp:nvSpPr>
        <dsp:cNvPr id="0" name=""/>
        <dsp:cNvSpPr/>
      </dsp:nvSpPr>
      <dsp:spPr>
        <a:xfrm>
          <a:off x="2709932" y="767709"/>
          <a:ext cx="1166625" cy="116662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D1371C-0564-4219-8512-E7E5E5F8410B}">
      <dsp:nvSpPr>
        <dsp:cNvPr id="0" name=""/>
        <dsp:cNvSpPr/>
      </dsp:nvSpPr>
      <dsp:spPr>
        <a:xfrm>
          <a:off x="2958557" y="1016334"/>
          <a:ext cx="669375" cy="66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0649D7-1C10-4676-AF6B-AF08209E5BFE}">
      <dsp:nvSpPr>
        <dsp:cNvPr id="0" name=""/>
        <dsp:cNvSpPr/>
      </dsp:nvSpPr>
      <dsp:spPr>
        <a:xfrm>
          <a:off x="2336994" y="2297709"/>
          <a:ext cx="19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1901816</a:t>
          </a:r>
        </a:p>
      </dsp:txBody>
      <dsp:txXfrm>
        <a:off x="2336994" y="2297709"/>
        <a:ext cx="1912500" cy="720000"/>
      </dsp:txXfrm>
    </dsp:sp>
    <dsp:sp modelId="{F44EE2ED-479F-4AB0-9C52-A01781F0E5C7}">
      <dsp:nvSpPr>
        <dsp:cNvPr id="0" name=""/>
        <dsp:cNvSpPr/>
      </dsp:nvSpPr>
      <dsp:spPr>
        <a:xfrm>
          <a:off x="4957119" y="767709"/>
          <a:ext cx="1166625" cy="116662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A388E8-E3C6-4212-AEAE-4F0DFA7F5F92}">
      <dsp:nvSpPr>
        <dsp:cNvPr id="0" name=""/>
        <dsp:cNvSpPr/>
      </dsp:nvSpPr>
      <dsp:spPr>
        <a:xfrm>
          <a:off x="5205744" y="1016334"/>
          <a:ext cx="669375" cy="669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9D9D4C-C282-4461-9C3C-CA4C9A20F3A6}">
      <dsp:nvSpPr>
        <dsp:cNvPr id="0" name=""/>
        <dsp:cNvSpPr/>
      </dsp:nvSpPr>
      <dsp:spPr>
        <a:xfrm>
          <a:off x="4584182" y="2297709"/>
          <a:ext cx="19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Joshua walsh </a:t>
          </a:r>
        </a:p>
      </dsp:txBody>
      <dsp:txXfrm>
        <a:off x="4584182" y="2297709"/>
        <a:ext cx="19125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545069-6B81-4B11-9608-3278F42E4C0B}" type="datetimeFigureOut">
              <a:rPr lang="en-GB"/>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C674A6-3904-4503-AE10-23857B13C680}" type="slidenum">
              <a:rPr lang="en-GB"/>
              <a:t>‹#›</a:t>
            </a:fld>
            <a:endParaRPr lang="en-GB"/>
          </a:p>
        </p:txBody>
      </p:sp>
    </p:spTree>
    <p:extLst>
      <p:ext uri="{BB962C8B-B14F-4D97-AF65-F5344CB8AC3E}">
        <p14:creationId xmlns:p14="http://schemas.microsoft.com/office/powerpoint/2010/main" val="288717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corporate.asda.com/our-story/our-history"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ukessays.com/essays/management/leadership-styles-at-asda-plc-management-essay.php"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Asquith family (W.R. Asquith) ran a butcher's shop in </a:t>
            </a:r>
            <a:r>
              <a:rPr lang="en-US" dirty="0" err="1"/>
              <a:t>Knottingly</a:t>
            </a:r>
            <a:r>
              <a:rPr lang="en-US" dirty="0"/>
              <a:t>, West Yorkshire, which was in the end extended to seven shops. The two children of W.R. Asquith, Peter and Fred, were effectively associated with the privately-run company and were later to become fellow benefactors of </a:t>
            </a:r>
            <a:r>
              <a:rPr lang="en-US" dirty="0" err="1"/>
              <a:t>Asda</a:t>
            </a:r>
            <a:r>
              <a:rPr lang="en-US" dirty="0"/>
              <a:t>. </a:t>
            </a:r>
            <a:endParaRPr lang="en-US"/>
          </a:p>
          <a:p>
            <a:r>
              <a:rPr lang="en-US" dirty="0"/>
              <a:t> </a:t>
            </a:r>
            <a:endParaRPr lang="en-GB" dirty="0"/>
          </a:p>
          <a:p>
            <a:r>
              <a:rPr lang="en-US" dirty="0"/>
              <a:t>Simultaneously during the 1920s, a gathering of ambitious West Riding dairy ranchers united under the flag of </a:t>
            </a:r>
            <a:r>
              <a:rPr lang="en-US" dirty="0" err="1"/>
              <a:t>Hindell's</a:t>
            </a:r>
            <a:r>
              <a:rPr lang="en-US" dirty="0"/>
              <a:t> Dairy Farmers Ltd. These incorporated the Stockdale family (A. Stockdale). </a:t>
            </a:r>
            <a:endParaRPr lang="en-GB"/>
          </a:p>
          <a:p>
            <a:r>
              <a:rPr lang="en-US" dirty="0"/>
              <a:t> </a:t>
            </a:r>
            <a:endParaRPr lang="en-GB" dirty="0"/>
          </a:p>
          <a:p>
            <a:r>
              <a:rPr lang="en-US" dirty="0"/>
              <a:t>Through a procedure of procurement and broadening, another open organization was framed in 1949 – Associated Dairies and Farm Stores Ltd, with Arthur Stockdale as Managing Director. </a:t>
            </a:r>
            <a:endParaRPr lang="en-GB"/>
          </a:p>
          <a:p>
            <a:r>
              <a:rPr lang="en-US" dirty="0"/>
              <a:t> </a:t>
            </a:r>
            <a:endParaRPr lang="en-GB" dirty="0"/>
          </a:p>
          <a:p>
            <a:r>
              <a:rPr lang="en-US" dirty="0"/>
              <a:t>During the 1950s and mid 1960s, Associated Dairies had extended the quantity of pork butchery shops (under the Farm Stores belt) and had likewise made the Craven Dairies brand for its cake shops and bistros. The child of Arthur Stockdale, Noel (later to become Sir Noel Stockdale) got and struck together a quick compatibility with the Asquith siblings. He proceeded to turn into the other fellow benefactor of things to come </a:t>
            </a:r>
            <a:r>
              <a:rPr lang="en-US" dirty="0" err="1"/>
              <a:t>Asda</a:t>
            </a:r>
            <a:r>
              <a:rPr lang="en-US" dirty="0"/>
              <a:t>, in a gathering that would change the manner in which we shop until the end of time.("Our History - ASDA Corporate", 2019)</a:t>
            </a:r>
            <a:endParaRPr lang="en-GB" dirty="0"/>
          </a:p>
        </p:txBody>
      </p:sp>
      <p:sp>
        <p:nvSpPr>
          <p:cNvPr id="4" name="Slide Number Placeholder 3"/>
          <p:cNvSpPr>
            <a:spLocks noGrp="1"/>
          </p:cNvSpPr>
          <p:nvPr>
            <p:ph type="sldNum" sz="quarter" idx="5"/>
          </p:nvPr>
        </p:nvSpPr>
        <p:spPr/>
        <p:txBody>
          <a:bodyPr/>
          <a:lstStyle/>
          <a:p>
            <a:fld id="{B1C674A6-3904-4503-AE10-23857B13C680}" type="slidenum">
              <a:rPr lang="en-GB"/>
              <a:t>‹#›</a:t>
            </a:fld>
            <a:endParaRPr lang="en-GB"/>
          </a:p>
        </p:txBody>
      </p:sp>
    </p:spTree>
    <p:extLst>
      <p:ext uri="{BB962C8B-B14F-4D97-AF65-F5344CB8AC3E}">
        <p14:creationId xmlns:p14="http://schemas.microsoft.com/office/powerpoint/2010/main" val="4036462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Information is power, and data is these days one the most significant resources if not the most important one. Anyway [if not appropriately managed] data turns out to be quickly futile, turning into a genuine focused drawback for any association. </a:t>
            </a:r>
            <a:endParaRPr lang="en-US"/>
          </a:p>
          <a:p>
            <a:r>
              <a:rPr lang="en-US" dirty="0"/>
              <a:t> </a:t>
            </a:r>
            <a:endParaRPr lang="en-GB" dirty="0"/>
          </a:p>
          <a:p>
            <a:r>
              <a:rPr lang="en-US" dirty="0"/>
              <a:t>Pioneers have a critical impact in the round of information the board in all levels inside an organization. The essential aptitudes of any pioneer should make him/her ready to tackle issues, to decide, to design, to oversee gatherings, to designate, to convey and to self administration, however it additionally requires human characteristics for these days great pioneers are the individuals who are equipped for comprehension and reacting to the individuals' needs and to the consistent difficulties and requests of present day days, without bargaining the objectives of the association. Rather in the conventional model the pioneer would be at the highest point of the chain of command as a main position. </a:t>
            </a:r>
            <a:endParaRPr lang="en-GB"/>
          </a:p>
          <a:p>
            <a:r>
              <a:rPr lang="en-US" dirty="0"/>
              <a:t> </a:t>
            </a:r>
            <a:endParaRPr lang="en-GB" dirty="0"/>
          </a:p>
          <a:p>
            <a:r>
              <a:rPr lang="en-US" dirty="0"/>
              <a:t>Right now a decent pioneer isn't the person who is "dreaded" [while possessing a power position inside an organization] yet the person who is regarded and reliable for its human characteristics like character, qualities, morals and convictions, while consolidating it with other explicit abilities.("Leadership Styles At </a:t>
            </a:r>
            <a:r>
              <a:rPr lang="en-US" dirty="0" err="1"/>
              <a:t>Asda</a:t>
            </a:r>
            <a:r>
              <a:rPr lang="en-US" dirty="0"/>
              <a:t> Plc Management Essay", 2019)</a:t>
            </a:r>
            <a:endParaRPr lang="en-GB" dirty="0"/>
          </a:p>
        </p:txBody>
      </p:sp>
      <p:sp>
        <p:nvSpPr>
          <p:cNvPr id="4" name="Slide Number Placeholder 3"/>
          <p:cNvSpPr>
            <a:spLocks noGrp="1"/>
          </p:cNvSpPr>
          <p:nvPr>
            <p:ph type="sldNum" sz="quarter" idx="5"/>
          </p:nvPr>
        </p:nvSpPr>
        <p:spPr/>
        <p:txBody>
          <a:bodyPr/>
          <a:lstStyle/>
          <a:p>
            <a:fld id="{B1C674A6-3904-4503-AE10-23857B13C680}" type="slidenum">
              <a:rPr lang="en-GB"/>
              <a:t>‹#›</a:t>
            </a:fld>
            <a:endParaRPr lang="en-GB"/>
          </a:p>
        </p:txBody>
      </p:sp>
    </p:spTree>
    <p:extLst>
      <p:ext uri="{BB962C8B-B14F-4D97-AF65-F5344CB8AC3E}">
        <p14:creationId xmlns:p14="http://schemas.microsoft.com/office/powerpoint/2010/main" val="3575016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store left on a total audit of all its own mark bundling to arrive at its objective of 25% decrease – the reserve funds help fundamentally lessen the measure of family garbage our clients need to discard every year. </a:t>
            </a:r>
            <a:endParaRPr lang="en-US"/>
          </a:p>
          <a:p>
            <a:r>
              <a:rPr lang="en-US" dirty="0"/>
              <a:t> </a:t>
            </a:r>
            <a:endParaRPr lang="en-GB" dirty="0"/>
          </a:p>
          <a:p>
            <a:r>
              <a:rPr lang="en-US" dirty="0"/>
              <a:t>Activities </a:t>
            </a:r>
            <a:r>
              <a:rPr lang="en-US" dirty="0" err="1"/>
              <a:t>Asda</a:t>
            </a:r>
            <a:r>
              <a:rPr lang="en-US" dirty="0"/>
              <a:t> Input </a:t>
            </a:r>
            <a:endParaRPr lang="en-GB"/>
          </a:p>
          <a:p>
            <a:r>
              <a:rPr lang="en-US" dirty="0"/>
              <a:t> </a:t>
            </a:r>
            <a:endParaRPr lang="en-GB" dirty="0"/>
          </a:p>
          <a:p>
            <a:r>
              <a:rPr lang="en-US" dirty="0"/>
              <a:t>To spare more for its clients </a:t>
            </a:r>
            <a:r>
              <a:rPr lang="en-US" dirty="0" err="1"/>
              <a:t>Asda</a:t>
            </a:r>
            <a:r>
              <a:rPr lang="en-US" dirty="0"/>
              <a:t> has decided to give an impetus clients who pick a re-usable pack as opposed to supporting the Governments proposition to charge for bearer sacks. </a:t>
            </a:r>
            <a:endParaRPr lang="en-GB"/>
          </a:p>
          <a:p>
            <a:r>
              <a:rPr lang="en-US" dirty="0"/>
              <a:t> </a:t>
            </a:r>
            <a:endParaRPr lang="en-GB" dirty="0"/>
          </a:p>
          <a:p>
            <a:r>
              <a:rPr lang="en-US" dirty="0"/>
              <a:t>The store has advanced the expulsion of single use bearers from the entirety of its checkouts by urging clients to settle on its scope of 'packs forever' and reusable sacks as a supportable and moderate other option. </a:t>
            </a:r>
            <a:endParaRPr lang="en-GB"/>
          </a:p>
          <a:p>
            <a:r>
              <a:rPr lang="en-US" dirty="0"/>
              <a:t> </a:t>
            </a:r>
            <a:endParaRPr lang="en-GB" dirty="0"/>
          </a:p>
          <a:p>
            <a:r>
              <a:rPr lang="en-US" dirty="0"/>
              <a:t>At ASDA they take their Corporate Social Responsibility (CSR) genuinely for sure. They likewise accept that supporting maintainability can make their items considerably progressively moderate for their clients, while defending nature we as a whole live in. </a:t>
            </a:r>
            <a:endParaRPr lang="en-GB"/>
          </a:p>
          <a:p>
            <a:r>
              <a:rPr lang="en-US" dirty="0"/>
              <a:t> </a:t>
            </a:r>
            <a:endParaRPr lang="en-GB" dirty="0"/>
          </a:p>
          <a:p>
            <a:r>
              <a:rPr lang="en-US" dirty="0" err="1"/>
              <a:t>Asda</a:t>
            </a:r>
            <a:r>
              <a:rPr lang="en-US" dirty="0"/>
              <a:t> accepted that these activities will assist it with arriving at the Courtauld's deliberate responsibility to lessen the ecological effect of plastic sacks by 30% before the finish of 2010. They effectively arrived at this objective, lessening it by 41%. ("ASDA - CORPORATE SOCIAL RESPONSIBILITY", 2019)</a:t>
            </a:r>
            <a:endParaRPr lang="en-GB" dirty="0"/>
          </a:p>
        </p:txBody>
      </p:sp>
      <p:sp>
        <p:nvSpPr>
          <p:cNvPr id="4" name="Slide Number Placeholder 3"/>
          <p:cNvSpPr>
            <a:spLocks noGrp="1"/>
          </p:cNvSpPr>
          <p:nvPr>
            <p:ph type="sldNum" sz="quarter" idx="5"/>
          </p:nvPr>
        </p:nvSpPr>
        <p:spPr/>
        <p:txBody>
          <a:bodyPr/>
          <a:lstStyle/>
          <a:p>
            <a:fld id="{B1C674A6-3904-4503-AE10-23857B13C680}" type="slidenum">
              <a:rPr lang="en-GB"/>
              <a:t>‹#›</a:t>
            </a:fld>
            <a:endParaRPr lang="en-GB"/>
          </a:p>
        </p:txBody>
      </p:sp>
    </p:spTree>
    <p:extLst>
      <p:ext uri="{BB962C8B-B14F-4D97-AF65-F5344CB8AC3E}">
        <p14:creationId xmlns:p14="http://schemas.microsoft.com/office/powerpoint/2010/main" val="4258748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Statutory records distributed for year to 31st December 2018 </a:t>
            </a:r>
            <a:endParaRPr lang="en-US"/>
          </a:p>
          <a:p>
            <a:r>
              <a:rPr lang="en-US" dirty="0"/>
              <a:t>Like for like deals (ex fuel and ex VAT) in the period 1 January 2018 to 31st December 2018 expanded 1.6% </a:t>
            </a:r>
            <a:endParaRPr lang="en-GB"/>
          </a:p>
          <a:p>
            <a:r>
              <a:rPr lang="en-US" dirty="0"/>
              <a:t>Working benefit of £803.2m - a year-on-year increment of 9.2% </a:t>
            </a:r>
            <a:endParaRPr lang="en-GB"/>
          </a:p>
          <a:p>
            <a:r>
              <a:rPr lang="en-US" dirty="0"/>
              <a:t>Net capital from working exercises of £1,291.1m </a:t>
            </a:r>
            <a:endParaRPr lang="en-GB"/>
          </a:p>
          <a:p>
            <a:r>
              <a:rPr lang="en-US" dirty="0"/>
              <a:t>Store </a:t>
            </a:r>
            <a:r>
              <a:rPr lang="en-US" dirty="0" err="1"/>
              <a:t>Asda</a:t>
            </a:r>
            <a:r>
              <a:rPr lang="en-US" dirty="0"/>
              <a:t> has today distributed its yearly Statutory Accounts for the money related year to 31st December 2018 through Companies House. </a:t>
            </a:r>
            <a:endParaRPr lang="en-GB"/>
          </a:p>
          <a:p>
            <a:r>
              <a:rPr lang="en-US" dirty="0"/>
              <a:t>The records for </a:t>
            </a:r>
            <a:r>
              <a:rPr lang="en-US" dirty="0" err="1"/>
              <a:t>Asda</a:t>
            </a:r>
            <a:r>
              <a:rPr lang="en-US" dirty="0"/>
              <a:t> Group Limited, which incorporates the money related exercises of all </a:t>
            </a:r>
            <a:r>
              <a:rPr lang="en-US" dirty="0" err="1"/>
              <a:t>Asda</a:t>
            </a:r>
            <a:r>
              <a:rPr lang="en-US" dirty="0"/>
              <a:t> stores, dispersion focuses and online tasks including nourishment, garments, general product and fuel, show that in the budgetary year from first January 2018 to 31st December 2018 the grocery store resembles for like deals barring fuel and VAT expanded by 1.6%, (contrasted with a 0.5% expansion in 2017). </a:t>
            </a:r>
            <a:endParaRPr lang="en-GB"/>
          </a:p>
          <a:p>
            <a:r>
              <a:rPr lang="en-US" dirty="0"/>
              <a:t>In the vital report introducing the records, it takes note of that development has been passed through a proceeded with center around focused value speculations, further advancement in Own-Brand item quality and run and improved accessibility, especially in new. Bringing down costs crosswise over key client most loved lines to help alleviate the effect of nourishment expansion verified </a:t>
            </a:r>
            <a:r>
              <a:rPr lang="en-US" dirty="0" err="1"/>
              <a:t>Asda</a:t>
            </a:r>
            <a:r>
              <a:rPr lang="en-US" dirty="0"/>
              <a:t> The Grocer's G33 Price Award for the twenty-first continuous year and the upgrades in Own-Brand improvement were recognized with 26 honors at the Quality Food Awards – twofold the sum got in 2017. </a:t>
            </a:r>
            <a:endParaRPr lang="en-GB"/>
          </a:p>
          <a:p>
            <a:r>
              <a:rPr lang="en-US" dirty="0"/>
              <a:t>Online deals became in front of the market in 2018 after improvements to the site, versatile and tablet applications. </a:t>
            </a:r>
            <a:endParaRPr lang="en-GB"/>
          </a:p>
          <a:p>
            <a:r>
              <a:rPr lang="en-US" dirty="0"/>
              <a:t>A month ago </a:t>
            </a:r>
            <a:r>
              <a:rPr lang="en-US" dirty="0" err="1"/>
              <a:t>Asda</a:t>
            </a:r>
            <a:r>
              <a:rPr lang="en-US" dirty="0"/>
              <a:t> revealed a 0.3% like for like deals decrease for the primary portion of 2019 contrasted with a similar period a year ago, taking note of the difficulties confronting customers in the present atmosphere. </a:t>
            </a:r>
            <a:endParaRPr lang="en-GB"/>
          </a:p>
          <a:p>
            <a:r>
              <a:rPr lang="en-US" dirty="0" err="1"/>
              <a:t>Asda</a:t>
            </a:r>
            <a:r>
              <a:rPr lang="en-US" dirty="0"/>
              <a:t> Chief Financial Officer, Rob McWilliam, stated: "The difficulties looked in the market during 2018 have just heightened as we travel through 2019 and we stay undaunted in our way to deal with win on cost, convey a predictable client experience and drive development where clients care."("</a:t>
            </a:r>
            <a:r>
              <a:rPr lang="en-US" dirty="0" err="1"/>
              <a:t>Asda</a:t>
            </a:r>
            <a:r>
              <a:rPr lang="en-US" dirty="0"/>
              <a:t> Group Limited publishes annual statutory accounts - ASDA Corporate", 2019)</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B1C674A6-3904-4503-AE10-23857B13C680}" type="slidenum">
              <a:rPr lang="en-GB"/>
              <a:t>‹#›</a:t>
            </a:fld>
            <a:endParaRPr lang="en-GB"/>
          </a:p>
        </p:txBody>
      </p:sp>
    </p:spTree>
    <p:extLst>
      <p:ext uri="{BB962C8B-B14F-4D97-AF65-F5344CB8AC3E}">
        <p14:creationId xmlns:p14="http://schemas.microsoft.com/office/powerpoint/2010/main" val="22719548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business part in which ASDA works is profoundly aggressive. Stores need to keep clients faithful. ASDA keeps them steadfast by having a decent impact in the spots in which it works.("ASDA: Market strategies", 2019)</a:t>
            </a:r>
          </a:p>
        </p:txBody>
      </p:sp>
      <p:sp>
        <p:nvSpPr>
          <p:cNvPr id="4" name="Slide Number Placeholder 3"/>
          <p:cNvSpPr>
            <a:spLocks noGrp="1"/>
          </p:cNvSpPr>
          <p:nvPr>
            <p:ph type="sldNum" sz="quarter" idx="5"/>
          </p:nvPr>
        </p:nvSpPr>
        <p:spPr/>
        <p:txBody>
          <a:bodyPr/>
          <a:lstStyle/>
          <a:p>
            <a:fld id="{B1C674A6-3904-4503-AE10-23857B13C680}" type="slidenum">
              <a:rPr lang="en-GB"/>
              <a:t>‹#›</a:t>
            </a:fld>
            <a:endParaRPr lang="en-GB"/>
          </a:p>
        </p:txBody>
      </p:sp>
    </p:spTree>
    <p:extLst>
      <p:ext uri="{BB962C8B-B14F-4D97-AF65-F5344CB8AC3E}">
        <p14:creationId xmlns:p14="http://schemas.microsoft.com/office/powerpoint/2010/main" val="4253389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ASDA - CORPORATE SOCIAL RESPONSIBILITY. (2019). Retrieved 20 December 2019, from https://prezi.com/su8jq0eicvss/asda-corporate-social-responsibility/</a:t>
            </a:r>
            <a:r>
              <a:rPr lang="en-US" dirty="0">
                <a:cs typeface="Calibri"/>
              </a:rPr>
              <a:t> </a:t>
            </a:r>
          </a:p>
          <a:p>
            <a:endParaRPr lang="en-US" dirty="0">
              <a:cs typeface="Calibri"/>
            </a:endParaRPr>
          </a:p>
          <a:p>
            <a:r>
              <a:rPr lang="en-US" dirty="0" err="1"/>
              <a:t>Asda</a:t>
            </a:r>
            <a:r>
              <a:rPr lang="en-US" dirty="0"/>
              <a:t> Group Limited publishes annual statutory accounts - ASDA Corporate. (2019). Retrieved 20 December 2019, from https://corporate.asda.com/newsroom/2019/09/16/asda-group-limited-publishes-annual-statutory-accounts</a:t>
            </a:r>
            <a:endParaRPr lang="en-US" dirty="0">
              <a:cs typeface="Calibri"/>
            </a:endParaRPr>
          </a:p>
          <a:p>
            <a:endParaRPr lang="en-US" dirty="0"/>
          </a:p>
          <a:p>
            <a:r>
              <a:rPr lang="en-US" dirty="0"/>
              <a:t>Our History - ASDA Corporate. (2019). Retrieved 20 December 2019, from </a:t>
            </a:r>
            <a:r>
              <a:rPr lang="en-US" dirty="0">
                <a:hlinkClick r:id="rId3"/>
              </a:rPr>
              <a:t>https://corporate.asda.com/our-story/our-history</a:t>
            </a:r>
            <a:endParaRPr lang="en-US" dirty="0"/>
          </a:p>
          <a:p>
            <a:endParaRPr lang="en-US" dirty="0">
              <a:cs typeface="Calibri"/>
            </a:endParaRPr>
          </a:p>
          <a:p>
            <a:r>
              <a:rPr lang="en-US"/>
              <a:t>Leadership Styles At Asda Plc Management Essay. (2019). Retrieved 21 December 2019, from </a:t>
            </a:r>
            <a:r>
              <a:rPr lang="en-US" dirty="0">
                <a:hlinkClick r:id="rId4"/>
              </a:rPr>
              <a:t>https://www.ukessays.com/essays/management/leadership-styles-at-asda-plc-management-essay.php</a:t>
            </a:r>
            <a:endParaRPr lang="en-US" dirty="0"/>
          </a:p>
          <a:p>
            <a:endParaRPr lang="en-US" dirty="0">
              <a:cs typeface="Calibri"/>
            </a:endParaRPr>
          </a:p>
          <a:p>
            <a:r>
              <a:rPr lang="en-US"/>
              <a:t>ASDA: Market strategies. (2019). Retrieved 21 December 2019, from https://www.ukessays.com/essays/education/asda.php</a:t>
            </a:r>
          </a:p>
        </p:txBody>
      </p:sp>
      <p:sp>
        <p:nvSpPr>
          <p:cNvPr id="4" name="Slide Number Placeholder 3"/>
          <p:cNvSpPr>
            <a:spLocks noGrp="1"/>
          </p:cNvSpPr>
          <p:nvPr>
            <p:ph type="sldNum" sz="quarter" idx="5"/>
          </p:nvPr>
        </p:nvSpPr>
        <p:spPr/>
        <p:txBody>
          <a:bodyPr/>
          <a:lstStyle/>
          <a:p>
            <a:fld id="{B1C674A6-3904-4503-AE10-23857B13C680}" type="slidenum">
              <a:rPr lang="en-GB"/>
              <a:t>‹#›</a:t>
            </a:fld>
            <a:endParaRPr lang="en-GB"/>
          </a:p>
        </p:txBody>
      </p:sp>
    </p:spTree>
    <p:extLst>
      <p:ext uri="{BB962C8B-B14F-4D97-AF65-F5344CB8AC3E}">
        <p14:creationId xmlns:p14="http://schemas.microsoft.com/office/powerpoint/2010/main" val="3073739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vert="horz" lIns="91440" tIns="45720" rIns="91440" bIns="45720" rtlCol="0" anchor="b">
            <a:normAutofit/>
          </a:bodyPr>
          <a:lstStyle/>
          <a:p>
            <a:r>
              <a:rPr lang="en-US" sz="4100"/>
              <a:t>Contemporary</a:t>
            </a:r>
            <a:br>
              <a:rPr lang="en-US" sz="4100"/>
            </a:br>
            <a:r>
              <a:rPr lang="en-US" sz="4100"/>
              <a:t>managment</a:t>
            </a:r>
          </a:p>
        </p:txBody>
      </p:sp>
      <p:pic>
        <p:nvPicPr>
          <p:cNvPr id="23" name="Picture 22">
            <a:extLst>
              <a:ext uri="{FF2B5EF4-FFF2-40B4-BE49-F238E27FC236}">
                <a16:creationId xmlns:a16="http://schemas.microsoft.com/office/drawing/2014/main" id="{3B60199E-4865-4503-8A7A-F5A7259CD7D6}"/>
              </a:ext>
            </a:extLst>
          </p:cNvPr>
          <p:cNvPicPr>
            <a:picLocks noChangeAspect="1"/>
          </p:cNvPicPr>
          <p:nvPr/>
        </p:nvPicPr>
        <p:blipFill rotWithShape="1">
          <a:blip r:embed="rId2"/>
          <a:srcRect l="40076" r="11600" b="-9"/>
          <a:stretch/>
        </p:blipFill>
        <p:spPr>
          <a:xfrm>
            <a:off x="20" y="10"/>
            <a:ext cx="4635571" cy="6857990"/>
          </a:xfrm>
          <a:prstGeom prst="rect">
            <a:avLst/>
          </a:prstGeom>
          <a:effectLst/>
        </p:spPr>
      </p:pic>
      <p:cxnSp>
        <p:nvCxnSpPr>
          <p:cNvPr id="27" name="Straight Connector 2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157B3"/>
            </a:solidFill>
          </a:ln>
        </p:spPr>
        <p:style>
          <a:lnRef idx="1">
            <a:schemeClr val="accent1"/>
          </a:lnRef>
          <a:fillRef idx="0">
            <a:schemeClr val="accent1"/>
          </a:fillRef>
          <a:effectRef idx="0">
            <a:schemeClr val="accent1"/>
          </a:effectRef>
          <a:fontRef idx="minor">
            <a:schemeClr val="tx1"/>
          </a:fontRef>
        </p:style>
      </p:cxnSp>
      <p:graphicFrame>
        <p:nvGraphicFramePr>
          <p:cNvPr id="16" name="Subtitle 2">
            <a:extLst>
              <a:ext uri="{FF2B5EF4-FFF2-40B4-BE49-F238E27FC236}">
                <a16:creationId xmlns:a16="http://schemas.microsoft.com/office/drawing/2014/main" id="{9C4A978E-07F6-4938-89EA-AA9525DEA4D9}"/>
              </a:ext>
            </a:extLst>
          </p:cNvPr>
          <p:cNvGraphicFramePr/>
          <p:nvPr>
            <p:extLst>
              <p:ext uri="{D42A27DB-BD31-4B8C-83A1-F6EECF244321}">
                <p14:modId xmlns:p14="http://schemas.microsoft.com/office/powerpoint/2010/main" val="2872153339"/>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47CA329-5BC1-4FAF-A0EC-BCF6F0FCAF1F}"/>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cs typeface="Calibri Light"/>
              </a:rPr>
              <a:t>contents</a:t>
            </a:r>
            <a:endParaRPr lang="en-GB" sz="4000">
              <a:solidFill>
                <a:srgbClr val="FFFFFF"/>
              </a:solidFill>
            </a:endParaRPr>
          </a:p>
        </p:txBody>
      </p:sp>
      <p:sp>
        <p:nvSpPr>
          <p:cNvPr id="3" name="Content Placeholder 2">
            <a:extLst>
              <a:ext uri="{FF2B5EF4-FFF2-40B4-BE49-F238E27FC236}">
                <a16:creationId xmlns:a16="http://schemas.microsoft.com/office/drawing/2014/main" id="{A4A1EAAC-939A-4159-9293-BE1F10185451}"/>
              </a:ext>
            </a:extLst>
          </p:cNvPr>
          <p:cNvSpPr>
            <a:spLocks noGrp="1"/>
          </p:cNvSpPr>
          <p:nvPr>
            <p:ph idx="1"/>
          </p:nvPr>
        </p:nvSpPr>
        <p:spPr>
          <a:xfrm>
            <a:off x="1179226" y="3092970"/>
            <a:ext cx="9833548" cy="2693976"/>
          </a:xfrm>
        </p:spPr>
        <p:txBody>
          <a:bodyPr vert="horz" lIns="91440" tIns="45720" rIns="91440" bIns="45720" rtlCol="0" anchor="t">
            <a:normAutofit fontScale="92500" lnSpcReduction="20000"/>
          </a:bodyPr>
          <a:lstStyle/>
          <a:p>
            <a:r>
              <a:rPr lang="en-GB" sz="2000" dirty="0">
                <a:solidFill>
                  <a:srgbClr val="000000"/>
                </a:solidFill>
                <a:cs typeface="Calibri"/>
              </a:rPr>
              <a:t>Introduction</a:t>
            </a:r>
          </a:p>
          <a:p>
            <a:r>
              <a:rPr lang="en-GB" sz="2000" dirty="0">
                <a:solidFill>
                  <a:srgbClr val="000000"/>
                </a:solidFill>
                <a:cs typeface="Calibri"/>
              </a:rPr>
              <a:t>Leadership</a:t>
            </a:r>
          </a:p>
          <a:p>
            <a:r>
              <a:rPr lang="en-GB" sz="2000" dirty="0" err="1">
                <a:solidFill>
                  <a:srgbClr val="000000"/>
                </a:solidFill>
                <a:cs typeface="Calibri"/>
              </a:rPr>
              <a:t>c.s.r</a:t>
            </a:r>
            <a:endParaRPr lang="en-GB" sz="2000" dirty="0">
              <a:solidFill>
                <a:srgbClr val="000000"/>
              </a:solidFill>
              <a:cs typeface="Calibri"/>
            </a:endParaRPr>
          </a:p>
          <a:p>
            <a:r>
              <a:rPr lang="en-GB" sz="2000" dirty="0">
                <a:solidFill>
                  <a:srgbClr val="000000"/>
                </a:solidFill>
                <a:cs typeface="Calibri"/>
              </a:rPr>
              <a:t>Profits and finance </a:t>
            </a:r>
          </a:p>
          <a:p>
            <a:r>
              <a:rPr lang="en-GB" sz="2000" dirty="0">
                <a:solidFill>
                  <a:srgbClr val="000000"/>
                </a:solidFill>
                <a:cs typeface="Calibri"/>
              </a:rPr>
              <a:t>Swot analysis</a:t>
            </a:r>
          </a:p>
          <a:p>
            <a:r>
              <a:rPr lang="en-GB" sz="2000" dirty="0">
                <a:solidFill>
                  <a:srgbClr val="000000"/>
                </a:solidFill>
                <a:cs typeface="Calibri"/>
              </a:rPr>
              <a:t>Aims and objectives</a:t>
            </a:r>
          </a:p>
          <a:p>
            <a:r>
              <a:rPr lang="en-GB" sz="2000" dirty="0">
                <a:solidFill>
                  <a:srgbClr val="000000"/>
                </a:solidFill>
                <a:cs typeface="Calibri"/>
              </a:rPr>
              <a:t>Conclusion</a:t>
            </a:r>
          </a:p>
          <a:p>
            <a:r>
              <a:rPr lang="en-GB" sz="2000" dirty="0">
                <a:solidFill>
                  <a:srgbClr val="000000"/>
                </a:solidFill>
                <a:cs typeface="Calibri"/>
              </a:rPr>
              <a:t>References</a:t>
            </a:r>
          </a:p>
          <a:p>
            <a:endParaRPr lang="en-GB" sz="2000" dirty="0">
              <a:solidFill>
                <a:srgbClr val="000000"/>
              </a:solidFill>
              <a:cs typeface="Calibri"/>
            </a:endParaRPr>
          </a:p>
        </p:txBody>
      </p:sp>
    </p:spTree>
    <p:extLst>
      <p:ext uri="{BB962C8B-B14F-4D97-AF65-F5344CB8AC3E}">
        <p14:creationId xmlns:p14="http://schemas.microsoft.com/office/powerpoint/2010/main" val="1549894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8"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9" name="Oval 8">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0"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2" name="Rectangle 11">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B8634AF-61F4-4D57-9BF9-25F44F28F011}"/>
              </a:ext>
            </a:extLst>
          </p:cNvPr>
          <p:cNvSpPr>
            <a:spLocks noGrp="1"/>
          </p:cNvSpPr>
          <p:nvPr>
            <p:ph type="title"/>
          </p:nvPr>
        </p:nvSpPr>
        <p:spPr>
          <a:xfrm>
            <a:off x="1524000" y="2776538"/>
            <a:ext cx="9144000" cy="1381188"/>
          </a:xfrm>
        </p:spPr>
        <p:txBody>
          <a:bodyPr vert="horz" lIns="91440" tIns="45720" rIns="91440" bIns="45720" rtlCol="0" anchor="ctr">
            <a:normAutofit/>
          </a:bodyPr>
          <a:lstStyle/>
          <a:p>
            <a:pPr algn="ctr"/>
            <a:r>
              <a:rPr lang="en-US" sz="4000" kern="1200">
                <a:solidFill>
                  <a:schemeClr val="bg2"/>
                </a:solidFill>
                <a:latin typeface="+mj-lt"/>
                <a:ea typeface="+mj-ea"/>
                <a:cs typeface="+mj-cs"/>
              </a:rPr>
              <a:t>introduction</a:t>
            </a:r>
          </a:p>
        </p:txBody>
      </p:sp>
    </p:spTree>
    <p:extLst>
      <p:ext uri="{BB962C8B-B14F-4D97-AF65-F5344CB8AC3E}">
        <p14:creationId xmlns:p14="http://schemas.microsoft.com/office/powerpoint/2010/main" val="18669863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8">
            <a:extLst>
              <a:ext uri="{FF2B5EF4-FFF2-40B4-BE49-F238E27FC236}">
                <a16:creationId xmlns:a16="http://schemas.microsoft.com/office/drawing/2014/main" id="{8F428E7C-CF72-4177-B907-662EDCB35B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884544" y="2265762"/>
            <a:ext cx="6329167" cy="2547872"/>
            <a:chOff x="-2412483" y="5117355"/>
            <a:chExt cx="4342728" cy="1748210"/>
          </a:xfrm>
        </p:grpSpPr>
        <p:sp>
          <p:nvSpPr>
            <p:cNvPr id="10" name="Isosceles Triangle 9">
              <a:extLst>
                <a:ext uri="{FF2B5EF4-FFF2-40B4-BE49-F238E27FC236}">
                  <a16:creationId xmlns:a16="http://schemas.microsoft.com/office/drawing/2014/main" id="{E2C38613-1CC6-42DF-9D5B-1C3CFF91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6174" y="5117355"/>
              <a:ext cx="3496419" cy="174821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0">
              <a:extLst>
                <a:ext uri="{FF2B5EF4-FFF2-40B4-BE49-F238E27FC236}">
                  <a16:creationId xmlns:a16="http://schemas.microsoft.com/office/drawing/2014/main" id="{FA88567F-0B25-4895-A6DF-304638BE5B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12483" y="6202815"/>
              <a:ext cx="1325500" cy="66275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Freeform: Shape 12">
            <a:extLst>
              <a:ext uri="{FF2B5EF4-FFF2-40B4-BE49-F238E27FC236}">
                <a16:creationId xmlns:a16="http://schemas.microsoft.com/office/drawing/2014/main" id="{4B7A2B20-C280-41CF-965D-FA68DA2BD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883073" y="-1094168"/>
            <a:ext cx="4864676" cy="3807333"/>
          </a:xfrm>
          <a:custGeom>
            <a:avLst/>
            <a:gdLst>
              <a:gd name="connsiteX0" fmla="*/ 0 w 4864676"/>
              <a:gd name="connsiteY0" fmla="*/ 3191201 h 3807333"/>
              <a:gd name="connsiteX1" fmla="*/ 3191202 w 4864676"/>
              <a:gd name="connsiteY1" fmla="*/ 0 h 3807333"/>
              <a:gd name="connsiteX2" fmla="*/ 4864676 w 4864676"/>
              <a:gd name="connsiteY2" fmla="*/ 1673474 h 3807333"/>
              <a:gd name="connsiteX3" fmla="*/ 4864676 w 4864676"/>
              <a:gd name="connsiteY3" fmla="*/ 3807333 h 3807333"/>
              <a:gd name="connsiteX4" fmla="*/ 0 w 4864676"/>
              <a:gd name="connsiteY4" fmla="*/ 3807333 h 38073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3807333">
                <a:moveTo>
                  <a:pt x="0" y="3191201"/>
                </a:moveTo>
                <a:lnTo>
                  <a:pt x="3191202" y="0"/>
                </a:lnTo>
                <a:lnTo>
                  <a:pt x="4864676" y="1673474"/>
                </a:lnTo>
                <a:lnTo>
                  <a:pt x="4864676" y="3807333"/>
                </a:lnTo>
                <a:lnTo>
                  <a:pt x="0" y="380733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5CF218E6-E246-4EBB-BA8D-DB65AB59A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83537" y="3632636"/>
            <a:ext cx="1185708" cy="1185708"/>
          </a:xfrm>
          <a:custGeom>
            <a:avLst/>
            <a:gdLst>
              <a:gd name="connsiteX0" fmla="*/ 0 w 1185708"/>
              <a:gd name="connsiteY0" fmla="*/ 0 h 1185708"/>
              <a:gd name="connsiteX1" fmla="*/ 454971 w 1185708"/>
              <a:gd name="connsiteY1" fmla="*/ 0 h 1185708"/>
              <a:gd name="connsiteX2" fmla="*/ 1185708 w 1185708"/>
              <a:gd name="connsiteY2" fmla="*/ 730737 h 1185708"/>
              <a:gd name="connsiteX3" fmla="*/ 1185708 w 1185708"/>
              <a:gd name="connsiteY3" fmla="*/ 1185708 h 1185708"/>
              <a:gd name="connsiteX4" fmla="*/ 0 w 1185708"/>
              <a:gd name="connsiteY4" fmla="*/ 1185708 h 11857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5708" h="1185708">
                <a:moveTo>
                  <a:pt x="0" y="0"/>
                </a:moveTo>
                <a:lnTo>
                  <a:pt x="454971" y="0"/>
                </a:lnTo>
                <a:lnTo>
                  <a:pt x="1185708" y="730737"/>
                </a:lnTo>
                <a:lnTo>
                  <a:pt x="1185708" y="1185708"/>
                </a:lnTo>
                <a:lnTo>
                  <a:pt x="0" y="1185708"/>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13B9D26D-939B-4838-886B-07E227F3A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303927" y="5624986"/>
            <a:ext cx="989294" cy="98929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0A80B01-7FDA-4264-BAC7-CA797D496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2" y="-723949"/>
            <a:ext cx="5389379" cy="5389379"/>
          </a:xfrm>
          <a:custGeom>
            <a:avLst/>
            <a:gdLst>
              <a:gd name="connsiteX0" fmla="*/ 0 w 5389379"/>
              <a:gd name="connsiteY0" fmla="*/ 2602331 h 5389379"/>
              <a:gd name="connsiteX1" fmla="*/ 2602331 w 5389379"/>
              <a:gd name="connsiteY1" fmla="*/ 0 h 5389379"/>
              <a:gd name="connsiteX2" fmla="*/ 5389379 w 5389379"/>
              <a:gd name="connsiteY2" fmla="*/ 0 h 5389379"/>
              <a:gd name="connsiteX3" fmla="*/ 5389379 w 5389379"/>
              <a:gd name="connsiteY3" fmla="*/ 5389379 h 5389379"/>
              <a:gd name="connsiteX4" fmla="*/ 0 w 5389379"/>
              <a:gd name="connsiteY4" fmla="*/ 5389379 h 53893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9379" h="5389379">
                <a:moveTo>
                  <a:pt x="0" y="2602331"/>
                </a:moveTo>
                <a:lnTo>
                  <a:pt x="2602331" y="0"/>
                </a:lnTo>
                <a:lnTo>
                  <a:pt x="5389379" y="0"/>
                </a:lnTo>
                <a:lnTo>
                  <a:pt x="5389379"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449E75B4-6C35-495B-850B-28CDE6E3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4" y="-1424977"/>
            <a:ext cx="6791435" cy="6791435"/>
          </a:xfrm>
          <a:custGeom>
            <a:avLst/>
            <a:gdLst>
              <a:gd name="connsiteX0" fmla="*/ 0 w 6791435"/>
              <a:gd name="connsiteY0" fmla="*/ 4004387 h 6791435"/>
              <a:gd name="connsiteX1" fmla="*/ 81158 w 6791435"/>
              <a:gd name="connsiteY1" fmla="*/ 3923229 h 6791435"/>
              <a:gd name="connsiteX2" fmla="*/ 81158 w 6791435"/>
              <a:gd name="connsiteY2" fmla="*/ 6710277 h 6791435"/>
              <a:gd name="connsiteX3" fmla="*/ 6710277 w 6791435"/>
              <a:gd name="connsiteY3" fmla="*/ 6710277 h 6791435"/>
              <a:gd name="connsiteX4" fmla="*/ 6710277 w 6791435"/>
              <a:gd name="connsiteY4" fmla="*/ 81158 h 6791435"/>
              <a:gd name="connsiteX5" fmla="*/ 3923229 w 6791435"/>
              <a:gd name="connsiteY5" fmla="*/ 81158 h 6791435"/>
              <a:gd name="connsiteX6" fmla="*/ 4004387 w 6791435"/>
              <a:gd name="connsiteY6" fmla="*/ 0 h 6791435"/>
              <a:gd name="connsiteX7" fmla="*/ 6791435 w 6791435"/>
              <a:gd name="connsiteY7" fmla="*/ 0 h 6791435"/>
              <a:gd name="connsiteX8" fmla="*/ 6791435 w 6791435"/>
              <a:gd name="connsiteY8" fmla="*/ 6791435 h 6791435"/>
              <a:gd name="connsiteX9" fmla="*/ 0 w 6791435"/>
              <a:gd name="connsiteY9"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91435" h="6791435">
                <a:moveTo>
                  <a:pt x="0" y="4004387"/>
                </a:moveTo>
                <a:lnTo>
                  <a:pt x="81158" y="3923229"/>
                </a:lnTo>
                <a:lnTo>
                  <a:pt x="81158" y="6710277"/>
                </a:lnTo>
                <a:lnTo>
                  <a:pt x="6710277" y="6710277"/>
                </a:lnTo>
                <a:lnTo>
                  <a:pt x="6710277" y="81158"/>
                </a:lnTo>
                <a:lnTo>
                  <a:pt x="3923229" y="81158"/>
                </a:lnTo>
                <a:lnTo>
                  <a:pt x="4004387" y="0"/>
                </a:lnTo>
                <a:lnTo>
                  <a:pt x="6791435" y="0"/>
                </a:lnTo>
                <a:lnTo>
                  <a:pt x="679143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972E34CB-1F4D-4760-83A0-E9FC5B6EB07F}"/>
              </a:ext>
            </a:extLst>
          </p:cNvPr>
          <p:cNvSpPr>
            <a:spLocks noGrp="1"/>
          </p:cNvSpPr>
          <p:nvPr>
            <p:ph type="title"/>
          </p:nvPr>
        </p:nvSpPr>
        <p:spPr>
          <a:xfrm>
            <a:off x="3287021" y="895381"/>
            <a:ext cx="5782716" cy="2150719"/>
          </a:xfrm>
          <a:noFill/>
        </p:spPr>
        <p:txBody>
          <a:bodyPr vert="horz" lIns="91440" tIns="45720" rIns="91440" bIns="45720" rtlCol="0" anchor="ctr">
            <a:normAutofit/>
          </a:bodyPr>
          <a:lstStyle/>
          <a:p>
            <a:pPr algn="ctr"/>
            <a:r>
              <a:rPr lang="en-US" sz="3600" kern="1200">
                <a:solidFill>
                  <a:srgbClr val="080808"/>
                </a:solidFill>
                <a:latin typeface="+mj-lt"/>
                <a:ea typeface="+mj-ea"/>
                <a:cs typeface="+mj-cs"/>
              </a:rPr>
              <a:t>Leadership</a:t>
            </a:r>
          </a:p>
        </p:txBody>
      </p:sp>
      <p:sp>
        <p:nvSpPr>
          <p:cNvPr id="23" name="Isosceles Triangle 22">
            <a:extLst>
              <a:ext uri="{FF2B5EF4-FFF2-40B4-BE49-F238E27FC236}">
                <a16:creationId xmlns:a16="http://schemas.microsoft.com/office/drawing/2014/main" id="{0EB2D58A-B2F2-4B07-9595-4FED1037FF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67461" y="5398157"/>
            <a:ext cx="2934814" cy="146740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Isosceles Triangle 24">
            <a:extLst>
              <a:ext uri="{FF2B5EF4-FFF2-40B4-BE49-F238E27FC236}">
                <a16:creationId xmlns:a16="http://schemas.microsoft.com/office/drawing/2014/main" id="{DEB95C3F-0968-4E23-80BD-35CE22E83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5580" y="5117355"/>
            <a:ext cx="3496419" cy="174821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16E9C92B-1893-4BFE-B7CF-905EB3F87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9271" y="5949259"/>
            <a:ext cx="1832612" cy="916306"/>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4064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48DC0-9697-44BB-ACE7-7C937238572B}"/>
              </a:ext>
            </a:extLst>
          </p:cNvPr>
          <p:cNvSpPr>
            <a:spLocks noGrp="1"/>
          </p:cNvSpPr>
          <p:nvPr>
            <p:ph type="title"/>
          </p:nvPr>
        </p:nvSpPr>
        <p:spPr/>
        <p:txBody>
          <a:bodyPr/>
          <a:lstStyle/>
          <a:p>
            <a:r>
              <a:rPr lang="en-GB" dirty="0" err="1">
                <a:cs typeface="Calibri Light"/>
              </a:rPr>
              <a:t>c.s.r</a:t>
            </a:r>
            <a:endParaRPr lang="en-GB" dirty="0" err="1"/>
          </a:p>
        </p:txBody>
      </p:sp>
      <p:pic>
        <p:nvPicPr>
          <p:cNvPr id="3" name="Picture 3" descr="A close up of a map&#10;&#10;Description generated with high confidence">
            <a:extLst>
              <a:ext uri="{FF2B5EF4-FFF2-40B4-BE49-F238E27FC236}">
                <a16:creationId xmlns:a16="http://schemas.microsoft.com/office/drawing/2014/main" id="{DFF7E18A-CBF0-44A5-8ED9-9C9F95D0B218}"/>
              </a:ext>
            </a:extLst>
          </p:cNvPr>
          <p:cNvPicPr>
            <a:picLocks noChangeAspect="1"/>
          </p:cNvPicPr>
          <p:nvPr/>
        </p:nvPicPr>
        <p:blipFill>
          <a:blip r:embed="rId3"/>
          <a:stretch>
            <a:fillRect/>
          </a:stretch>
        </p:blipFill>
        <p:spPr>
          <a:xfrm>
            <a:off x="181156" y="299589"/>
            <a:ext cx="12030971" cy="6560746"/>
          </a:xfrm>
          <a:prstGeom prst="rect">
            <a:avLst/>
          </a:prstGeom>
        </p:spPr>
      </p:pic>
    </p:spTree>
    <p:extLst>
      <p:ext uri="{BB962C8B-B14F-4D97-AF65-F5344CB8AC3E}">
        <p14:creationId xmlns:p14="http://schemas.microsoft.com/office/powerpoint/2010/main" val="872955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027F030-58A9-44B8-ABF5-0372D2954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A6328306-71F0-4C12-A2D9-7C857146B1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1666" y="741294"/>
            <a:ext cx="5422335" cy="5422335"/>
          </a:xfrm>
          <a:custGeom>
            <a:avLst/>
            <a:gdLst>
              <a:gd name="connsiteX0" fmla="*/ 0 w 5422335"/>
              <a:gd name="connsiteY0" fmla="*/ 539819 h 5422335"/>
              <a:gd name="connsiteX1" fmla="*/ 539819 w 5422335"/>
              <a:gd name="connsiteY1" fmla="*/ 0 h 5422335"/>
              <a:gd name="connsiteX2" fmla="*/ 5422335 w 5422335"/>
              <a:gd name="connsiteY2" fmla="*/ 0 h 5422335"/>
              <a:gd name="connsiteX3" fmla="*/ 5422335 w 5422335"/>
              <a:gd name="connsiteY3" fmla="*/ 4816159 h 5422335"/>
              <a:gd name="connsiteX4" fmla="*/ 4816159 w 5422335"/>
              <a:gd name="connsiteY4" fmla="*/ 5422335 h 5422335"/>
              <a:gd name="connsiteX5" fmla="*/ 1331251 w 5422335"/>
              <a:gd name="connsiteY5" fmla="*/ 5422335 h 5422335"/>
              <a:gd name="connsiteX6" fmla="*/ 0 w 5422335"/>
              <a:gd name="connsiteY6" fmla="*/ 4091084 h 5422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22335" h="5422335">
                <a:moveTo>
                  <a:pt x="0" y="539819"/>
                </a:moveTo>
                <a:lnTo>
                  <a:pt x="539819" y="0"/>
                </a:lnTo>
                <a:lnTo>
                  <a:pt x="5422335" y="0"/>
                </a:lnTo>
                <a:lnTo>
                  <a:pt x="5422335" y="4816159"/>
                </a:lnTo>
                <a:lnTo>
                  <a:pt x="4816159" y="5422335"/>
                </a:lnTo>
                <a:lnTo>
                  <a:pt x="1331251" y="5422335"/>
                </a:lnTo>
                <a:lnTo>
                  <a:pt x="0" y="4091084"/>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64AB010C-C307-4A53-9D97-39C6AAB2E0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917505" y="-622183"/>
            <a:ext cx="1508163" cy="1508163"/>
          </a:xfrm>
          <a:custGeom>
            <a:avLst/>
            <a:gdLst>
              <a:gd name="connsiteX0" fmla="*/ 0 w 1508163"/>
              <a:gd name="connsiteY0" fmla="*/ 1321630 h 1508163"/>
              <a:gd name="connsiteX1" fmla="*/ 1321630 w 1508163"/>
              <a:gd name="connsiteY1" fmla="*/ 0 h 1508163"/>
              <a:gd name="connsiteX2" fmla="*/ 1508163 w 1508163"/>
              <a:gd name="connsiteY2" fmla="*/ 0 h 1508163"/>
              <a:gd name="connsiteX3" fmla="*/ 1508163 w 1508163"/>
              <a:gd name="connsiteY3" fmla="*/ 1508163 h 1508163"/>
              <a:gd name="connsiteX4" fmla="*/ 0 w 1508163"/>
              <a:gd name="connsiteY4" fmla="*/ 1508163 h 15081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8163" h="1508163">
                <a:moveTo>
                  <a:pt x="0" y="1321630"/>
                </a:moveTo>
                <a:lnTo>
                  <a:pt x="1321630" y="0"/>
                </a:lnTo>
                <a:lnTo>
                  <a:pt x="1508163" y="0"/>
                </a:lnTo>
                <a:lnTo>
                  <a:pt x="1508163" y="1508163"/>
                </a:lnTo>
                <a:lnTo>
                  <a:pt x="0" y="150816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Rectangle 12">
            <a:extLst>
              <a:ext uri="{FF2B5EF4-FFF2-40B4-BE49-F238E27FC236}">
                <a16:creationId xmlns:a16="http://schemas.microsoft.com/office/drawing/2014/main" id="{3252C512-4076-456E-AD89-50B031645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53041" y="342543"/>
            <a:ext cx="678106" cy="678106"/>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71C24C9E-C2F4-4FA4-947B-6CBAC7C3A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550345" y="2526029"/>
            <a:ext cx="1827638" cy="182763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604B7750-FFCA-4912-AC2E-989EECC94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828903" y="2552919"/>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2494659-52DF-4053-975B-36F06255E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463972" y="5565676"/>
            <a:ext cx="1425687" cy="1425687"/>
          </a:xfrm>
          <a:custGeom>
            <a:avLst/>
            <a:gdLst>
              <a:gd name="connsiteX0" fmla="*/ 0 w 1425687"/>
              <a:gd name="connsiteY0" fmla="*/ 0 h 1425687"/>
              <a:gd name="connsiteX1" fmla="*/ 1425687 w 1425687"/>
              <a:gd name="connsiteY1" fmla="*/ 0 h 1425687"/>
              <a:gd name="connsiteX2" fmla="*/ 1425687 w 1425687"/>
              <a:gd name="connsiteY2" fmla="*/ 819509 h 1425687"/>
              <a:gd name="connsiteX3" fmla="*/ 819509 w 1425687"/>
              <a:gd name="connsiteY3" fmla="*/ 1425687 h 1425687"/>
              <a:gd name="connsiteX4" fmla="*/ 0 w 1425687"/>
              <a:gd name="connsiteY4" fmla="*/ 1425687 h 14256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5687" h="1425687">
                <a:moveTo>
                  <a:pt x="0" y="0"/>
                </a:moveTo>
                <a:lnTo>
                  <a:pt x="1425687" y="0"/>
                </a:lnTo>
                <a:lnTo>
                  <a:pt x="1425687" y="819509"/>
                </a:lnTo>
                <a:lnTo>
                  <a:pt x="819509" y="1425687"/>
                </a:lnTo>
                <a:lnTo>
                  <a:pt x="0" y="1425687"/>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EE807326-229C-458C-BDA0-C72126216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FCADE1D5-E79C-4CEF-BEFD-B66EFB394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567D7F97-0BC5-48FA-B7CA-888B830A29C7}"/>
              </a:ext>
            </a:extLst>
          </p:cNvPr>
          <p:cNvSpPr>
            <a:spLocks noGrp="1"/>
          </p:cNvSpPr>
          <p:nvPr>
            <p:ph type="title"/>
          </p:nvPr>
        </p:nvSpPr>
        <p:spPr>
          <a:xfrm>
            <a:off x="3204642" y="2353641"/>
            <a:ext cx="5782716" cy="2150719"/>
          </a:xfrm>
          <a:noFill/>
        </p:spPr>
        <p:txBody>
          <a:bodyPr vert="horz" lIns="91440" tIns="45720" rIns="91440" bIns="45720" rtlCol="0" anchor="ctr">
            <a:normAutofit/>
          </a:bodyPr>
          <a:lstStyle/>
          <a:p>
            <a:pPr algn="ctr"/>
            <a:r>
              <a:rPr lang="en-US" sz="3600" kern="1200">
                <a:solidFill>
                  <a:srgbClr val="080808"/>
                </a:solidFill>
                <a:latin typeface="+mj-lt"/>
                <a:ea typeface="+mj-ea"/>
                <a:cs typeface="+mj-cs"/>
              </a:rPr>
              <a:t>Profit and finance </a:t>
            </a:r>
          </a:p>
        </p:txBody>
      </p:sp>
      <p:sp>
        <p:nvSpPr>
          <p:cNvPr id="25" name="Isosceles Triangle 24">
            <a:extLst>
              <a:ext uri="{FF2B5EF4-FFF2-40B4-BE49-F238E27FC236}">
                <a16:creationId xmlns:a16="http://schemas.microsoft.com/office/drawing/2014/main" id="{54FC8EB5-1620-43B8-B816-8A91B6EAC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43866" y="5708769"/>
            <a:ext cx="2313591" cy="1156796"/>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3D544515-9F93-4809-A102-B49C85F46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797" y="6332156"/>
            <a:ext cx="1066816" cy="533408"/>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72200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9985C-F1F4-4B8A-B349-2F2BF6D7E1BE}"/>
              </a:ext>
            </a:extLst>
          </p:cNvPr>
          <p:cNvSpPr>
            <a:spLocks noGrp="1"/>
          </p:cNvSpPr>
          <p:nvPr>
            <p:ph type="title"/>
          </p:nvPr>
        </p:nvSpPr>
        <p:spPr/>
        <p:txBody>
          <a:bodyPr/>
          <a:lstStyle/>
          <a:p>
            <a:r>
              <a:rPr lang="en-GB" dirty="0">
                <a:cs typeface="Calibri Light"/>
              </a:rPr>
              <a:t>Swot analysis</a:t>
            </a:r>
            <a:endParaRPr lang="en-GB" dirty="0"/>
          </a:p>
        </p:txBody>
      </p:sp>
      <p:pic>
        <p:nvPicPr>
          <p:cNvPr id="3" name="Picture 3" descr="A screenshot of a cell phone&#10;&#10;Description generated with very high confidence">
            <a:extLst>
              <a:ext uri="{FF2B5EF4-FFF2-40B4-BE49-F238E27FC236}">
                <a16:creationId xmlns:a16="http://schemas.microsoft.com/office/drawing/2014/main" id="{DEC2AD62-9469-434E-8641-4650BE3E6EEE}"/>
              </a:ext>
            </a:extLst>
          </p:cNvPr>
          <p:cNvPicPr>
            <a:picLocks noChangeAspect="1"/>
          </p:cNvPicPr>
          <p:nvPr/>
        </p:nvPicPr>
        <p:blipFill rotWithShape="1">
          <a:blip r:embed="rId2"/>
          <a:srcRect t="13930" b="249"/>
          <a:stretch/>
        </p:blipFill>
        <p:spPr>
          <a:xfrm>
            <a:off x="109269" y="1418302"/>
            <a:ext cx="11829689" cy="5847932"/>
          </a:xfrm>
          <a:prstGeom prst="rect">
            <a:avLst/>
          </a:prstGeom>
        </p:spPr>
      </p:pic>
    </p:spTree>
    <p:extLst>
      <p:ext uri="{BB962C8B-B14F-4D97-AF65-F5344CB8AC3E}">
        <p14:creationId xmlns:p14="http://schemas.microsoft.com/office/powerpoint/2010/main" val="2905837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650A1-F745-4E93-B4F2-6735E2E0982C}"/>
              </a:ext>
            </a:extLst>
          </p:cNvPr>
          <p:cNvSpPr>
            <a:spLocks noGrp="1"/>
          </p:cNvSpPr>
          <p:nvPr>
            <p:ph type="title"/>
          </p:nvPr>
        </p:nvSpPr>
        <p:spPr/>
        <p:txBody>
          <a:bodyPr/>
          <a:lstStyle/>
          <a:p>
            <a:r>
              <a:rPr lang="en-GB" dirty="0">
                <a:cs typeface="Calibri Light"/>
              </a:rPr>
              <a:t>Aims and objectives</a:t>
            </a:r>
            <a:endParaRPr lang="en-GB" dirty="0"/>
          </a:p>
        </p:txBody>
      </p:sp>
      <p:pic>
        <p:nvPicPr>
          <p:cNvPr id="4" name="Picture 4" descr="A screenshot of a cell phone&#10;&#10;Description generated with very high confidence">
            <a:extLst>
              <a:ext uri="{FF2B5EF4-FFF2-40B4-BE49-F238E27FC236}">
                <a16:creationId xmlns:a16="http://schemas.microsoft.com/office/drawing/2014/main" id="{B89EE19E-D3B6-43A7-99BA-815334269B87}"/>
              </a:ext>
            </a:extLst>
          </p:cNvPr>
          <p:cNvPicPr>
            <a:picLocks noChangeAspect="1"/>
          </p:cNvPicPr>
          <p:nvPr/>
        </p:nvPicPr>
        <p:blipFill>
          <a:blip r:embed="rId2"/>
          <a:stretch>
            <a:fillRect/>
          </a:stretch>
        </p:blipFill>
        <p:spPr>
          <a:xfrm>
            <a:off x="554967" y="1177150"/>
            <a:ext cx="11355236" cy="5682644"/>
          </a:xfrm>
          <a:prstGeom prst="rect">
            <a:avLst/>
          </a:prstGeom>
        </p:spPr>
      </p:pic>
    </p:spTree>
    <p:extLst>
      <p:ext uri="{BB962C8B-B14F-4D97-AF65-F5344CB8AC3E}">
        <p14:creationId xmlns:p14="http://schemas.microsoft.com/office/powerpoint/2010/main" val="3253324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8F428E7C-CF72-4177-B907-662EDCB35B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884544" y="2265762"/>
            <a:ext cx="6329167" cy="2547872"/>
            <a:chOff x="-2412483" y="5117355"/>
            <a:chExt cx="4342728" cy="1748210"/>
          </a:xfrm>
        </p:grpSpPr>
        <p:sp>
          <p:nvSpPr>
            <p:cNvPr id="10" name="Isosceles Triangle 9">
              <a:extLst>
                <a:ext uri="{FF2B5EF4-FFF2-40B4-BE49-F238E27FC236}">
                  <a16:creationId xmlns:a16="http://schemas.microsoft.com/office/drawing/2014/main" id="{E2C38613-1CC6-42DF-9D5B-1C3CFF91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6174" y="5117355"/>
              <a:ext cx="3496419" cy="174821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0">
              <a:extLst>
                <a:ext uri="{FF2B5EF4-FFF2-40B4-BE49-F238E27FC236}">
                  <a16:creationId xmlns:a16="http://schemas.microsoft.com/office/drawing/2014/main" id="{FA88567F-0B25-4895-A6DF-304638BE5B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12483" y="6202815"/>
              <a:ext cx="1325500" cy="66275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Freeform: Shape 12">
            <a:extLst>
              <a:ext uri="{FF2B5EF4-FFF2-40B4-BE49-F238E27FC236}">
                <a16:creationId xmlns:a16="http://schemas.microsoft.com/office/drawing/2014/main" id="{4B7A2B20-C280-41CF-965D-FA68DA2BD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883073" y="-1094168"/>
            <a:ext cx="4864676" cy="3807333"/>
          </a:xfrm>
          <a:custGeom>
            <a:avLst/>
            <a:gdLst>
              <a:gd name="connsiteX0" fmla="*/ 0 w 4864676"/>
              <a:gd name="connsiteY0" fmla="*/ 3191201 h 3807333"/>
              <a:gd name="connsiteX1" fmla="*/ 3191202 w 4864676"/>
              <a:gd name="connsiteY1" fmla="*/ 0 h 3807333"/>
              <a:gd name="connsiteX2" fmla="*/ 4864676 w 4864676"/>
              <a:gd name="connsiteY2" fmla="*/ 1673474 h 3807333"/>
              <a:gd name="connsiteX3" fmla="*/ 4864676 w 4864676"/>
              <a:gd name="connsiteY3" fmla="*/ 3807333 h 3807333"/>
              <a:gd name="connsiteX4" fmla="*/ 0 w 4864676"/>
              <a:gd name="connsiteY4" fmla="*/ 3807333 h 38073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3807333">
                <a:moveTo>
                  <a:pt x="0" y="3191201"/>
                </a:moveTo>
                <a:lnTo>
                  <a:pt x="3191202" y="0"/>
                </a:lnTo>
                <a:lnTo>
                  <a:pt x="4864676" y="1673474"/>
                </a:lnTo>
                <a:lnTo>
                  <a:pt x="4864676" y="3807333"/>
                </a:lnTo>
                <a:lnTo>
                  <a:pt x="0" y="380733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5CF218E6-E246-4EBB-BA8D-DB65AB59A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83537" y="3632636"/>
            <a:ext cx="1185708" cy="1185708"/>
          </a:xfrm>
          <a:custGeom>
            <a:avLst/>
            <a:gdLst>
              <a:gd name="connsiteX0" fmla="*/ 0 w 1185708"/>
              <a:gd name="connsiteY0" fmla="*/ 0 h 1185708"/>
              <a:gd name="connsiteX1" fmla="*/ 454971 w 1185708"/>
              <a:gd name="connsiteY1" fmla="*/ 0 h 1185708"/>
              <a:gd name="connsiteX2" fmla="*/ 1185708 w 1185708"/>
              <a:gd name="connsiteY2" fmla="*/ 730737 h 1185708"/>
              <a:gd name="connsiteX3" fmla="*/ 1185708 w 1185708"/>
              <a:gd name="connsiteY3" fmla="*/ 1185708 h 1185708"/>
              <a:gd name="connsiteX4" fmla="*/ 0 w 1185708"/>
              <a:gd name="connsiteY4" fmla="*/ 1185708 h 11857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5708" h="1185708">
                <a:moveTo>
                  <a:pt x="0" y="0"/>
                </a:moveTo>
                <a:lnTo>
                  <a:pt x="454971" y="0"/>
                </a:lnTo>
                <a:lnTo>
                  <a:pt x="1185708" y="730737"/>
                </a:lnTo>
                <a:lnTo>
                  <a:pt x="1185708" y="1185708"/>
                </a:lnTo>
                <a:lnTo>
                  <a:pt x="0" y="1185708"/>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13B9D26D-939B-4838-886B-07E227F3A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303927" y="5624986"/>
            <a:ext cx="989294" cy="98929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0A80B01-7FDA-4264-BAC7-CA797D496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2" y="-723949"/>
            <a:ext cx="5389379" cy="5389379"/>
          </a:xfrm>
          <a:custGeom>
            <a:avLst/>
            <a:gdLst>
              <a:gd name="connsiteX0" fmla="*/ 0 w 5389379"/>
              <a:gd name="connsiteY0" fmla="*/ 2602331 h 5389379"/>
              <a:gd name="connsiteX1" fmla="*/ 2602331 w 5389379"/>
              <a:gd name="connsiteY1" fmla="*/ 0 h 5389379"/>
              <a:gd name="connsiteX2" fmla="*/ 5389379 w 5389379"/>
              <a:gd name="connsiteY2" fmla="*/ 0 h 5389379"/>
              <a:gd name="connsiteX3" fmla="*/ 5389379 w 5389379"/>
              <a:gd name="connsiteY3" fmla="*/ 5389379 h 5389379"/>
              <a:gd name="connsiteX4" fmla="*/ 0 w 5389379"/>
              <a:gd name="connsiteY4" fmla="*/ 5389379 h 53893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9379" h="5389379">
                <a:moveTo>
                  <a:pt x="0" y="2602331"/>
                </a:moveTo>
                <a:lnTo>
                  <a:pt x="2602331" y="0"/>
                </a:lnTo>
                <a:lnTo>
                  <a:pt x="5389379" y="0"/>
                </a:lnTo>
                <a:lnTo>
                  <a:pt x="5389379"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449E75B4-6C35-495B-850B-28CDE6E3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4" y="-1424977"/>
            <a:ext cx="6791435" cy="6791435"/>
          </a:xfrm>
          <a:custGeom>
            <a:avLst/>
            <a:gdLst>
              <a:gd name="connsiteX0" fmla="*/ 0 w 6791435"/>
              <a:gd name="connsiteY0" fmla="*/ 4004387 h 6791435"/>
              <a:gd name="connsiteX1" fmla="*/ 81158 w 6791435"/>
              <a:gd name="connsiteY1" fmla="*/ 3923229 h 6791435"/>
              <a:gd name="connsiteX2" fmla="*/ 81158 w 6791435"/>
              <a:gd name="connsiteY2" fmla="*/ 6710277 h 6791435"/>
              <a:gd name="connsiteX3" fmla="*/ 6710277 w 6791435"/>
              <a:gd name="connsiteY3" fmla="*/ 6710277 h 6791435"/>
              <a:gd name="connsiteX4" fmla="*/ 6710277 w 6791435"/>
              <a:gd name="connsiteY4" fmla="*/ 81158 h 6791435"/>
              <a:gd name="connsiteX5" fmla="*/ 3923229 w 6791435"/>
              <a:gd name="connsiteY5" fmla="*/ 81158 h 6791435"/>
              <a:gd name="connsiteX6" fmla="*/ 4004387 w 6791435"/>
              <a:gd name="connsiteY6" fmla="*/ 0 h 6791435"/>
              <a:gd name="connsiteX7" fmla="*/ 6791435 w 6791435"/>
              <a:gd name="connsiteY7" fmla="*/ 0 h 6791435"/>
              <a:gd name="connsiteX8" fmla="*/ 6791435 w 6791435"/>
              <a:gd name="connsiteY8" fmla="*/ 6791435 h 6791435"/>
              <a:gd name="connsiteX9" fmla="*/ 0 w 6791435"/>
              <a:gd name="connsiteY9"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91435" h="6791435">
                <a:moveTo>
                  <a:pt x="0" y="4004387"/>
                </a:moveTo>
                <a:lnTo>
                  <a:pt x="81158" y="3923229"/>
                </a:lnTo>
                <a:lnTo>
                  <a:pt x="81158" y="6710277"/>
                </a:lnTo>
                <a:lnTo>
                  <a:pt x="6710277" y="6710277"/>
                </a:lnTo>
                <a:lnTo>
                  <a:pt x="6710277" y="81158"/>
                </a:lnTo>
                <a:lnTo>
                  <a:pt x="3923229" y="81158"/>
                </a:lnTo>
                <a:lnTo>
                  <a:pt x="4004387" y="0"/>
                </a:lnTo>
                <a:lnTo>
                  <a:pt x="6791435" y="0"/>
                </a:lnTo>
                <a:lnTo>
                  <a:pt x="679143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0BF8CFAB-F732-44A7-AD88-04CCF067A3CD}"/>
              </a:ext>
            </a:extLst>
          </p:cNvPr>
          <p:cNvSpPr>
            <a:spLocks noGrp="1"/>
          </p:cNvSpPr>
          <p:nvPr>
            <p:ph type="title"/>
          </p:nvPr>
        </p:nvSpPr>
        <p:spPr>
          <a:xfrm>
            <a:off x="3287021" y="895381"/>
            <a:ext cx="5782716" cy="2150719"/>
          </a:xfrm>
          <a:noFill/>
        </p:spPr>
        <p:txBody>
          <a:bodyPr vert="horz" lIns="91440" tIns="45720" rIns="91440" bIns="45720" rtlCol="0" anchor="ctr">
            <a:normAutofit/>
          </a:bodyPr>
          <a:lstStyle/>
          <a:p>
            <a:pPr algn="ctr"/>
            <a:r>
              <a:rPr lang="en-US" sz="3600" kern="1200">
                <a:solidFill>
                  <a:srgbClr val="080808"/>
                </a:solidFill>
                <a:latin typeface="+mj-lt"/>
                <a:ea typeface="+mj-ea"/>
                <a:cs typeface="+mj-cs"/>
              </a:rPr>
              <a:t>conclusion</a:t>
            </a:r>
          </a:p>
        </p:txBody>
      </p:sp>
      <p:sp>
        <p:nvSpPr>
          <p:cNvPr id="23" name="Isosceles Triangle 22">
            <a:extLst>
              <a:ext uri="{FF2B5EF4-FFF2-40B4-BE49-F238E27FC236}">
                <a16:creationId xmlns:a16="http://schemas.microsoft.com/office/drawing/2014/main" id="{0EB2D58A-B2F2-4B07-9595-4FED1037FF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67461" y="5398157"/>
            <a:ext cx="2934814" cy="146740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Isosceles Triangle 24">
            <a:extLst>
              <a:ext uri="{FF2B5EF4-FFF2-40B4-BE49-F238E27FC236}">
                <a16:creationId xmlns:a16="http://schemas.microsoft.com/office/drawing/2014/main" id="{DEB95C3F-0968-4E23-80BD-35CE22E83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5580" y="5117355"/>
            <a:ext cx="3496419" cy="174821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16E9C92B-1893-4BFE-B7CF-905EB3F87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9271" y="5949259"/>
            <a:ext cx="1832612" cy="916306"/>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0735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EE39DFCF-9247-4DE5-BB93-074BFAF07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reeform: Shape 8">
            <a:extLst>
              <a:ext uri="{FF2B5EF4-FFF2-40B4-BE49-F238E27FC236}">
                <a16:creationId xmlns:a16="http://schemas.microsoft.com/office/drawing/2014/main" id="{442B652E-D499-4CDA-8F7A-60469EDBC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1632" y="996662"/>
            <a:ext cx="4864676" cy="4864676"/>
          </a:xfrm>
          <a:custGeom>
            <a:avLst/>
            <a:gdLst>
              <a:gd name="connsiteX0" fmla="*/ 0 w 4864676"/>
              <a:gd name="connsiteY0" fmla="*/ 0 h 4864676"/>
              <a:gd name="connsiteX1" fmla="*/ 4864676 w 4864676"/>
              <a:gd name="connsiteY1" fmla="*/ 0 h 4864676"/>
              <a:gd name="connsiteX2" fmla="*/ 4864676 w 4864676"/>
              <a:gd name="connsiteY2" fmla="*/ 4864676 h 4864676"/>
              <a:gd name="connsiteX3" fmla="*/ 1281101 w 4864676"/>
              <a:gd name="connsiteY3" fmla="*/ 4864676 h 4864676"/>
              <a:gd name="connsiteX4" fmla="*/ 0 w 4864676"/>
              <a:gd name="connsiteY4" fmla="*/ 3583575 h 4864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4864676">
                <a:moveTo>
                  <a:pt x="0" y="0"/>
                </a:moveTo>
                <a:lnTo>
                  <a:pt x="4864676" y="0"/>
                </a:lnTo>
                <a:lnTo>
                  <a:pt x="4864676" y="4864676"/>
                </a:lnTo>
                <a:lnTo>
                  <a:pt x="1281101" y="4864676"/>
                </a:lnTo>
                <a:lnTo>
                  <a:pt x="0" y="358357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10">
            <a:extLst>
              <a:ext uri="{FF2B5EF4-FFF2-40B4-BE49-F238E27FC236}">
                <a16:creationId xmlns:a16="http://schemas.microsoft.com/office/drawing/2014/main" id="{484A22B8-F5B6-47C2-B88E-DADAF37913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225693" y="996662"/>
            <a:ext cx="4864676" cy="4864676"/>
          </a:xfrm>
          <a:custGeom>
            <a:avLst/>
            <a:gdLst>
              <a:gd name="connsiteX0" fmla="*/ 0 w 4864676"/>
              <a:gd name="connsiteY0" fmla="*/ 0 h 4864676"/>
              <a:gd name="connsiteX1" fmla="*/ 3583574 w 4864676"/>
              <a:gd name="connsiteY1" fmla="*/ 0 h 4864676"/>
              <a:gd name="connsiteX2" fmla="*/ 4864676 w 4864676"/>
              <a:gd name="connsiteY2" fmla="*/ 1281103 h 4864676"/>
              <a:gd name="connsiteX3" fmla="*/ 4864676 w 4864676"/>
              <a:gd name="connsiteY3" fmla="*/ 4864676 h 4864676"/>
              <a:gd name="connsiteX4" fmla="*/ 0 w 4864676"/>
              <a:gd name="connsiteY4" fmla="*/ 4864676 h 4864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4864676">
                <a:moveTo>
                  <a:pt x="0" y="0"/>
                </a:moveTo>
                <a:lnTo>
                  <a:pt x="3583574" y="0"/>
                </a:lnTo>
                <a:lnTo>
                  <a:pt x="4864676" y="1281103"/>
                </a:lnTo>
                <a:lnTo>
                  <a:pt x="4864676" y="4864676"/>
                </a:lnTo>
                <a:lnTo>
                  <a:pt x="0" y="4864676"/>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Isosceles Triangle 12">
            <a:extLst>
              <a:ext uri="{FF2B5EF4-FFF2-40B4-BE49-F238E27FC236}">
                <a16:creationId xmlns:a16="http://schemas.microsoft.com/office/drawing/2014/main" id="{A987C18C-164D-4263-B486-4647A98E8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9020" y="1"/>
            <a:ext cx="6613961" cy="328638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14">
            <a:extLst>
              <a:ext uri="{FF2B5EF4-FFF2-40B4-BE49-F238E27FC236}">
                <a16:creationId xmlns:a16="http://schemas.microsoft.com/office/drawing/2014/main" id="{E7E98B39-04C6-408B-92FD-768628740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286" y="3571620"/>
            <a:ext cx="6613961" cy="328638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6">
            <a:extLst>
              <a:ext uri="{FF2B5EF4-FFF2-40B4-BE49-F238E27FC236}">
                <a16:creationId xmlns:a16="http://schemas.microsoft.com/office/drawing/2014/main" id="{981C8C27-2457-421F-BDC4-7B4EA3C7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8">
            <a:extLst>
              <a:ext uri="{FF2B5EF4-FFF2-40B4-BE49-F238E27FC236}">
                <a16:creationId xmlns:a16="http://schemas.microsoft.com/office/drawing/2014/main" id="{CEA13C66-82C1-44AF-972B-8F5CCA41B6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71208" y="5287803"/>
            <a:ext cx="955808" cy="9558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20">
            <a:extLst>
              <a:ext uri="{FF2B5EF4-FFF2-40B4-BE49-F238E27FC236}">
                <a16:creationId xmlns:a16="http://schemas.microsoft.com/office/drawing/2014/main" id="{9DB36437-FE59-457E-91A7-396BBD3C9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58EBB680-C4E3-4E6C-9946-952C9EBA4AF8}"/>
              </a:ext>
            </a:extLst>
          </p:cNvPr>
          <p:cNvSpPr>
            <a:spLocks noGrp="1"/>
          </p:cNvSpPr>
          <p:nvPr>
            <p:ph type="title"/>
          </p:nvPr>
        </p:nvSpPr>
        <p:spPr>
          <a:xfrm>
            <a:off x="3204642" y="2353641"/>
            <a:ext cx="5782716" cy="2150719"/>
          </a:xfrm>
          <a:noFill/>
        </p:spPr>
        <p:txBody>
          <a:bodyPr vert="horz" lIns="91440" tIns="45720" rIns="91440" bIns="45720" rtlCol="0" anchor="ctr">
            <a:normAutofit/>
          </a:bodyPr>
          <a:lstStyle/>
          <a:p>
            <a:pPr algn="ctr"/>
            <a:r>
              <a:rPr lang="en-US" sz="3600" kern="1200">
                <a:solidFill>
                  <a:srgbClr val="080808"/>
                </a:solidFill>
                <a:latin typeface="+mj-lt"/>
                <a:ea typeface="+mj-ea"/>
                <a:cs typeface="+mj-cs"/>
              </a:rPr>
              <a:t>refrences</a:t>
            </a:r>
          </a:p>
        </p:txBody>
      </p:sp>
      <p:sp>
        <p:nvSpPr>
          <p:cNvPr id="18" name="Rectangle 22">
            <a:extLst>
              <a:ext uri="{FF2B5EF4-FFF2-40B4-BE49-F238E27FC236}">
                <a16:creationId xmlns:a16="http://schemas.microsoft.com/office/drawing/2014/main" id="{844D3693-2EFE-4667-89D5-47E2D5920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42846" y="410171"/>
            <a:ext cx="1321281" cy="1321281"/>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4">
            <a:extLst>
              <a:ext uri="{FF2B5EF4-FFF2-40B4-BE49-F238E27FC236}">
                <a16:creationId xmlns:a16="http://schemas.microsoft.com/office/drawing/2014/main" id="{C21FD796-9CD0-404D-8DF5-5274C0BCC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30319" y="1508609"/>
            <a:ext cx="700047" cy="70004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623940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6</Notes>
  <HiddenSlides>1</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Contemporary managment</vt:lpstr>
      <vt:lpstr>contents</vt:lpstr>
      <vt:lpstr>introduction</vt:lpstr>
      <vt:lpstr>Leadership</vt:lpstr>
      <vt:lpstr>c.s.r</vt:lpstr>
      <vt:lpstr>Profit and finance </vt:lpstr>
      <vt:lpstr>Swot analysis</vt:lpstr>
      <vt:lpstr>Aims and objectives</vt:lpstr>
      <vt:lpstr>conclusion</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134</cp:revision>
  <dcterms:created xsi:type="dcterms:W3CDTF">2019-12-20T23:30:39Z</dcterms:created>
  <dcterms:modified xsi:type="dcterms:W3CDTF">2019-12-21T00:16:58Z</dcterms:modified>
</cp:coreProperties>
</file>