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6" r:id="rId10"/>
    <p:sldId id="260" r:id="rId11"/>
    <p:sldId id="257" r:id="rId12"/>
    <p:sldId id="259" r:id="rId13"/>
    <p:sldId id="261" r:id="rId14"/>
    <p:sldId id="25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1A247F-6BEB-86A6-8A36-1E6B38D0A366}" v="2" dt="2023-09-27T15:40:10.4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02"/>
    <p:restoredTop sz="96327"/>
  </p:normalViewPr>
  <p:slideViewPr>
    <p:cSldViewPr snapToGrid="0" snapToObjects="1">
      <p:cViewPr varScale="1">
        <p:scale>
          <a:sx n="109" d="100"/>
          <a:sy n="109" d="100"/>
        </p:scale>
        <p:origin x="42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10" Type="http://schemas.openxmlformats.org/officeDocument/2006/relationships/slide" Target="slides/slide1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4E938-BE33-7CEC-9242-05BD8B994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2BE3-60FE-A728-0E96-7EF0077E4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589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483481-869C-45E1-8782-B1DFC8E0F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6</vt:i4>
      </vt:variant>
    </vt:vector>
  </HeadingPairs>
  <TitlesOfParts>
    <vt:vector size="16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Tarandeep Johal</cp:lastModifiedBy>
  <cp:revision>17</cp:revision>
  <dcterms:created xsi:type="dcterms:W3CDTF">2021-03-09T15:35:42Z</dcterms:created>
  <dcterms:modified xsi:type="dcterms:W3CDTF">2024-02-01T08:57:11Z</dcterms:modified>
</cp:coreProperties>
</file>