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9" r:id="rId4"/>
    <p:sldId id="258" r:id="rId5"/>
    <p:sldId id="260"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94660"/>
  </p:normalViewPr>
  <p:slideViewPr>
    <p:cSldViewPr snapToGrid="0">
      <p:cViewPr varScale="1">
        <p:scale>
          <a:sx n="54" d="100"/>
          <a:sy n="54" d="100"/>
        </p:scale>
        <p:origin x="58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DCDCAC-F7A7-45A8-9EE2-7308D79D3E4C}" type="datetimeFigureOut">
              <a:rPr lang="en-GB" smtClean="0"/>
              <a:t>17/09/2018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E081FC-3360-4EAE-AEB7-B85756295834}" type="slidenum">
              <a:rPr lang="en-GB" smtClean="0"/>
              <a:t>‹#›</a:t>
            </a:fld>
            <a:endParaRPr lang="en-GB"/>
          </a:p>
        </p:txBody>
      </p:sp>
    </p:spTree>
    <p:extLst>
      <p:ext uri="{BB962C8B-B14F-4D97-AF65-F5344CB8AC3E}">
        <p14:creationId xmlns:p14="http://schemas.microsoft.com/office/powerpoint/2010/main" val="583910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You may choose to join a particular group because you were inspired by the pitch, or because you have skills you think might be useful, or for any reason at all. Sometimes groups end up merging depending on how the hacking goes. It’s all very freeform as you might have gathered.</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BE081FC-3360-4EAE-AEB7-B85756295834}" type="slidenum">
              <a:rPr lang="en-GB" smtClean="0"/>
              <a:t>5</a:t>
            </a:fld>
            <a:endParaRPr lang="en-GB"/>
          </a:p>
        </p:txBody>
      </p:sp>
    </p:spTree>
    <p:extLst>
      <p:ext uri="{BB962C8B-B14F-4D97-AF65-F5344CB8AC3E}">
        <p14:creationId xmlns:p14="http://schemas.microsoft.com/office/powerpoint/2010/main" val="33193292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5A749-E39E-4BAC-8B85-7B70B5728B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1B1399-40A8-4EDF-84E5-6E64F1146D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584BDD-3806-480D-BD61-652C8B5FDD89}"/>
              </a:ext>
            </a:extLst>
          </p:cNvPr>
          <p:cNvSpPr>
            <a:spLocks noGrp="1"/>
          </p:cNvSpPr>
          <p:nvPr>
            <p:ph type="dt" sz="half" idx="10"/>
          </p:nvPr>
        </p:nvSpPr>
        <p:spPr/>
        <p:txBody>
          <a:bodyPr/>
          <a:lstStyle/>
          <a:p>
            <a:fld id="{494EC7FB-CF7A-4AFC-B8BB-8EC9875C9A8B}" type="datetimeFigureOut">
              <a:rPr lang="en-GB" smtClean="0"/>
              <a:t>17/09/2018</a:t>
            </a:fld>
            <a:endParaRPr lang="en-GB"/>
          </a:p>
        </p:txBody>
      </p:sp>
      <p:sp>
        <p:nvSpPr>
          <p:cNvPr id="5" name="Footer Placeholder 4">
            <a:extLst>
              <a:ext uri="{FF2B5EF4-FFF2-40B4-BE49-F238E27FC236}">
                <a16:creationId xmlns:a16="http://schemas.microsoft.com/office/drawing/2014/main" id="{7A536400-51DA-4CB8-B89D-395B0A70C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413043-6897-4496-BF36-E9AE0029C4DC}"/>
              </a:ext>
            </a:extLst>
          </p:cNvPr>
          <p:cNvSpPr>
            <a:spLocks noGrp="1"/>
          </p:cNvSpPr>
          <p:nvPr>
            <p:ph type="sldNum" sz="quarter" idx="12"/>
          </p:nvPr>
        </p:nvSpPr>
        <p:spPr/>
        <p:txBody>
          <a:bodyPr/>
          <a:lstStyle/>
          <a:p>
            <a:fld id="{A868CF9F-71EE-4234-AAB5-52C968919429}" type="slidenum">
              <a:rPr lang="en-GB" smtClean="0"/>
              <a:t>‹#›</a:t>
            </a:fld>
            <a:endParaRPr lang="en-GB"/>
          </a:p>
        </p:txBody>
      </p:sp>
    </p:spTree>
    <p:extLst>
      <p:ext uri="{BB962C8B-B14F-4D97-AF65-F5344CB8AC3E}">
        <p14:creationId xmlns:p14="http://schemas.microsoft.com/office/powerpoint/2010/main" val="3463649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AE4FD-17C5-4260-ADE4-A90BEEFF8E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0C389A-C132-484E-9600-708CC834421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CE3417-0A85-428A-AE7E-529CDF8270CA}"/>
              </a:ext>
            </a:extLst>
          </p:cNvPr>
          <p:cNvSpPr>
            <a:spLocks noGrp="1"/>
          </p:cNvSpPr>
          <p:nvPr>
            <p:ph type="dt" sz="half" idx="10"/>
          </p:nvPr>
        </p:nvSpPr>
        <p:spPr/>
        <p:txBody>
          <a:bodyPr/>
          <a:lstStyle/>
          <a:p>
            <a:fld id="{494EC7FB-CF7A-4AFC-B8BB-8EC9875C9A8B}" type="datetimeFigureOut">
              <a:rPr lang="en-GB" smtClean="0"/>
              <a:t>17/09/2018</a:t>
            </a:fld>
            <a:endParaRPr lang="en-GB"/>
          </a:p>
        </p:txBody>
      </p:sp>
      <p:sp>
        <p:nvSpPr>
          <p:cNvPr id="5" name="Footer Placeholder 4">
            <a:extLst>
              <a:ext uri="{FF2B5EF4-FFF2-40B4-BE49-F238E27FC236}">
                <a16:creationId xmlns:a16="http://schemas.microsoft.com/office/drawing/2014/main" id="{BB993437-B6AB-4C02-A6DB-0575AD101A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67CE66-6508-4799-A5A4-A836C3644F65}"/>
              </a:ext>
            </a:extLst>
          </p:cNvPr>
          <p:cNvSpPr>
            <a:spLocks noGrp="1"/>
          </p:cNvSpPr>
          <p:nvPr>
            <p:ph type="sldNum" sz="quarter" idx="12"/>
          </p:nvPr>
        </p:nvSpPr>
        <p:spPr/>
        <p:txBody>
          <a:bodyPr/>
          <a:lstStyle/>
          <a:p>
            <a:fld id="{A868CF9F-71EE-4234-AAB5-52C968919429}" type="slidenum">
              <a:rPr lang="en-GB" smtClean="0"/>
              <a:t>‹#›</a:t>
            </a:fld>
            <a:endParaRPr lang="en-GB"/>
          </a:p>
        </p:txBody>
      </p:sp>
    </p:spTree>
    <p:extLst>
      <p:ext uri="{BB962C8B-B14F-4D97-AF65-F5344CB8AC3E}">
        <p14:creationId xmlns:p14="http://schemas.microsoft.com/office/powerpoint/2010/main" val="3432870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B778-32C3-440C-AF89-B61ED3960B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297BC2-B68D-4938-959B-70C738A9D3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FE68078-0140-426E-9C6C-9304B8B7D590}"/>
              </a:ext>
            </a:extLst>
          </p:cNvPr>
          <p:cNvSpPr>
            <a:spLocks noGrp="1"/>
          </p:cNvSpPr>
          <p:nvPr>
            <p:ph type="dt" sz="half" idx="10"/>
          </p:nvPr>
        </p:nvSpPr>
        <p:spPr/>
        <p:txBody>
          <a:bodyPr/>
          <a:lstStyle/>
          <a:p>
            <a:fld id="{494EC7FB-CF7A-4AFC-B8BB-8EC9875C9A8B}" type="datetimeFigureOut">
              <a:rPr lang="en-GB" smtClean="0"/>
              <a:t>17/09/2018</a:t>
            </a:fld>
            <a:endParaRPr lang="en-GB"/>
          </a:p>
        </p:txBody>
      </p:sp>
      <p:sp>
        <p:nvSpPr>
          <p:cNvPr id="5" name="Footer Placeholder 4">
            <a:extLst>
              <a:ext uri="{FF2B5EF4-FFF2-40B4-BE49-F238E27FC236}">
                <a16:creationId xmlns:a16="http://schemas.microsoft.com/office/drawing/2014/main" id="{181C29F3-199B-4145-A343-7F4E6C4BB3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5B6B92-4A66-4C22-91BD-E29AA0951EA8}"/>
              </a:ext>
            </a:extLst>
          </p:cNvPr>
          <p:cNvSpPr>
            <a:spLocks noGrp="1"/>
          </p:cNvSpPr>
          <p:nvPr>
            <p:ph type="sldNum" sz="quarter" idx="12"/>
          </p:nvPr>
        </p:nvSpPr>
        <p:spPr/>
        <p:txBody>
          <a:bodyPr/>
          <a:lstStyle/>
          <a:p>
            <a:fld id="{A868CF9F-71EE-4234-AAB5-52C968919429}" type="slidenum">
              <a:rPr lang="en-GB" smtClean="0"/>
              <a:t>‹#›</a:t>
            </a:fld>
            <a:endParaRPr lang="en-GB"/>
          </a:p>
        </p:txBody>
      </p:sp>
    </p:spTree>
    <p:extLst>
      <p:ext uri="{BB962C8B-B14F-4D97-AF65-F5344CB8AC3E}">
        <p14:creationId xmlns:p14="http://schemas.microsoft.com/office/powerpoint/2010/main" val="3953930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8F369-BD92-49F6-9DE8-42911EB78D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059457-7937-4080-8C16-6C2B6B6B64A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38726A-7CA0-4235-881C-32C0422D1E5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7607EE-8721-4746-A368-0A66C77D6596}"/>
              </a:ext>
            </a:extLst>
          </p:cNvPr>
          <p:cNvSpPr>
            <a:spLocks noGrp="1"/>
          </p:cNvSpPr>
          <p:nvPr>
            <p:ph type="dt" sz="half" idx="10"/>
          </p:nvPr>
        </p:nvSpPr>
        <p:spPr/>
        <p:txBody>
          <a:bodyPr/>
          <a:lstStyle/>
          <a:p>
            <a:fld id="{494EC7FB-CF7A-4AFC-B8BB-8EC9875C9A8B}" type="datetimeFigureOut">
              <a:rPr lang="en-GB" smtClean="0"/>
              <a:t>17/09/2018</a:t>
            </a:fld>
            <a:endParaRPr lang="en-GB"/>
          </a:p>
        </p:txBody>
      </p:sp>
      <p:sp>
        <p:nvSpPr>
          <p:cNvPr id="6" name="Footer Placeholder 5">
            <a:extLst>
              <a:ext uri="{FF2B5EF4-FFF2-40B4-BE49-F238E27FC236}">
                <a16:creationId xmlns:a16="http://schemas.microsoft.com/office/drawing/2014/main" id="{29B8499B-211C-4862-83C4-D063218F78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B6EC4C-41B8-4AF2-8EC5-87B836046FA7}"/>
              </a:ext>
            </a:extLst>
          </p:cNvPr>
          <p:cNvSpPr>
            <a:spLocks noGrp="1"/>
          </p:cNvSpPr>
          <p:nvPr>
            <p:ph type="sldNum" sz="quarter" idx="12"/>
          </p:nvPr>
        </p:nvSpPr>
        <p:spPr/>
        <p:txBody>
          <a:bodyPr/>
          <a:lstStyle/>
          <a:p>
            <a:fld id="{A868CF9F-71EE-4234-AAB5-52C968919429}" type="slidenum">
              <a:rPr lang="en-GB" smtClean="0"/>
              <a:t>‹#›</a:t>
            </a:fld>
            <a:endParaRPr lang="en-GB"/>
          </a:p>
        </p:txBody>
      </p:sp>
    </p:spTree>
    <p:extLst>
      <p:ext uri="{BB962C8B-B14F-4D97-AF65-F5344CB8AC3E}">
        <p14:creationId xmlns:p14="http://schemas.microsoft.com/office/powerpoint/2010/main" val="1170805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605B4-4ADD-4301-8B70-1D65A24CBC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1301F2-46B4-4819-ABE7-189D23B95F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D1D1FC9-D990-493D-B192-016B063F022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2BA38C-100E-4E23-A3E9-9437F270C6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2769A99-717B-4202-A4D8-CA5E4ED7E91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F72FA0-AF97-4461-9603-71303A0609FF}"/>
              </a:ext>
            </a:extLst>
          </p:cNvPr>
          <p:cNvSpPr>
            <a:spLocks noGrp="1"/>
          </p:cNvSpPr>
          <p:nvPr>
            <p:ph type="dt" sz="half" idx="10"/>
          </p:nvPr>
        </p:nvSpPr>
        <p:spPr/>
        <p:txBody>
          <a:bodyPr/>
          <a:lstStyle/>
          <a:p>
            <a:fld id="{494EC7FB-CF7A-4AFC-B8BB-8EC9875C9A8B}" type="datetimeFigureOut">
              <a:rPr lang="en-GB" smtClean="0"/>
              <a:t>17/09/2018</a:t>
            </a:fld>
            <a:endParaRPr lang="en-GB"/>
          </a:p>
        </p:txBody>
      </p:sp>
      <p:sp>
        <p:nvSpPr>
          <p:cNvPr id="8" name="Footer Placeholder 7">
            <a:extLst>
              <a:ext uri="{FF2B5EF4-FFF2-40B4-BE49-F238E27FC236}">
                <a16:creationId xmlns:a16="http://schemas.microsoft.com/office/drawing/2014/main" id="{9639935E-6725-4D09-A82F-BCC4F363BE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2AA3BF1-F4D1-41C8-8600-CF2F4139B60C}"/>
              </a:ext>
            </a:extLst>
          </p:cNvPr>
          <p:cNvSpPr>
            <a:spLocks noGrp="1"/>
          </p:cNvSpPr>
          <p:nvPr>
            <p:ph type="sldNum" sz="quarter" idx="12"/>
          </p:nvPr>
        </p:nvSpPr>
        <p:spPr/>
        <p:txBody>
          <a:bodyPr/>
          <a:lstStyle/>
          <a:p>
            <a:fld id="{A868CF9F-71EE-4234-AAB5-52C968919429}" type="slidenum">
              <a:rPr lang="en-GB" smtClean="0"/>
              <a:t>‹#›</a:t>
            </a:fld>
            <a:endParaRPr lang="en-GB"/>
          </a:p>
        </p:txBody>
      </p:sp>
    </p:spTree>
    <p:extLst>
      <p:ext uri="{BB962C8B-B14F-4D97-AF65-F5344CB8AC3E}">
        <p14:creationId xmlns:p14="http://schemas.microsoft.com/office/powerpoint/2010/main" val="2363017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ACB14-A7FA-4A34-BE3D-FBA163F30E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26A6B5-17C7-4215-BEFE-AD9D6A94016F}"/>
              </a:ext>
            </a:extLst>
          </p:cNvPr>
          <p:cNvSpPr>
            <a:spLocks noGrp="1"/>
          </p:cNvSpPr>
          <p:nvPr>
            <p:ph type="dt" sz="half" idx="10"/>
          </p:nvPr>
        </p:nvSpPr>
        <p:spPr/>
        <p:txBody>
          <a:bodyPr/>
          <a:lstStyle/>
          <a:p>
            <a:fld id="{494EC7FB-CF7A-4AFC-B8BB-8EC9875C9A8B}" type="datetimeFigureOut">
              <a:rPr lang="en-GB" smtClean="0"/>
              <a:t>17/09/2018</a:t>
            </a:fld>
            <a:endParaRPr lang="en-GB"/>
          </a:p>
        </p:txBody>
      </p:sp>
      <p:sp>
        <p:nvSpPr>
          <p:cNvPr id="4" name="Footer Placeholder 3">
            <a:extLst>
              <a:ext uri="{FF2B5EF4-FFF2-40B4-BE49-F238E27FC236}">
                <a16:creationId xmlns:a16="http://schemas.microsoft.com/office/drawing/2014/main" id="{87DD8CBA-C778-47B5-BD13-302D73C71A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25717D-495C-4CFF-AC84-61C42354E13B}"/>
              </a:ext>
            </a:extLst>
          </p:cNvPr>
          <p:cNvSpPr>
            <a:spLocks noGrp="1"/>
          </p:cNvSpPr>
          <p:nvPr>
            <p:ph type="sldNum" sz="quarter" idx="12"/>
          </p:nvPr>
        </p:nvSpPr>
        <p:spPr/>
        <p:txBody>
          <a:bodyPr/>
          <a:lstStyle/>
          <a:p>
            <a:fld id="{A868CF9F-71EE-4234-AAB5-52C968919429}" type="slidenum">
              <a:rPr lang="en-GB" smtClean="0"/>
              <a:t>‹#›</a:t>
            </a:fld>
            <a:endParaRPr lang="en-GB"/>
          </a:p>
        </p:txBody>
      </p:sp>
    </p:spTree>
    <p:extLst>
      <p:ext uri="{BB962C8B-B14F-4D97-AF65-F5344CB8AC3E}">
        <p14:creationId xmlns:p14="http://schemas.microsoft.com/office/powerpoint/2010/main" val="346200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F81E51-1C71-41AB-9D5C-45B7E6F4B6A1}"/>
              </a:ext>
            </a:extLst>
          </p:cNvPr>
          <p:cNvSpPr>
            <a:spLocks noGrp="1"/>
          </p:cNvSpPr>
          <p:nvPr>
            <p:ph type="dt" sz="half" idx="10"/>
          </p:nvPr>
        </p:nvSpPr>
        <p:spPr/>
        <p:txBody>
          <a:bodyPr/>
          <a:lstStyle/>
          <a:p>
            <a:fld id="{494EC7FB-CF7A-4AFC-B8BB-8EC9875C9A8B}" type="datetimeFigureOut">
              <a:rPr lang="en-GB" smtClean="0"/>
              <a:t>17/09/2018</a:t>
            </a:fld>
            <a:endParaRPr lang="en-GB"/>
          </a:p>
        </p:txBody>
      </p:sp>
      <p:sp>
        <p:nvSpPr>
          <p:cNvPr id="3" name="Footer Placeholder 2">
            <a:extLst>
              <a:ext uri="{FF2B5EF4-FFF2-40B4-BE49-F238E27FC236}">
                <a16:creationId xmlns:a16="http://schemas.microsoft.com/office/drawing/2014/main" id="{6156FD44-75B8-4E3D-A11A-72CA1299BD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9F2C5C-6A6A-4812-894E-B534D9D3C1B2}"/>
              </a:ext>
            </a:extLst>
          </p:cNvPr>
          <p:cNvSpPr>
            <a:spLocks noGrp="1"/>
          </p:cNvSpPr>
          <p:nvPr>
            <p:ph type="sldNum" sz="quarter" idx="12"/>
          </p:nvPr>
        </p:nvSpPr>
        <p:spPr/>
        <p:txBody>
          <a:bodyPr/>
          <a:lstStyle/>
          <a:p>
            <a:fld id="{A868CF9F-71EE-4234-AAB5-52C968919429}" type="slidenum">
              <a:rPr lang="en-GB" smtClean="0"/>
              <a:t>‹#›</a:t>
            </a:fld>
            <a:endParaRPr lang="en-GB"/>
          </a:p>
        </p:txBody>
      </p:sp>
    </p:spTree>
    <p:extLst>
      <p:ext uri="{BB962C8B-B14F-4D97-AF65-F5344CB8AC3E}">
        <p14:creationId xmlns:p14="http://schemas.microsoft.com/office/powerpoint/2010/main" val="4293353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34DE0-1A60-4D4F-A5FD-964BFC5872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3AA35D-8E04-416A-9C8A-E436CF6CAF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871D0D-110F-461A-8FC5-6A48A04D81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2E09956-0394-4A34-865D-0B8769E73B92}"/>
              </a:ext>
            </a:extLst>
          </p:cNvPr>
          <p:cNvSpPr>
            <a:spLocks noGrp="1"/>
          </p:cNvSpPr>
          <p:nvPr>
            <p:ph type="dt" sz="half" idx="10"/>
          </p:nvPr>
        </p:nvSpPr>
        <p:spPr/>
        <p:txBody>
          <a:bodyPr/>
          <a:lstStyle/>
          <a:p>
            <a:fld id="{494EC7FB-CF7A-4AFC-B8BB-8EC9875C9A8B}" type="datetimeFigureOut">
              <a:rPr lang="en-GB" smtClean="0"/>
              <a:t>17/09/2018</a:t>
            </a:fld>
            <a:endParaRPr lang="en-GB"/>
          </a:p>
        </p:txBody>
      </p:sp>
      <p:sp>
        <p:nvSpPr>
          <p:cNvPr id="6" name="Footer Placeholder 5">
            <a:extLst>
              <a:ext uri="{FF2B5EF4-FFF2-40B4-BE49-F238E27FC236}">
                <a16:creationId xmlns:a16="http://schemas.microsoft.com/office/drawing/2014/main" id="{CF749F30-04C3-4A00-82B7-FD8DA9072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D69660-2B36-4B5D-A255-DA8BA415D73C}"/>
              </a:ext>
            </a:extLst>
          </p:cNvPr>
          <p:cNvSpPr>
            <a:spLocks noGrp="1"/>
          </p:cNvSpPr>
          <p:nvPr>
            <p:ph type="sldNum" sz="quarter" idx="12"/>
          </p:nvPr>
        </p:nvSpPr>
        <p:spPr/>
        <p:txBody>
          <a:bodyPr/>
          <a:lstStyle/>
          <a:p>
            <a:fld id="{A868CF9F-71EE-4234-AAB5-52C968919429}" type="slidenum">
              <a:rPr lang="en-GB" smtClean="0"/>
              <a:t>‹#›</a:t>
            </a:fld>
            <a:endParaRPr lang="en-GB"/>
          </a:p>
        </p:txBody>
      </p:sp>
    </p:spTree>
    <p:extLst>
      <p:ext uri="{BB962C8B-B14F-4D97-AF65-F5344CB8AC3E}">
        <p14:creationId xmlns:p14="http://schemas.microsoft.com/office/powerpoint/2010/main" val="1115829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6671B-4329-4B65-90F9-2C56F65B9D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02C272C-C587-4F2D-9236-CF6EF2E5BE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FB6A22-B091-45E3-AF29-77E8AD7203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2B11F7D-69F0-4E89-B238-53ADE2AB6DF6}"/>
              </a:ext>
            </a:extLst>
          </p:cNvPr>
          <p:cNvSpPr>
            <a:spLocks noGrp="1"/>
          </p:cNvSpPr>
          <p:nvPr>
            <p:ph type="dt" sz="half" idx="10"/>
          </p:nvPr>
        </p:nvSpPr>
        <p:spPr/>
        <p:txBody>
          <a:bodyPr/>
          <a:lstStyle/>
          <a:p>
            <a:fld id="{494EC7FB-CF7A-4AFC-B8BB-8EC9875C9A8B}" type="datetimeFigureOut">
              <a:rPr lang="en-GB" smtClean="0"/>
              <a:t>17/09/2018</a:t>
            </a:fld>
            <a:endParaRPr lang="en-GB"/>
          </a:p>
        </p:txBody>
      </p:sp>
      <p:sp>
        <p:nvSpPr>
          <p:cNvPr id="6" name="Footer Placeholder 5">
            <a:extLst>
              <a:ext uri="{FF2B5EF4-FFF2-40B4-BE49-F238E27FC236}">
                <a16:creationId xmlns:a16="http://schemas.microsoft.com/office/drawing/2014/main" id="{6138CA39-DDED-48C5-8787-FBD9A6702A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DE663E-5CB6-49FE-B85C-921FBC768373}"/>
              </a:ext>
            </a:extLst>
          </p:cNvPr>
          <p:cNvSpPr>
            <a:spLocks noGrp="1"/>
          </p:cNvSpPr>
          <p:nvPr>
            <p:ph type="sldNum" sz="quarter" idx="12"/>
          </p:nvPr>
        </p:nvSpPr>
        <p:spPr/>
        <p:txBody>
          <a:bodyPr/>
          <a:lstStyle/>
          <a:p>
            <a:fld id="{A868CF9F-71EE-4234-AAB5-52C968919429}" type="slidenum">
              <a:rPr lang="en-GB" smtClean="0"/>
              <a:t>‹#›</a:t>
            </a:fld>
            <a:endParaRPr lang="en-GB"/>
          </a:p>
        </p:txBody>
      </p:sp>
    </p:spTree>
    <p:extLst>
      <p:ext uri="{BB962C8B-B14F-4D97-AF65-F5344CB8AC3E}">
        <p14:creationId xmlns:p14="http://schemas.microsoft.com/office/powerpoint/2010/main" val="3474356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01A2A-0996-4C91-BFFA-3724293C92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EE28D7-46F7-43BF-8EC0-0C0688EA17C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FBC941-CA8F-4CE2-A7F8-9046150A3909}"/>
              </a:ext>
            </a:extLst>
          </p:cNvPr>
          <p:cNvSpPr>
            <a:spLocks noGrp="1"/>
          </p:cNvSpPr>
          <p:nvPr>
            <p:ph type="dt" sz="half" idx="10"/>
          </p:nvPr>
        </p:nvSpPr>
        <p:spPr/>
        <p:txBody>
          <a:bodyPr/>
          <a:lstStyle/>
          <a:p>
            <a:fld id="{494EC7FB-CF7A-4AFC-B8BB-8EC9875C9A8B}" type="datetimeFigureOut">
              <a:rPr lang="en-GB" smtClean="0"/>
              <a:t>17/09/2018</a:t>
            </a:fld>
            <a:endParaRPr lang="en-GB"/>
          </a:p>
        </p:txBody>
      </p:sp>
      <p:sp>
        <p:nvSpPr>
          <p:cNvPr id="5" name="Footer Placeholder 4">
            <a:extLst>
              <a:ext uri="{FF2B5EF4-FFF2-40B4-BE49-F238E27FC236}">
                <a16:creationId xmlns:a16="http://schemas.microsoft.com/office/drawing/2014/main" id="{53B185D9-E128-49D0-AA21-220BBE44F0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148CE-704E-4715-B02A-2B8B124F055C}"/>
              </a:ext>
            </a:extLst>
          </p:cNvPr>
          <p:cNvSpPr>
            <a:spLocks noGrp="1"/>
          </p:cNvSpPr>
          <p:nvPr>
            <p:ph type="sldNum" sz="quarter" idx="12"/>
          </p:nvPr>
        </p:nvSpPr>
        <p:spPr/>
        <p:txBody>
          <a:bodyPr/>
          <a:lstStyle/>
          <a:p>
            <a:fld id="{A868CF9F-71EE-4234-AAB5-52C968919429}" type="slidenum">
              <a:rPr lang="en-GB" smtClean="0"/>
              <a:t>‹#›</a:t>
            </a:fld>
            <a:endParaRPr lang="en-GB"/>
          </a:p>
        </p:txBody>
      </p:sp>
    </p:spTree>
    <p:extLst>
      <p:ext uri="{BB962C8B-B14F-4D97-AF65-F5344CB8AC3E}">
        <p14:creationId xmlns:p14="http://schemas.microsoft.com/office/powerpoint/2010/main" val="608475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4B34A4-497B-4567-893D-A1B95D24C4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103B90-8D05-4A61-8725-83280FECF83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8882A1-C33B-41D9-8356-40295CE73F7A}"/>
              </a:ext>
            </a:extLst>
          </p:cNvPr>
          <p:cNvSpPr>
            <a:spLocks noGrp="1"/>
          </p:cNvSpPr>
          <p:nvPr>
            <p:ph type="dt" sz="half" idx="10"/>
          </p:nvPr>
        </p:nvSpPr>
        <p:spPr/>
        <p:txBody>
          <a:bodyPr/>
          <a:lstStyle/>
          <a:p>
            <a:fld id="{494EC7FB-CF7A-4AFC-B8BB-8EC9875C9A8B}" type="datetimeFigureOut">
              <a:rPr lang="en-GB" smtClean="0"/>
              <a:t>17/09/2018</a:t>
            </a:fld>
            <a:endParaRPr lang="en-GB"/>
          </a:p>
        </p:txBody>
      </p:sp>
      <p:sp>
        <p:nvSpPr>
          <p:cNvPr id="5" name="Footer Placeholder 4">
            <a:extLst>
              <a:ext uri="{FF2B5EF4-FFF2-40B4-BE49-F238E27FC236}">
                <a16:creationId xmlns:a16="http://schemas.microsoft.com/office/drawing/2014/main" id="{6FD504CA-C62B-4834-8BDD-9458B74768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D6012-6C9C-4FC5-975B-C9BDA164C85D}"/>
              </a:ext>
            </a:extLst>
          </p:cNvPr>
          <p:cNvSpPr>
            <a:spLocks noGrp="1"/>
          </p:cNvSpPr>
          <p:nvPr>
            <p:ph type="sldNum" sz="quarter" idx="12"/>
          </p:nvPr>
        </p:nvSpPr>
        <p:spPr/>
        <p:txBody>
          <a:bodyPr/>
          <a:lstStyle/>
          <a:p>
            <a:fld id="{A868CF9F-71EE-4234-AAB5-52C968919429}" type="slidenum">
              <a:rPr lang="en-GB" smtClean="0"/>
              <a:t>‹#›</a:t>
            </a:fld>
            <a:endParaRPr lang="en-GB"/>
          </a:p>
        </p:txBody>
      </p:sp>
    </p:spTree>
    <p:extLst>
      <p:ext uri="{BB962C8B-B14F-4D97-AF65-F5344CB8AC3E}">
        <p14:creationId xmlns:p14="http://schemas.microsoft.com/office/powerpoint/2010/main" val="2155712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BCCBA2-37D3-4D06-A86A-319592CDF4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093694-B90F-4D36-88EA-584A980EF0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E3D8D0-838F-44BC-8EAE-85FACB23CE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4EC7FB-CF7A-4AFC-B8BB-8EC9875C9A8B}" type="datetimeFigureOut">
              <a:rPr lang="en-GB" smtClean="0"/>
              <a:t>17/09/2018</a:t>
            </a:fld>
            <a:endParaRPr lang="en-GB"/>
          </a:p>
        </p:txBody>
      </p:sp>
      <p:sp>
        <p:nvSpPr>
          <p:cNvPr id="5" name="Footer Placeholder 4">
            <a:extLst>
              <a:ext uri="{FF2B5EF4-FFF2-40B4-BE49-F238E27FC236}">
                <a16:creationId xmlns:a16="http://schemas.microsoft.com/office/drawing/2014/main" id="{AC56A7D7-0DD5-4A67-A555-47B3CB054D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A2025F-A103-41E6-AC68-4D3D82F890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68CF9F-71EE-4234-AAB5-52C968919429}" type="slidenum">
              <a:rPr lang="en-GB" smtClean="0"/>
              <a:t>‹#›</a:t>
            </a:fld>
            <a:endParaRPr lang="en-GB"/>
          </a:p>
        </p:txBody>
      </p:sp>
    </p:spTree>
    <p:extLst>
      <p:ext uri="{BB962C8B-B14F-4D97-AF65-F5344CB8AC3E}">
        <p14:creationId xmlns:p14="http://schemas.microsoft.com/office/powerpoint/2010/main" val="22060113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2BCAF-5D85-4670-8159-41E43145D94D}"/>
              </a:ext>
            </a:extLst>
          </p:cNvPr>
          <p:cNvSpPr>
            <a:spLocks noGrp="1"/>
          </p:cNvSpPr>
          <p:nvPr>
            <p:ph type="ctrTitle"/>
          </p:nvPr>
        </p:nvSpPr>
        <p:spPr/>
        <p:txBody>
          <a:bodyPr/>
          <a:lstStyle/>
          <a:p>
            <a:r>
              <a:rPr lang="en-GB" dirty="0"/>
              <a:t>Hackathons and opportunities </a:t>
            </a:r>
          </a:p>
        </p:txBody>
      </p:sp>
      <p:sp>
        <p:nvSpPr>
          <p:cNvPr id="3" name="Subtitle 2">
            <a:extLst>
              <a:ext uri="{FF2B5EF4-FFF2-40B4-BE49-F238E27FC236}">
                <a16:creationId xmlns:a16="http://schemas.microsoft.com/office/drawing/2014/main" id="{DF91B2EB-374B-4359-838E-4498EE2D636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49843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ACFFA-0FA2-4B27-B121-F39BC8AED047}"/>
              </a:ext>
            </a:extLst>
          </p:cNvPr>
          <p:cNvSpPr>
            <a:spLocks noGrp="1"/>
          </p:cNvSpPr>
          <p:nvPr>
            <p:ph type="title"/>
          </p:nvPr>
        </p:nvSpPr>
        <p:spPr/>
        <p:txBody>
          <a:bodyPr/>
          <a:lstStyle/>
          <a:p>
            <a:r>
              <a:rPr lang="en-GB" b="1" dirty="0"/>
              <a:t> Welsh Health Hack 2018</a:t>
            </a:r>
            <a:r>
              <a:rPr lang="en-GB" dirty="0"/>
              <a:t> </a:t>
            </a:r>
            <a:r>
              <a:rPr lang="en-GB" b="1" dirty="0"/>
              <a:t>#whh2018</a:t>
            </a:r>
            <a:endParaRPr lang="en-GB" dirty="0"/>
          </a:p>
        </p:txBody>
      </p:sp>
      <p:sp>
        <p:nvSpPr>
          <p:cNvPr id="3" name="Content Placeholder 2">
            <a:extLst>
              <a:ext uri="{FF2B5EF4-FFF2-40B4-BE49-F238E27FC236}">
                <a16:creationId xmlns:a16="http://schemas.microsoft.com/office/drawing/2014/main" id="{9077A542-E506-4278-8634-E09513CB12AB}"/>
              </a:ext>
            </a:extLst>
          </p:cNvPr>
          <p:cNvSpPr>
            <a:spLocks noGrp="1"/>
          </p:cNvSpPr>
          <p:nvPr>
            <p:ph idx="1"/>
          </p:nvPr>
        </p:nvSpPr>
        <p:spPr/>
        <p:txBody>
          <a:bodyPr>
            <a:normAutofit/>
          </a:bodyPr>
          <a:lstStyle/>
          <a:p>
            <a:r>
              <a:rPr lang="en-GB" dirty="0"/>
              <a:t>An all-Wales health event will bring together healthcare professionals, data scientists, analysts, designers, and software engineers, to kickstart change in the NHS in Wales.</a:t>
            </a:r>
          </a:p>
          <a:p>
            <a:r>
              <a:rPr lang="en-GB" dirty="0"/>
              <a:t>The Welsh Health Hack </a:t>
            </a:r>
            <a:r>
              <a:rPr lang="en-GB" b="1" dirty="0"/>
              <a:t>2018 has been held at the Life Sciences Hub in Cardiff on March 22 and 23 2018, and is aimed at all health professionals who want to collaborate with innovators and industry to solve operational challenges.</a:t>
            </a:r>
            <a:endParaRPr lang="en-GB" dirty="0"/>
          </a:p>
        </p:txBody>
      </p:sp>
    </p:spTree>
    <p:extLst>
      <p:ext uri="{BB962C8B-B14F-4D97-AF65-F5344CB8AC3E}">
        <p14:creationId xmlns:p14="http://schemas.microsoft.com/office/powerpoint/2010/main" val="1961300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ACFFA-0FA2-4B27-B121-F39BC8AED047}"/>
              </a:ext>
            </a:extLst>
          </p:cNvPr>
          <p:cNvSpPr>
            <a:spLocks noGrp="1"/>
          </p:cNvSpPr>
          <p:nvPr>
            <p:ph type="title"/>
          </p:nvPr>
        </p:nvSpPr>
        <p:spPr/>
        <p:txBody>
          <a:bodyPr/>
          <a:lstStyle/>
          <a:p>
            <a:r>
              <a:rPr lang="en-GB" dirty="0"/>
              <a:t>What is a Health Hack?</a:t>
            </a:r>
          </a:p>
        </p:txBody>
      </p:sp>
      <p:sp>
        <p:nvSpPr>
          <p:cNvPr id="3" name="Content Placeholder 2">
            <a:extLst>
              <a:ext uri="{FF2B5EF4-FFF2-40B4-BE49-F238E27FC236}">
                <a16:creationId xmlns:a16="http://schemas.microsoft.com/office/drawing/2014/main" id="{9077A542-E506-4278-8634-E09513CB12AB}"/>
              </a:ext>
            </a:extLst>
          </p:cNvPr>
          <p:cNvSpPr>
            <a:spLocks noGrp="1"/>
          </p:cNvSpPr>
          <p:nvPr>
            <p:ph idx="1"/>
          </p:nvPr>
        </p:nvSpPr>
        <p:spPr/>
        <p:txBody>
          <a:bodyPr>
            <a:normAutofit/>
          </a:bodyPr>
          <a:lstStyle/>
          <a:p>
            <a:r>
              <a:rPr lang="en-GB" dirty="0"/>
              <a:t>Health staff will ‘pitch’ their challenges</a:t>
            </a:r>
          </a:p>
          <a:p>
            <a:r>
              <a:rPr lang="en-GB" dirty="0"/>
              <a:t>Small cross-functional teams will form and over 2 days work together to create solutions, a product idea, or prototype</a:t>
            </a:r>
          </a:p>
          <a:p>
            <a:r>
              <a:rPr lang="en-GB" dirty="0"/>
              <a:t>Teams will present their ideas or prototype to an expert panel</a:t>
            </a:r>
          </a:p>
          <a:p>
            <a:r>
              <a:rPr lang="en-GB" dirty="0"/>
              <a:t>Promising projects will be invited to receive ongoing support from the organising partners, which will include and an exclusive opportunity to pitch for Welsh Government / Bevan Commission funding.</a:t>
            </a:r>
          </a:p>
          <a:p>
            <a:endParaRPr lang="en-GB" dirty="0"/>
          </a:p>
          <a:p>
            <a:endParaRPr lang="en-GB" dirty="0"/>
          </a:p>
        </p:txBody>
      </p:sp>
    </p:spTree>
    <p:extLst>
      <p:ext uri="{BB962C8B-B14F-4D97-AF65-F5344CB8AC3E}">
        <p14:creationId xmlns:p14="http://schemas.microsoft.com/office/powerpoint/2010/main" val="1961300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A92B4-B489-4C1A-8A20-596B9C3ACEAE}"/>
              </a:ext>
            </a:extLst>
          </p:cNvPr>
          <p:cNvSpPr>
            <a:spLocks noGrp="1"/>
          </p:cNvSpPr>
          <p:nvPr>
            <p:ph type="title"/>
          </p:nvPr>
        </p:nvSpPr>
        <p:spPr/>
        <p:txBody>
          <a:bodyPr/>
          <a:lstStyle/>
          <a:p>
            <a:r>
              <a:rPr lang="en-GB" dirty="0"/>
              <a:t>Other opportunities: NHS hackathon </a:t>
            </a:r>
          </a:p>
        </p:txBody>
      </p:sp>
      <p:sp>
        <p:nvSpPr>
          <p:cNvPr id="3" name="Content Placeholder 2">
            <a:extLst>
              <a:ext uri="{FF2B5EF4-FFF2-40B4-BE49-F238E27FC236}">
                <a16:creationId xmlns:a16="http://schemas.microsoft.com/office/drawing/2014/main" id="{AE7D6B79-7149-40A8-B5CE-46529AECF637}"/>
              </a:ext>
            </a:extLst>
          </p:cNvPr>
          <p:cNvSpPr>
            <a:spLocks noGrp="1"/>
          </p:cNvSpPr>
          <p:nvPr>
            <p:ph idx="1"/>
          </p:nvPr>
        </p:nvSpPr>
        <p:spPr/>
        <p:txBody>
          <a:bodyPr/>
          <a:lstStyle/>
          <a:p>
            <a:pPr marL="0" indent="0">
              <a:buNone/>
            </a:pPr>
            <a:endParaRPr lang="en-GB" dirty="0"/>
          </a:p>
          <a:p>
            <a:r>
              <a:rPr lang="en-GB" dirty="0"/>
              <a:t>What is a Hack Day?</a:t>
            </a:r>
          </a:p>
          <a:p>
            <a:pPr marL="457200" lvl="1" indent="0">
              <a:buNone/>
            </a:pPr>
            <a:r>
              <a:rPr lang="en-GB" dirty="0"/>
              <a:t>---Hack Days are a fun way to brainstorm collaboratively and come up with quick solutions. Making actual “products” isn’t necessarily the aim; it’s about having a great time, learning something and meeting some brilliant people.---								</a:t>
            </a:r>
            <a:r>
              <a:rPr lang="en-GB" sz="2000" dirty="0">
                <a:effectLst>
                  <a:outerShdw blurRad="38100" dist="38100" dir="2700000" algn="tl">
                    <a:srgbClr val="000000">
                      <a:alpha val="43137"/>
                    </a:srgbClr>
                  </a:outerShdw>
                </a:effectLst>
              </a:rPr>
              <a:t>~https://nhshackday.com/</a:t>
            </a: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76997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B3AC-D701-47BD-B7BE-25602874C2D9}"/>
              </a:ext>
            </a:extLst>
          </p:cNvPr>
          <p:cNvSpPr>
            <a:spLocks noGrp="1"/>
          </p:cNvSpPr>
          <p:nvPr>
            <p:ph type="title"/>
          </p:nvPr>
        </p:nvSpPr>
        <p:spPr/>
        <p:txBody>
          <a:bodyPr>
            <a:normAutofit/>
          </a:bodyPr>
          <a:lstStyle/>
          <a:p>
            <a:r>
              <a:rPr lang="en-GB" dirty="0"/>
              <a:t>How do NHS Hack Days work?</a:t>
            </a:r>
          </a:p>
        </p:txBody>
      </p:sp>
      <p:sp>
        <p:nvSpPr>
          <p:cNvPr id="3" name="Content Placeholder 2">
            <a:extLst>
              <a:ext uri="{FF2B5EF4-FFF2-40B4-BE49-F238E27FC236}">
                <a16:creationId xmlns:a16="http://schemas.microsoft.com/office/drawing/2014/main" id="{0E723081-F697-47CC-8BF9-5D7CFB2CE4BE}"/>
              </a:ext>
            </a:extLst>
          </p:cNvPr>
          <p:cNvSpPr>
            <a:spLocks noGrp="1"/>
          </p:cNvSpPr>
          <p:nvPr>
            <p:ph idx="1"/>
          </p:nvPr>
        </p:nvSpPr>
        <p:spPr/>
        <p:txBody>
          <a:bodyPr/>
          <a:lstStyle/>
          <a:p>
            <a:r>
              <a:rPr lang="en-GB" dirty="0"/>
              <a:t>We run NHS Hack Days three or four times a year.</a:t>
            </a:r>
          </a:p>
          <a:p>
            <a:pPr lvl="1"/>
            <a:r>
              <a:rPr lang="en-GB" dirty="0"/>
              <a:t>On the first morning, everyone arrives and gets coffee.</a:t>
            </a:r>
          </a:p>
          <a:p>
            <a:pPr lvl="1"/>
            <a:r>
              <a:rPr lang="en-GB" dirty="0"/>
              <a:t>Groups form quite organically, and some people join several groups rather than committing to just one project.</a:t>
            </a:r>
          </a:p>
          <a:p>
            <a:pPr lvl="1"/>
            <a:r>
              <a:rPr lang="en-GB" dirty="0"/>
              <a:t>On the afternoon of the second day, each group gives a short presentation about what they have achieved, and we invite a panel of judges to watch these and decide how to award various prizes. </a:t>
            </a:r>
          </a:p>
          <a:p>
            <a:r>
              <a:rPr lang="en-GB" dirty="0"/>
              <a:t> it’s not really about “products” or “winning”, but offering prizes is our way of incentivising innovation, and perhaps gives you a little something in return for your time. </a:t>
            </a:r>
          </a:p>
        </p:txBody>
      </p:sp>
    </p:spTree>
    <p:extLst>
      <p:ext uri="{BB962C8B-B14F-4D97-AF65-F5344CB8AC3E}">
        <p14:creationId xmlns:p14="http://schemas.microsoft.com/office/powerpoint/2010/main" val="3397419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A92B4-B489-4C1A-8A20-596B9C3ACEAE}"/>
              </a:ext>
            </a:extLst>
          </p:cNvPr>
          <p:cNvSpPr>
            <a:spLocks noGrp="1"/>
          </p:cNvSpPr>
          <p:nvPr>
            <p:ph type="title"/>
          </p:nvPr>
        </p:nvSpPr>
        <p:spPr/>
        <p:txBody>
          <a:bodyPr/>
          <a:lstStyle/>
          <a:p>
            <a:r>
              <a:rPr lang="en-GB" dirty="0"/>
              <a:t>Other opportunities: Welsh Health Gadget Hack</a:t>
            </a:r>
          </a:p>
        </p:txBody>
      </p:sp>
      <p:sp>
        <p:nvSpPr>
          <p:cNvPr id="3" name="Content Placeholder 2">
            <a:extLst>
              <a:ext uri="{FF2B5EF4-FFF2-40B4-BE49-F238E27FC236}">
                <a16:creationId xmlns:a16="http://schemas.microsoft.com/office/drawing/2014/main" id="{AE7D6B79-7149-40A8-B5CE-46529AECF637}"/>
              </a:ext>
            </a:extLst>
          </p:cNvPr>
          <p:cNvSpPr>
            <a:spLocks noGrp="1"/>
          </p:cNvSpPr>
          <p:nvPr>
            <p:ph idx="1"/>
          </p:nvPr>
        </p:nvSpPr>
        <p:spPr/>
        <p:txBody>
          <a:bodyPr/>
          <a:lstStyle/>
          <a:p>
            <a:pPr marL="0" indent="0">
              <a:buNone/>
            </a:pPr>
            <a:endParaRPr lang="en-GB" dirty="0"/>
          </a:p>
          <a:p>
            <a:r>
              <a:rPr lang="en-GB" dirty="0"/>
              <a:t>What is a Hack Day?</a:t>
            </a:r>
          </a:p>
          <a:p>
            <a:pPr marL="457200" lvl="1" indent="0">
              <a:buNone/>
            </a:pPr>
            <a:r>
              <a:rPr lang="en-GB" dirty="0"/>
              <a:t>----The Welsh Health Gadget Hack, led by the Bevan Commission and supported by </a:t>
            </a:r>
            <a:r>
              <a:rPr lang="en-GB" dirty="0" err="1"/>
              <a:t>Agor</a:t>
            </a:r>
            <a:r>
              <a:rPr lang="en-GB" dirty="0"/>
              <a:t> IP, will bring together healthcare professionals and industry partners to solve challenges through emerging technologies and gadgets – from wearables to chatbots---				      								</a:t>
            </a:r>
            <a:r>
              <a:rPr lang="en-GB" sz="2000" dirty="0">
                <a:effectLst>
                  <a:outerShdw blurRad="38100" dist="38100" dir="2700000" algn="tl">
                    <a:srgbClr val="000000">
                      <a:alpha val="43137"/>
                    </a:srgbClr>
                  </a:outerShdw>
                </a:effectLst>
              </a:rPr>
              <a:t>~http://www.bevancommission.org/en/conferences-and-events?id=22</a:t>
            </a: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40481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D4983-D913-490A-AC36-E697065D2781}"/>
              </a:ext>
            </a:extLst>
          </p:cNvPr>
          <p:cNvSpPr>
            <a:spLocks noGrp="1"/>
          </p:cNvSpPr>
          <p:nvPr>
            <p:ph type="title"/>
          </p:nvPr>
        </p:nvSpPr>
        <p:spPr/>
        <p:txBody>
          <a:bodyPr/>
          <a:lstStyle/>
          <a:p>
            <a:r>
              <a:rPr lang="en-GB" dirty="0"/>
              <a:t>Welsh Health Gadget Hack</a:t>
            </a:r>
          </a:p>
        </p:txBody>
      </p:sp>
      <p:sp>
        <p:nvSpPr>
          <p:cNvPr id="3" name="Content Placeholder 2">
            <a:extLst>
              <a:ext uri="{FF2B5EF4-FFF2-40B4-BE49-F238E27FC236}">
                <a16:creationId xmlns:a16="http://schemas.microsoft.com/office/drawing/2014/main" id="{48AB01BA-69AD-4BBC-B9F6-F4DEA5E23A88}"/>
              </a:ext>
            </a:extLst>
          </p:cNvPr>
          <p:cNvSpPr>
            <a:spLocks noGrp="1"/>
          </p:cNvSpPr>
          <p:nvPr>
            <p:ph idx="1"/>
          </p:nvPr>
        </p:nvSpPr>
        <p:spPr/>
        <p:txBody>
          <a:bodyPr/>
          <a:lstStyle/>
          <a:p>
            <a:r>
              <a:rPr lang="en-GB" dirty="0"/>
              <a:t>Taking place alongside </a:t>
            </a:r>
            <a:r>
              <a:rPr lang="en-GB" dirty="0" err="1"/>
              <a:t>MediWales</a:t>
            </a:r>
            <a:r>
              <a:rPr lang="en-GB" dirty="0"/>
              <a:t> Connects North Wales, this event is an excellent opportunity to turn bright ideas into reality and collaborate with NHS professionals, tech enthusiasts, SMEs and more. </a:t>
            </a:r>
          </a:p>
          <a:p>
            <a:r>
              <a:rPr lang="en-GB" dirty="0"/>
              <a:t>The most successful projects may receive further funding through the Bevan Commission Health Technology Exemplars programme.</a:t>
            </a:r>
          </a:p>
          <a:p>
            <a:endParaRPr lang="en-GB" dirty="0"/>
          </a:p>
        </p:txBody>
      </p:sp>
    </p:spTree>
    <p:extLst>
      <p:ext uri="{BB962C8B-B14F-4D97-AF65-F5344CB8AC3E}">
        <p14:creationId xmlns:p14="http://schemas.microsoft.com/office/powerpoint/2010/main" val="751966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401</Words>
  <Application>Microsoft Office PowerPoint</Application>
  <PresentationFormat>Widescreen</PresentationFormat>
  <Paragraphs>28</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Hackathons and opportunities </vt:lpstr>
      <vt:lpstr> Welsh Health Hack 2018 #whh2018</vt:lpstr>
      <vt:lpstr>What is a Health Hack?</vt:lpstr>
      <vt:lpstr>Other opportunities: NHS hackathon </vt:lpstr>
      <vt:lpstr>How do NHS Hack Days work?</vt:lpstr>
      <vt:lpstr>Other opportunities: Welsh Health Gadget Hack</vt:lpstr>
      <vt:lpstr>Welsh Health Gadget Hack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Hackathons and opportunities</dc:title>
  <dc:creator>Mabrouka Abuhmida</dc:creator>
  <cp:lastModifiedBy>Mabrouka Abuhmida</cp:lastModifiedBy>
  <cp:revision>3</cp:revision>
  <dcterms:created xsi:type="dcterms:W3CDTF">2018-09-17T11:59:22Z</dcterms:created>
  <dcterms:modified xsi:type="dcterms:W3CDTF">2018-09-17T12:11:22Z</dcterms:modified>
</cp:coreProperties>
</file>