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3" r:id="rId9"/>
    <p:sldId id="262" r:id="rId10"/>
    <p:sldId id="268" r:id="rId11"/>
    <p:sldId id="264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582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70314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34625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73276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49571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38983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93884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11667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6574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95432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41476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3721227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7378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2175502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568513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54810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8918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68D2A-4F58-422B-A436-2C3358BEF056}" type="datetimeFigureOut">
              <a:rPr lang="en-GB" smtClean="0"/>
              <a:pPr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962FF5-446A-46CE-8A8E-C5C70C74474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60643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leverism.com/skills-and-tools/entrepreneurial-thinking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ng-enterprise.org.u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0800" y="635001"/>
            <a:ext cx="7526866" cy="226060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chemeClr val="accent2"/>
                </a:solidFill>
              </a:rPr>
              <a:t>Entrepreneurial Education: Young Enterprise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13266" y="6087533"/>
            <a:ext cx="388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accent2"/>
                </a:solidFill>
              </a:rPr>
              <a:t>Sharmin Ahmed 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P140990</a:t>
            </a:r>
            <a:endParaRPr lang="en-GB" b="1" dirty="0">
              <a:solidFill>
                <a:schemeClr val="accent2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67474" y="3413390"/>
            <a:ext cx="3833518" cy="2156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845330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Introduction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17344"/>
            <a:ext cx="8596668" cy="3880773"/>
          </a:xfrm>
        </p:spPr>
        <p:txBody>
          <a:bodyPr/>
          <a:lstStyle/>
          <a:p>
            <a:r>
              <a:rPr lang="en-GB" b="1" dirty="0" smtClean="0"/>
              <a:t> </a:t>
            </a:r>
            <a:r>
              <a:rPr lang="en-GB" b="1" dirty="0" smtClean="0">
                <a:solidFill>
                  <a:schemeClr val="accent2"/>
                </a:solidFill>
              </a:rPr>
              <a:t>Young enterprise</a:t>
            </a:r>
          </a:p>
          <a:p>
            <a:r>
              <a:rPr lang="en-GB" b="1" dirty="0">
                <a:solidFill>
                  <a:schemeClr val="accent2"/>
                </a:solidFill>
              </a:rPr>
              <a:t> </a:t>
            </a:r>
            <a:r>
              <a:rPr lang="en-GB" b="1" dirty="0" smtClean="0">
                <a:solidFill>
                  <a:schemeClr val="accent2"/>
                </a:solidFill>
              </a:rPr>
              <a:t>Reflection towards entrepreneurial thinking</a:t>
            </a:r>
          </a:p>
          <a:p>
            <a:r>
              <a:rPr lang="en-GB" b="1" dirty="0">
                <a:solidFill>
                  <a:schemeClr val="accent2"/>
                </a:solidFill>
              </a:rPr>
              <a:t> </a:t>
            </a:r>
            <a:r>
              <a:rPr lang="en-GB" b="1" dirty="0" smtClean="0">
                <a:solidFill>
                  <a:schemeClr val="accent2"/>
                </a:solidFill>
              </a:rPr>
              <a:t>How this encourages entrepreneurial thinking</a:t>
            </a:r>
          </a:p>
          <a:p>
            <a:r>
              <a:rPr lang="en-GB" b="1" dirty="0">
                <a:solidFill>
                  <a:schemeClr val="accent2"/>
                </a:solidFill>
              </a:rPr>
              <a:t> </a:t>
            </a:r>
            <a:r>
              <a:rPr lang="en-GB" b="1" dirty="0" smtClean="0">
                <a:solidFill>
                  <a:schemeClr val="accent2"/>
                </a:solidFill>
              </a:rPr>
              <a:t>Relevant strategy legislation policy, government policy and </a:t>
            </a:r>
            <a:r>
              <a:rPr lang="en-GB" b="1" dirty="0" smtClean="0">
                <a:solidFill>
                  <a:schemeClr val="accent2"/>
                </a:solidFill>
              </a:rPr>
              <a:t>framework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‘The Yes Plan’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ACRO Model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The Welsh Dragon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="" xmlns:p14="http://schemas.microsoft.com/office/powerpoint/2010/main" val="1063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What is entrepreneurial education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706" y="1677264"/>
            <a:ext cx="8596668" cy="4736599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2"/>
                </a:solidFill>
              </a:rPr>
              <a:t>An individual working towards pushing boundaries in which a society could be in need of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An individual working towards their own business, scheme or company to gain profit or incentive</a:t>
            </a:r>
          </a:p>
          <a:p>
            <a:endParaRPr lang="en-GB" b="1" dirty="0" smtClean="0">
              <a:solidFill>
                <a:schemeClr val="accent2"/>
              </a:solidFill>
            </a:endParaRPr>
          </a:p>
          <a:p>
            <a:pPr>
              <a:buNone/>
            </a:pPr>
            <a:r>
              <a:rPr lang="en-GB" b="1" u="sng" dirty="0" smtClean="0">
                <a:solidFill>
                  <a:schemeClr val="accent2"/>
                </a:solidFill>
              </a:rPr>
              <a:t>Key characteristics needed for an entrepreneur: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Passionate and motivated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Not afraid to take risks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Self believer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Hard working/ adaptable and flexible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Good knowledge on area of work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Effective at planning </a:t>
            </a:r>
          </a:p>
          <a:p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421086" y="6488668"/>
            <a:ext cx="23643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(The Balance,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5931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Continued 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77709"/>
            <a:ext cx="8596668" cy="388077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chemeClr val="accent2"/>
                </a:solidFill>
              </a:rPr>
              <a:t>Key skills taught throughout entrepreneurial education: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Creativity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Confidence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Risk taking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Teamwork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Communication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Critical thinking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669280" y="6273225"/>
            <a:ext cx="24950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(The Balance, 2018)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What is entrepreneurial thinking?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0397" y="2265093"/>
            <a:ext cx="8596668" cy="3880773"/>
          </a:xfrm>
        </p:spPr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Gives individuals a wider perspectives in viewing their career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Gives individuals opportunity to problem solve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Allows individuals to gain new learning opportunities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Helps individuals make improvement towards the society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34594" y="6341218"/>
            <a:ext cx="24166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</a:t>
            </a:r>
            <a:r>
              <a:rPr lang="en-GB" sz="1400" i="1" dirty="0" err="1" smtClean="0">
                <a:solidFill>
                  <a:schemeClr val="accent2"/>
                </a:solidFill>
              </a:rPr>
              <a:t>Cleverism</a:t>
            </a:r>
            <a:r>
              <a:rPr lang="en-GB" sz="1400" i="1" dirty="0" smtClean="0">
                <a:solidFill>
                  <a:schemeClr val="accent2"/>
                </a:solidFill>
              </a:rPr>
              <a:t>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Importance of entrepreneurial thinking (Initiatives)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87160"/>
            <a:ext cx="8596668" cy="3880773"/>
          </a:xfrm>
        </p:spPr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Individuals put their thinking skills to use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‘</a:t>
            </a:r>
            <a:r>
              <a:rPr lang="en-GB" b="1" dirty="0" err="1" smtClean="0">
                <a:solidFill>
                  <a:schemeClr val="accent2"/>
                </a:solidFill>
              </a:rPr>
              <a:t>Cleverism</a:t>
            </a:r>
            <a:r>
              <a:rPr lang="en-GB" b="1" dirty="0" smtClean="0">
                <a:solidFill>
                  <a:schemeClr val="accent2"/>
                </a:solidFill>
              </a:rPr>
              <a:t>’ </a:t>
            </a:r>
            <a:r>
              <a:rPr lang="en-GB" b="1" dirty="0" smtClean="0">
                <a:solidFill>
                  <a:schemeClr val="accent2"/>
                </a:solidFill>
                <a:hlinkClick r:id="rId2"/>
              </a:rPr>
              <a:t>https://www.cleverism.com/skills-and-tools/entrepreneurial-thinking/</a:t>
            </a:r>
            <a:endParaRPr lang="en-GB" b="1" dirty="0" smtClean="0">
              <a:solidFill>
                <a:schemeClr val="accent2"/>
              </a:solidFill>
            </a:endParaRPr>
          </a:p>
          <a:p>
            <a:r>
              <a:rPr lang="en-GB" b="1" dirty="0" smtClean="0">
                <a:solidFill>
                  <a:schemeClr val="accent2"/>
                </a:solidFill>
              </a:rPr>
              <a:t>Motivates individuals to be more ahead of others in a work environment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To help individuals tackle through competitive situations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Allows individuals to be more flexible in order to adapt to different environments such as; changes in competitiveness, market dynamics &amp; consume trends and demands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12972" y="6348549"/>
            <a:ext cx="20116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</a:t>
            </a:r>
            <a:r>
              <a:rPr lang="en-GB" sz="1400" i="1" dirty="0" err="1" smtClean="0">
                <a:solidFill>
                  <a:schemeClr val="accent2"/>
                </a:solidFill>
              </a:rPr>
              <a:t>Cleverism</a:t>
            </a:r>
            <a:r>
              <a:rPr lang="en-GB" sz="1400" i="1" dirty="0" smtClean="0">
                <a:solidFill>
                  <a:schemeClr val="accent2"/>
                </a:solidFill>
              </a:rPr>
              <a:t>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What is young enterprise 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‘Young Enterprise’ member of ‘JA WORLDWIDE’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UK’s biggest competition charity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Reaches over 350,000 young people every year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Helps children and young people set up and run their own business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Over 350,000 businesses throughout UK helps support young enterprise by sponsorship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Provides a safe journey for all individuals to gain knowledge, skills, positive attitude and confidence</a:t>
            </a:r>
          </a:p>
          <a:p>
            <a:r>
              <a:rPr lang="en-GB" b="1" dirty="0" smtClean="0">
                <a:solidFill>
                  <a:schemeClr val="accent2"/>
                </a:solidFill>
                <a:hlinkClick r:id="rId2"/>
              </a:rPr>
              <a:t>https://www.young-enterprise.org.uk/</a:t>
            </a:r>
            <a:r>
              <a:rPr lang="en-GB" b="1" dirty="0" smtClean="0">
                <a:solidFill>
                  <a:schemeClr val="accent2"/>
                </a:solidFill>
              </a:rPr>
              <a:t> </a:t>
            </a:r>
            <a:endParaRPr lang="en-GB" b="1" dirty="0">
              <a:solidFill>
                <a:schemeClr val="accent2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525588" y="6348549"/>
            <a:ext cx="27562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(Enterprise,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208" y="217715"/>
            <a:ext cx="8596668" cy="1320800"/>
          </a:xfrm>
        </p:spPr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Young enterprise workshops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082" y="1384662"/>
            <a:ext cx="8596668" cy="5185955"/>
          </a:xfrm>
        </p:spPr>
        <p:txBody>
          <a:bodyPr>
            <a:normAutofit fontScale="92500" lnSpcReduction="20000"/>
          </a:bodyPr>
          <a:lstStyle/>
          <a:p>
            <a:r>
              <a:rPr lang="en-GB" sz="1900" b="1" dirty="0" smtClean="0">
                <a:solidFill>
                  <a:schemeClr val="accent2"/>
                </a:solidFill>
              </a:rPr>
              <a:t>Aim to support young people who do not develop skills which are needed for the future</a:t>
            </a:r>
          </a:p>
          <a:p>
            <a:r>
              <a:rPr lang="en-GB" sz="1900" b="1" dirty="0" smtClean="0">
                <a:solidFill>
                  <a:schemeClr val="accent2"/>
                </a:solidFill>
              </a:rPr>
              <a:t>They estimated 790,000 individuals who are not in education or employment and aim to support them to gain skills needed</a:t>
            </a:r>
          </a:p>
          <a:p>
            <a:r>
              <a:rPr lang="en-GB" sz="1900" b="1" dirty="0" smtClean="0">
                <a:solidFill>
                  <a:schemeClr val="accent2"/>
                </a:solidFill>
              </a:rPr>
              <a:t>Company works alongside schools, colleges and universities </a:t>
            </a:r>
          </a:p>
          <a:p>
            <a:r>
              <a:rPr lang="en-GB" sz="1900" b="1" dirty="0" smtClean="0">
                <a:solidFill>
                  <a:schemeClr val="accent2"/>
                </a:solidFill>
              </a:rPr>
              <a:t>Project known as Enterprise and Financial Education Programme</a:t>
            </a:r>
          </a:p>
          <a:p>
            <a:r>
              <a:rPr lang="en-GB" sz="1900" b="1" dirty="0" smtClean="0">
                <a:solidFill>
                  <a:schemeClr val="accent2"/>
                </a:solidFill>
              </a:rPr>
              <a:t>Programme aims to build 8 skills which are: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Communication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Confidence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Financial capability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Initiative 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Organisation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Problem solving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Teamwork</a:t>
            </a:r>
          </a:p>
          <a:p>
            <a:pPr>
              <a:buFont typeface="+mj-lt"/>
              <a:buAutoNum type="arabicPeriod"/>
            </a:pPr>
            <a:r>
              <a:rPr lang="en-GB" sz="1900" b="1" dirty="0" smtClean="0">
                <a:solidFill>
                  <a:schemeClr val="accent2"/>
                </a:solidFill>
              </a:rPr>
              <a:t>Resilience</a:t>
            </a:r>
          </a:p>
          <a:p>
            <a:pPr>
              <a:buFont typeface="+mj-lt"/>
              <a:buAutoNum type="arabicPeriod"/>
            </a:pP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747657" y="6367343"/>
            <a:ext cx="34094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(Enterprise,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The Youth Entrepreneurship Strategy (YES) 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369595"/>
            <a:ext cx="8596668" cy="42794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2"/>
                </a:solidFill>
              </a:rPr>
              <a:t>Known as the ‘Yes Plan’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Introduced from 2004 to 2009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Supported young people aged 5-25 years old with entrepreneurial skills to achieve what they wish to achieve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Aimed to nurture young people in all communities across Wales to contribute positively towards economic and social success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‘Yes Action Plan’ which was brought in 2010 to 2015 brought forward 3 themes these were: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Engaging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Empowering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Equipping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43154" y="6334780"/>
            <a:ext cx="2508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(Businesswales.gov.wales,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The Welsh Dragon: The success of enterprise education in Wales</a:t>
            </a:r>
            <a:br>
              <a:rPr lang="en-GB" b="1" u="sng" dirty="0" smtClean="0">
                <a:solidFill>
                  <a:schemeClr val="accent2"/>
                </a:solidFill>
              </a:rPr>
            </a:br>
            <a:endParaRPr lang="en-GB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459" y="2977227"/>
            <a:ext cx="8596668" cy="3880773"/>
          </a:xfrm>
        </p:spPr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Case study showed how young individuals took on board of entrepreneurial education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Welsh Government were able to see how individuals used tools to start up own business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Saw skills and development of attitude being achieved from young individuals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682343" y="6270172"/>
            <a:ext cx="28215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chemeClr val="accent2"/>
                </a:solidFill>
              </a:rPr>
              <a:t>(Carnegie UK Trust, 2018)</a:t>
            </a:r>
            <a:endParaRPr lang="en-GB" sz="1400" i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The ACRO Model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/>
                </a:solidFill>
              </a:rPr>
              <a:t>Initial research carried out by The Welsh Government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Focuses on individuals skills, attitude and behaviour</a:t>
            </a:r>
          </a:p>
          <a:p>
            <a:r>
              <a:rPr lang="en-GB" b="1" dirty="0" smtClean="0">
                <a:solidFill>
                  <a:schemeClr val="accent2"/>
                </a:solidFill>
              </a:rPr>
              <a:t>Model broken down into 4 different characteristics </a:t>
            </a:r>
          </a:p>
          <a:p>
            <a:pPr>
              <a:buNone/>
            </a:pPr>
            <a:endParaRPr lang="en-GB" b="1" u="sng" dirty="0">
              <a:solidFill>
                <a:schemeClr val="accent2"/>
              </a:solidFill>
            </a:endParaRP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Attitude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Creativity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Relationships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chemeClr val="accent2"/>
                </a:solidFill>
              </a:rPr>
              <a:t>Organisation</a:t>
            </a:r>
            <a:endParaRPr lang="en-GB" b="1" dirty="0" smtClean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65463"/>
            <a:ext cx="8596668" cy="1320800"/>
          </a:xfrm>
        </p:spPr>
        <p:txBody>
          <a:bodyPr/>
          <a:lstStyle/>
          <a:p>
            <a:r>
              <a:rPr lang="en-GB" b="1" u="sng" dirty="0" smtClean="0">
                <a:solidFill>
                  <a:schemeClr val="accent2"/>
                </a:solidFill>
              </a:rPr>
              <a:t>References</a:t>
            </a:r>
            <a:endParaRPr lang="en-GB" b="1" u="sng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014" y="1188720"/>
            <a:ext cx="8596668" cy="5205339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The Balance. (2018). What Entrepreneurs Have That the Rest of Us Don't. [online] Available at: https://www.thebalance.com/entrepreneur-2947268 [Accessed 12 Mar. 2018].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Martinez, C. and Bryant, P. (2014). What Keeps Entrepreneurs Entrepreneurial? A Regulatory Focus Theory of Entrepreneurial Persistence. Academy of Management Proceedings, 2014(1), pp.14802-14802.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err="1" smtClean="0">
                <a:solidFill>
                  <a:schemeClr val="accent2"/>
                </a:solidFill>
              </a:rPr>
              <a:t>Cleverism</a:t>
            </a:r>
            <a:r>
              <a:rPr lang="en-GB" sz="1500" b="1" i="1" dirty="0" smtClean="0">
                <a:solidFill>
                  <a:schemeClr val="accent2"/>
                </a:solidFill>
              </a:rPr>
              <a:t>. (2018). Entrepreneurial Thinking | Definition, Importance for Career, Ways to Improve. [online] Available at: https://www.cleverism.com/skills-and-tools/entrepreneurial-thinking/ [Accessed 13 Mar. 2018</a:t>
            </a:r>
            <a:r>
              <a:rPr lang="en-GB" sz="1500" b="1" i="1" dirty="0" smtClean="0">
                <a:solidFill>
                  <a:schemeClr val="accent2"/>
                </a:solidFill>
              </a:rPr>
              <a:t>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r>
              <a:rPr lang="en-GB" sz="1500" b="1" i="1" dirty="0" smtClean="0">
                <a:solidFill>
                  <a:schemeClr val="accent2"/>
                </a:solidFill>
              </a:rPr>
              <a:t>Telegraph.co.uk. (2018). Young Enterprise: how does the competition work?. [online] Available at: https://www.telegraph.co.uk/finance/yourbusiness/young-enterprise/5344199/Young-Enterprise-how-does-the-competition-work.html [Accessed 15 Mar. 2018</a:t>
            </a:r>
            <a:r>
              <a:rPr lang="en-GB" sz="1500" b="1" i="1" dirty="0" smtClean="0">
                <a:solidFill>
                  <a:schemeClr val="accent2"/>
                </a:solidFill>
              </a:rPr>
              <a:t>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Enterprise, Y. (2018). Young Enterprise: Empowering young people to learn, to work, to live. [online] Young-enterprise.org.uk. Available at: https://www.young-enterprise.org.uk/ [Accessed 15 Mar. 2018].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Businesswales.gov.wales. (2018). Youth Entrepreneurship Strategy | Big Ideas Wales. [online] Available at: https://businesswales.gov.wales/bigideas/youth-entrepreneurship-strategy [Accessed 15 Mar. 2018].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Carnegie UK Trust. (2018). The Welsh Dragon: The success of enterprise education in Wales (Welsh text). [online] Available at: https://www.carnegieuktrust.org.uk/publications/the-welsh-dragon-the-success-of-enterprise-education-in-wales-welsh-text/ [Accessed 15 Mar. 2018].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 lvl="0"/>
            <a:r>
              <a:rPr lang="en-GB" sz="1500" b="1" i="1" dirty="0" smtClean="0">
                <a:solidFill>
                  <a:schemeClr val="accent2"/>
                </a:solidFill>
              </a:rPr>
              <a:t>Businesswales.gov.wales. (2018). Understanding Entrepreneurship - The ACRO Model | Big Ideas Wales. [online] Available at: https://businesswales.gov.wales/bigideas/understanding-entrepreneurship-acro-model [Accessed 15 Mar. 2018].</a:t>
            </a:r>
            <a:endParaRPr lang="en-GB" sz="1500" b="1" dirty="0" smtClean="0">
              <a:solidFill>
                <a:schemeClr val="accent2"/>
              </a:solidFill>
            </a:endParaRP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hank you for listen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3278" y="1132022"/>
            <a:ext cx="4458879" cy="44588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944</TotalTime>
  <Words>570</Words>
  <Application>Microsoft Office PowerPoint</Application>
  <PresentationFormat>Custom</PresentationFormat>
  <Paragraphs>102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Facet</vt:lpstr>
      <vt:lpstr>Entrepreneurial Education: Young Enterprise</vt:lpstr>
      <vt:lpstr>Introduction</vt:lpstr>
      <vt:lpstr>What is entrepreneurial education</vt:lpstr>
      <vt:lpstr>Continued </vt:lpstr>
      <vt:lpstr>What is entrepreneurial thinking?</vt:lpstr>
      <vt:lpstr>Importance of entrepreneurial thinking (Initiatives)</vt:lpstr>
      <vt:lpstr>What is young enterprise </vt:lpstr>
      <vt:lpstr>Young enterprise workshops</vt:lpstr>
      <vt:lpstr>The Youth Entrepreneurship Strategy (YES) </vt:lpstr>
      <vt:lpstr>The Welsh Dragon: The success of enterprise education in Wales </vt:lpstr>
      <vt:lpstr>The ACRO Model</vt:lpstr>
      <vt:lpstr>References</vt:lpstr>
      <vt:lpstr>Slide 13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Education: Young Enterprise</dc:title>
  <dc:creator>Sharmin Ahmed (P140990)</dc:creator>
  <cp:lastModifiedBy>Sharmin Seema Ahmed</cp:lastModifiedBy>
  <cp:revision>70</cp:revision>
  <dcterms:created xsi:type="dcterms:W3CDTF">2018-02-27T15:09:56Z</dcterms:created>
  <dcterms:modified xsi:type="dcterms:W3CDTF">2018-03-15T22:40:43Z</dcterms:modified>
</cp:coreProperties>
</file>