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3"/>
  </p:notesMasterIdLst>
  <p:handoutMasterIdLst>
    <p:handoutMasterId r:id="rId14"/>
  </p:handoutMasterIdLst>
  <p:sldIdLst>
    <p:sldId id="256" r:id="rId5"/>
    <p:sldId id="300" r:id="rId6"/>
    <p:sldId id="301" r:id="rId7"/>
    <p:sldId id="307" r:id="rId8"/>
    <p:sldId id="305" r:id="rId9"/>
    <p:sldId id="309" r:id="rId10"/>
    <p:sldId id="308" r:id="rId11"/>
    <p:sldId id="306" r:id="rId12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598" autoAdjust="0"/>
  </p:normalViewPr>
  <p:slideViewPr>
    <p:cSldViewPr snapToGrid="0">
      <p:cViewPr varScale="1">
        <p:scale>
          <a:sx n="108" d="100"/>
          <a:sy n="108" d="100"/>
        </p:scale>
        <p:origin x="108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2" d="100"/>
        <a:sy n="72" d="100"/>
      </p:scale>
      <p:origin x="0" y="0"/>
    </p:cViewPr>
  </p:sorterViewPr>
  <p:notesViewPr>
    <p:cSldViewPr snapToGrid="0">
      <p:cViewPr varScale="1">
        <p:scale>
          <a:sx n="89" d="100"/>
          <a:sy n="89" d="100"/>
        </p:scale>
        <p:origin x="3810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Dinu (2320466)" userId="f76ba7e5-a552-414d-92e4-0a530fe4f2df" providerId="ADAL" clId="{99D8A775-6030-4E4F-A080-EEA088113E9C}"/>
    <pc:docChg chg="undo custSel addSld delSld modSld sldOrd modMainMaster">
      <pc:chgData name="Elena Dinu (2320466)" userId="f76ba7e5-a552-414d-92e4-0a530fe4f2df" providerId="ADAL" clId="{99D8A775-6030-4E4F-A080-EEA088113E9C}" dt="2025-11-21T22:22:28.360" v="2806" actId="12563"/>
      <pc:docMkLst>
        <pc:docMk/>
      </pc:docMkLst>
      <pc:sldChg chg="modSp mod modTransition">
        <pc:chgData name="Elena Dinu (2320466)" userId="f76ba7e5-a552-414d-92e4-0a530fe4f2df" providerId="ADAL" clId="{99D8A775-6030-4E4F-A080-EEA088113E9C}" dt="2025-11-21T22:22:28.360" v="2806" actId="12563"/>
        <pc:sldMkLst>
          <pc:docMk/>
          <pc:sldMk cId="1997080983" sldId="256"/>
        </pc:sldMkLst>
        <pc:spChg chg="mod">
          <ac:chgData name="Elena Dinu (2320466)" userId="f76ba7e5-a552-414d-92e4-0a530fe4f2df" providerId="ADAL" clId="{99D8A775-6030-4E4F-A080-EEA088113E9C}" dt="2025-11-21T21:16:32.815" v="44" actId="20577"/>
          <ac:spMkLst>
            <pc:docMk/>
            <pc:sldMk cId="1997080983" sldId="256"/>
            <ac:spMk id="2" creationId="{80413838-6CCC-4797-8ECB-7EF9DD857248}"/>
          </ac:spMkLst>
        </pc:spChg>
        <pc:spChg chg="mod">
          <ac:chgData name="Elena Dinu (2320466)" userId="f76ba7e5-a552-414d-92e4-0a530fe4f2df" providerId="ADAL" clId="{99D8A775-6030-4E4F-A080-EEA088113E9C}" dt="2025-11-21T21:16:47.938" v="77" actId="20577"/>
          <ac:spMkLst>
            <pc:docMk/>
            <pc:sldMk cId="1997080983" sldId="256"/>
            <ac:spMk id="11" creationId="{2F99BCD9-99B4-425C-B3C0-E78EBA3C8999}"/>
          </ac:spMkLst>
        </pc:spChg>
        <pc:picChg chg="mod">
          <ac:chgData name="Elena Dinu (2320466)" userId="f76ba7e5-a552-414d-92e4-0a530fe4f2df" providerId="ADAL" clId="{99D8A775-6030-4E4F-A080-EEA088113E9C}" dt="2025-11-21T22:20:27.595" v="2804" actId="14826"/>
          <ac:picMkLst>
            <pc:docMk/>
            <pc:sldMk cId="1997080983" sldId="256"/>
            <ac:picMk id="30" creationId="{EBEF8340-BD26-4016-B1B1-9BFC9B942749}"/>
          </ac:picMkLst>
        </pc:picChg>
      </pc:sldChg>
      <pc:sldChg chg="del">
        <pc:chgData name="Elena Dinu (2320466)" userId="f76ba7e5-a552-414d-92e4-0a530fe4f2df" providerId="ADAL" clId="{99D8A775-6030-4E4F-A080-EEA088113E9C}" dt="2025-11-21T21:37:06.281" v="817" actId="2696"/>
        <pc:sldMkLst>
          <pc:docMk/>
          <pc:sldMk cId="2152940008" sldId="258"/>
        </pc:sldMkLst>
      </pc:sldChg>
      <pc:sldChg chg="modSp del mod">
        <pc:chgData name="Elena Dinu (2320466)" userId="f76ba7e5-a552-414d-92e4-0a530fe4f2df" providerId="ADAL" clId="{99D8A775-6030-4E4F-A080-EEA088113E9C}" dt="2025-11-21T21:44:31.086" v="1292" actId="2696"/>
        <pc:sldMkLst>
          <pc:docMk/>
          <pc:sldMk cId="3694374871" sldId="261"/>
        </pc:sldMkLst>
        <pc:spChg chg="mod">
          <ac:chgData name="Elena Dinu (2320466)" userId="f76ba7e5-a552-414d-92e4-0a530fe4f2df" providerId="ADAL" clId="{99D8A775-6030-4E4F-A080-EEA088113E9C}" dt="2025-11-21T21:43:43.529" v="1282" actId="20577"/>
          <ac:spMkLst>
            <pc:docMk/>
            <pc:sldMk cId="3694374871" sldId="261"/>
            <ac:spMk id="3" creationId="{C49D6D8D-4EF5-4265-88C3-9A7C15E6DEC4}"/>
          </ac:spMkLst>
        </pc:spChg>
        <pc:spChg chg="mod">
          <ac:chgData name="Elena Dinu (2320466)" userId="f76ba7e5-a552-414d-92e4-0a530fe4f2df" providerId="ADAL" clId="{99D8A775-6030-4E4F-A080-EEA088113E9C}" dt="2025-11-21T21:43:55.925" v="1291" actId="20577"/>
          <ac:spMkLst>
            <pc:docMk/>
            <pc:sldMk cId="3694374871" sldId="261"/>
            <ac:spMk id="19" creationId="{D4337333-5C0C-4BBC-9B33-936F96AD27BA}"/>
          </ac:spMkLst>
        </pc:spChg>
      </pc:sldChg>
      <pc:sldChg chg="del">
        <pc:chgData name="Elena Dinu (2320466)" userId="f76ba7e5-a552-414d-92e4-0a530fe4f2df" providerId="ADAL" clId="{99D8A775-6030-4E4F-A080-EEA088113E9C}" dt="2025-11-21T21:37:11.558" v="820" actId="2696"/>
        <pc:sldMkLst>
          <pc:docMk/>
          <pc:sldMk cId="2555141384" sldId="265"/>
        </pc:sldMkLst>
      </pc:sldChg>
      <pc:sldChg chg="modSp del mod">
        <pc:chgData name="Elena Dinu (2320466)" userId="f76ba7e5-a552-414d-92e4-0a530fe4f2df" providerId="ADAL" clId="{99D8A775-6030-4E4F-A080-EEA088113E9C}" dt="2025-11-21T21:37:03.731" v="816" actId="2696"/>
        <pc:sldMkLst>
          <pc:docMk/>
          <pc:sldMk cId="2966309257" sldId="274"/>
        </pc:sldMkLst>
        <pc:spChg chg="mod">
          <ac:chgData name="Elena Dinu (2320466)" userId="f76ba7e5-a552-414d-92e4-0a530fe4f2df" providerId="ADAL" clId="{99D8A775-6030-4E4F-A080-EEA088113E9C}" dt="2025-11-21T21:36:50.655" v="815" actId="20577"/>
          <ac:spMkLst>
            <pc:docMk/>
            <pc:sldMk cId="2966309257" sldId="274"/>
            <ac:spMk id="2" creationId="{F887B840-04AA-410B-8A72-B848F9F6C257}"/>
          </ac:spMkLst>
        </pc:spChg>
        <pc:spChg chg="mod">
          <ac:chgData name="Elena Dinu (2320466)" userId="f76ba7e5-a552-414d-92e4-0a530fe4f2df" providerId="ADAL" clId="{99D8A775-6030-4E4F-A080-EEA088113E9C}" dt="2025-11-21T21:36:35.928" v="804" actId="255"/>
          <ac:spMkLst>
            <pc:docMk/>
            <pc:sldMk cId="2966309257" sldId="274"/>
            <ac:spMk id="3" creationId="{E905E107-9713-4C30-AE85-314FCED0660B}"/>
          </ac:spMkLst>
        </pc:spChg>
      </pc:sldChg>
      <pc:sldChg chg="del">
        <pc:chgData name="Elena Dinu (2320466)" userId="f76ba7e5-a552-414d-92e4-0a530fe4f2df" providerId="ADAL" clId="{99D8A775-6030-4E4F-A080-EEA088113E9C}" dt="2025-11-21T21:37:09.728" v="819" actId="2696"/>
        <pc:sldMkLst>
          <pc:docMk/>
          <pc:sldMk cId="3263422996" sldId="275"/>
        </pc:sldMkLst>
      </pc:sldChg>
      <pc:sldChg chg="del">
        <pc:chgData name="Elena Dinu (2320466)" userId="f76ba7e5-a552-414d-92e4-0a530fe4f2df" providerId="ADAL" clId="{99D8A775-6030-4E4F-A080-EEA088113E9C}" dt="2025-11-21T22:03:21.882" v="2658" actId="2696"/>
        <pc:sldMkLst>
          <pc:docMk/>
          <pc:sldMk cId="1604482673" sldId="284"/>
        </pc:sldMkLst>
      </pc:sldChg>
      <pc:sldChg chg="modSp mod modTransition">
        <pc:chgData name="Elena Dinu (2320466)" userId="f76ba7e5-a552-414d-92e4-0a530fe4f2df" providerId="ADAL" clId="{99D8A775-6030-4E4F-A080-EEA088113E9C}" dt="2025-11-21T22:22:28.360" v="2806" actId="12563"/>
        <pc:sldMkLst>
          <pc:docMk/>
          <pc:sldMk cId="1144966255" sldId="300"/>
        </pc:sldMkLst>
        <pc:spChg chg="mod">
          <ac:chgData name="Elena Dinu (2320466)" userId="f76ba7e5-a552-414d-92e4-0a530fe4f2df" providerId="ADAL" clId="{99D8A775-6030-4E4F-A080-EEA088113E9C}" dt="2025-11-21T21:25:06.749" v="381" actId="20577"/>
          <ac:spMkLst>
            <pc:docMk/>
            <pc:sldMk cId="1144966255" sldId="300"/>
            <ac:spMk id="15" creationId="{26392955-6557-4ED6-B174-E9F9D52D2E58}"/>
          </ac:spMkLst>
        </pc:spChg>
        <pc:spChg chg="mod">
          <ac:chgData name="Elena Dinu (2320466)" userId="f76ba7e5-a552-414d-92e4-0a530fe4f2df" providerId="ADAL" clId="{99D8A775-6030-4E4F-A080-EEA088113E9C}" dt="2025-11-21T21:22:43.019" v="372" actId="20577"/>
          <ac:spMkLst>
            <pc:docMk/>
            <pc:sldMk cId="1144966255" sldId="300"/>
            <ac:spMk id="19" creationId="{CBBB7DCC-419E-4462-B49C-E0F2281E7226}"/>
          </ac:spMkLst>
        </pc:spChg>
        <pc:picChg chg="mod">
          <ac:chgData name="Elena Dinu (2320466)" userId="f76ba7e5-a552-414d-92e4-0a530fe4f2df" providerId="ADAL" clId="{99D8A775-6030-4E4F-A080-EEA088113E9C}" dt="2025-11-21T21:24:42.796" v="373" actId="14826"/>
          <ac:picMkLst>
            <pc:docMk/>
            <pc:sldMk cId="1144966255" sldId="300"/>
            <ac:picMk id="12" creationId="{C320AFE2-20CA-43D3-8E4E-28DBD9F9B755}"/>
          </ac:picMkLst>
        </pc:picChg>
      </pc:sldChg>
      <pc:sldChg chg="addSp delSp modSp mod modTransition">
        <pc:chgData name="Elena Dinu (2320466)" userId="f76ba7e5-a552-414d-92e4-0a530fe4f2df" providerId="ADAL" clId="{99D8A775-6030-4E4F-A080-EEA088113E9C}" dt="2025-11-21T22:22:28.360" v="2806" actId="12563"/>
        <pc:sldMkLst>
          <pc:docMk/>
          <pc:sldMk cId="913396457" sldId="301"/>
        </pc:sldMkLst>
        <pc:spChg chg="add del mod">
          <ac:chgData name="Elena Dinu (2320466)" userId="f76ba7e5-a552-414d-92e4-0a530fe4f2df" providerId="ADAL" clId="{99D8A775-6030-4E4F-A080-EEA088113E9C}" dt="2025-11-21T21:27:05.863" v="405" actId="478"/>
          <ac:spMkLst>
            <pc:docMk/>
            <pc:sldMk cId="913396457" sldId="301"/>
            <ac:spMk id="3" creationId="{41D270D5-2368-551E-8B90-786BA3E258ED}"/>
          </ac:spMkLst>
        </pc:spChg>
        <pc:spChg chg="mod">
          <ac:chgData name="Elena Dinu (2320466)" userId="f76ba7e5-a552-414d-92e4-0a530fe4f2df" providerId="ADAL" clId="{99D8A775-6030-4E4F-A080-EEA088113E9C}" dt="2025-11-21T21:25:19.423" v="402" actId="20577"/>
          <ac:spMkLst>
            <pc:docMk/>
            <pc:sldMk cId="913396457" sldId="301"/>
            <ac:spMk id="15" creationId="{029A8827-3374-4A11-8C85-AA2D78E9D5F2}"/>
          </ac:spMkLst>
        </pc:spChg>
        <pc:spChg chg="mod">
          <ac:chgData name="Elena Dinu (2320466)" userId="f76ba7e5-a552-414d-92e4-0a530fe4f2df" providerId="ADAL" clId="{99D8A775-6030-4E4F-A080-EEA088113E9C}" dt="2025-11-21T21:35:57.018" v="782" actId="20577"/>
          <ac:spMkLst>
            <pc:docMk/>
            <pc:sldMk cId="913396457" sldId="301"/>
            <ac:spMk id="17" creationId="{017C5392-1C76-48FA-8940-76AD15BCEF55}"/>
          </ac:spMkLst>
        </pc:spChg>
        <pc:picChg chg="del">
          <ac:chgData name="Elena Dinu (2320466)" userId="f76ba7e5-a552-414d-92e4-0a530fe4f2df" providerId="ADAL" clId="{99D8A775-6030-4E4F-A080-EEA088113E9C}" dt="2025-11-21T21:27:03.872" v="404" actId="478"/>
          <ac:picMkLst>
            <pc:docMk/>
            <pc:sldMk cId="913396457" sldId="301"/>
            <ac:picMk id="12" creationId="{5C6EB4F4-2E2A-4AA4-BE26-B5AA4D3BDF00}"/>
          </ac:picMkLst>
        </pc:picChg>
        <pc:picChg chg="mod">
          <ac:chgData name="Elena Dinu (2320466)" userId="f76ba7e5-a552-414d-92e4-0a530fe4f2df" providerId="ADAL" clId="{99D8A775-6030-4E4F-A080-EEA088113E9C}" dt="2025-11-21T21:27:11.746" v="408" actId="1076"/>
          <ac:picMkLst>
            <pc:docMk/>
            <pc:sldMk cId="913396457" sldId="301"/>
            <ac:picMk id="24" creationId="{E8D6D228-D684-4F0F-9A5A-880FC7432E4D}"/>
          </ac:picMkLst>
        </pc:picChg>
      </pc:sldChg>
      <pc:sldChg chg="del">
        <pc:chgData name="Elena Dinu (2320466)" userId="f76ba7e5-a552-414d-92e4-0a530fe4f2df" providerId="ADAL" clId="{99D8A775-6030-4E4F-A080-EEA088113E9C}" dt="2025-11-21T21:37:07.962" v="818" actId="2696"/>
        <pc:sldMkLst>
          <pc:docMk/>
          <pc:sldMk cId="987058325" sldId="302"/>
        </pc:sldMkLst>
      </pc:sldChg>
      <pc:sldChg chg="del">
        <pc:chgData name="Elena Dinu (2320466)" userId="f76ba7e5-a552-414d-92e4-0a530fe4f2df" providerId="ADAL" clId="{99D8A775-6030-4E4F-A080-EEA088113E9C}" dt="2025-11-21T21:37:14.944" v="821" actId="2696"/>
        <pc:sldMkLst>
          <pc:docMk/>
          <pc:sldMk cId="1942084311" sldId="303"/>
        </pc:sldMkLst>
      </pc:sldChg>
      <pc:sldChg chg="del">
        <pc:chgData name="Elena Dinu (2320466)" userId="f76ba7e5-a552-414d-92e4-0a530fe4f2df" providerId="ADAL" clId="{99D8A775-6030-4E4F-A080-EEA088113E9C}" dt="2025-11-21T22:03:29.416" v="2659" actId="2696"/>
        <pc:sldMkLst>
          <pc:docMk/>
          <pc:sldMk cId="2362275533" sldId="304"/>
        </pc:sldMkLst>
      </pc:sldChg>
      <pc:sldChg chg="del">
        <pc:chgData name="Elena Dinu (2320466)" userId="f76ba7e5-a552-414d-92e4-0a530fe4f2df" providerId="ADAL" clId="{99D8A775-6030-4E4F-A080-EEA088113E9C}" dt="2025-11-21T21:37:27.244" v="822" actId="2696"/>
        <pc:sldMkLst>
          <pc:docMk/>
          <pc:sldMk cId="390419980" sldId="305"/>
        </pc:sldMkLst>
      </pc:sldChg>
      <pc:sldChg chg="modSp add mod ord modTransition">
        <pc:chgData name="Elena Dinu (2320466)" userId="f76ba7e5-a552-414d-92e4-0a530fe4f2df" providerId="ADAL" clId="{99D8A775-6030-4E4F-A080-EEA088113E9C}" dt="2025-11-21T22:22:28.360" v="2806" actId="12563"/>
        <pc:sldMkLst>
          <pc:docMk/>
          <pc:sldMk cId="3193507535" sldId="305"/>
        </pc:sldMkLst>
        <pc:spChg chg="mod">
          <ac:chgData name="Elena Dinu (2320466)" userId="f76ba7e5-a552-414d-92e4-0a530fe4f2df" providerId="ADAL" clId="{99D8A775-6030-4E4F-A080-EEA088113E9C}" dt="2025-11-21T21:51:24.062" v="1666" actId="20577"/>
          <ac:spMkLst>
            <pc:docMk/>
            <pc:sldMk cId="3193507535" sldId="305"/>
            <ac:spMk id="15" creationId="{029A8827-3374-4A11-8C85-AA2D78E9D5F2}"/>
          </ac:spMkLst>
        </pc:spChg>
        <pc:spChg chg="mod">
          <ac:chgData name="Elena Dinu (2320466)" userId="f76ba7e5-a552-414d-92e4-0a530fe4f2df" providerId="ADAL" clId="{99D8A775-6030-4E4F-A080-EEA088113E9C}" dt="2025-11-21T21:55:54.485" v="1998" actId="20577"/>
          <ac:spMkLst>
            <pc:docMk/>
            <pc:sldMk cId="3193507535" sldId="305"/>
            <ac:spMk id="17" creationId="{017C5392-1C76-48FA-8940-76AD15BCEF55}"/>
          </ac:spMkLst>
        </pc:spChg>
        <pc:picChg chg="mod">
          <ac:chgData name="Elena Dinu (2320466)" userId="f76ba7e5-a552-414d-92e4-0a530fe4f2df" providerId="ADAL" clId="{99D8A775-6030-4E4F-A080-EEA088113E9C}" dt="2025-11-21T21:53:55.506" v="1882" actId="14826"/>
          <ac:picMkLst>
            <pc:docMk/>
            <pc:sldMk cId="3193507535" sldId="305"/>
            <ac:picMk id="24" creationId="{E8D6D228-D684-4F0F-9A5A-880FC7432E4D}"/>
          </ac:picMkLst>
        </pc:picChg>
      </pc:sldChg>
      <pc:sldChg chg="addSp delSp modSp add del mod replId modTransition chgLayout">
        <pc:chgData name="Elena Dinu (2320466)" userId="f76ba7e5-a552-414d-92e4-0a530fe4f2df" providerId="ADAL" clId="{99D8A775-6030-4E4F-A080-EEA088113E9C}" dt="2025-11-21T22:22:28.360" v="2806" actId="12563"/>
        <pc:sldMkLst>
          <pc:docMk/>
          <pc:sldMk cId="2573962379" sldId="306"/>
        </pc:sldMkLst>
        <pc:spChg chg="add del mod">
          <ac:chgData name="Elena Dinu (2320466)" userId="f76ba7e5-a552-414d-92e4-0a530fe4f2df" providerId="ADAL" clId="{99D8A775-6030-4E4F-A080-EEA088113E9C}" dt="2025-11-21T22:16:21.567" v="2801" actId="26606"/>
          <ac:spMkLst>
            <pc:docMk/>
            <pc:sldMk cId="2573962379" sldId="306"/>
            <ac:spMk id="2" creationId="{7CF8B644-5F5A-4E5B-BA28-DE6E222EB900}"/>
          </ac:spMkLst>
        </pc:spChg>
        <pc:spChg chg="del">
          <ac:chgData name="Elena Dinu (2320466)" userId="f76ba7e5-a552-414d-92e4-0a530fe4f2df" providerId="ADAL" clId="{99D8A775-6030-4E4F-A080-EEA088113E9C}" dt="2025-11-21T22:05:19.251" v="2669" actId="478"/>
          <ac:spMkLst>
            <pc:docMk/>
            <pc:sldMk cId="2573962379" sldId="306"/>
            <ac:spMk id="3" creationId="{893C76A6-847B-4C82-B5E0-00AA09AD00A5}"/>
          </ac:spMkLst>
        </pc:spChg>
        <pc:spChg chg="add mod">
          <ac:chgData name="Elena Dinu (2320466)" userId="f76ba7e5-a552-414d-92e4-0a530fe4f2df" providerId="ADAL" clId="{99D8A775-6030-4E4F-A080-EEA088113E9C}" dt="2025-11-21T22:13:34.173" v="2792" actId="1076"/>
          <ac:spMkLst>
            <pc:docMk/>
            <pc:sldMk cId="2573962379" sldId="306"/>
            <ac:spMk id="3" creationId="{9993A2C0-9267-A399-81AB-8DCB7701F928}"/>
          </ac:spMkLst>
        </pc:spChg>
        <pc:spChg chg="add del mod">
          <ac:chgData name="Elena Dinu (2320466)" userId="f76ba7e5-a552-414d-92e4-0a530fe4f2df" providerId="ADAL" clId="{99D8A775-6030-4E4F-A080-EEA088113E9C}" dt="2025-11-21T22:12:42.576" v="2774" actId="139"/>
          <ac:spMkLst>
            <pc:docMk/>
            <pc:sldMk cId="2573962379" sldId="306"/>
            <ac:spMk id="4" creationId="{F738B522-1467-5F99-5141-5B5A777D4490}"/>
          </ac:spMkLst>
        </pc:spChg>
        <pc:spChg chg="add del mod">
          <ac:chgData name="Elena Dinu (2320466)" userId="f76ba7e5-a552-414d-92e4-0a530fe4f2df" providerId="ADAL" clId="{99D8A775-6030-4E4F-A080-EEA088113E9C}" dt="2025-11-21T22:05:21.148" v="2670" actId="478"/>
          <ac:spMkLst>
            <pc:docMk/>
            <pc:sldMk cId="2573962379" sldId="306"/>
            <ac:spMk id="5" creationId="{CB1313A8-D2A7-44FB-1DE0-D3A876B91BBD}"/>
          </ac:spMkLst>
        </pc:spChg>
        <pc:spChg chg="add del mod">
          <ac:chgData name="Elena Dinu (2320466)" userId="f76ba7e5-a552-414d-92e4-0a530fe4f2df" providerId="ADAL" clId="{99D8A775-6030-4E4F-A080-EEA088113E9C}" dt="2025-11-21T22:15:34.336" v="2794" actId="931"/>
          <ac:spMkLst>
            <pc:docMk/>
            <pc:sldMk cId="2573962379" sldId="306"/>
            <ac:spMk id="6" creationId="{74AD0CFB-CDB6-2AB5-9A9F-40C2E313102B}"/>
          </ac:spMkLst>
        </pc:spChg>
        <pc:spChg chg="mod">
          <ac:chgData name="Elena Dinu (2320466)" userId="f76ba7e5-a552-414d-92e4-0a530fe4f2df" providerId="ADAL" clId="{99D8A775-6030-4E4F-A080-EEA088113E9C}" dt="2025-11-21T22:16:21.567" v="2801" actId="26606"/>
          <ac:spMkLst>
            <pc:docMk/>
            <pc:sldMk cId="2573962379" sldId="306"/>
            <ac:spMk id="27" creationId="{2A78338C-8C66-4E15-9C44-D88273C2E6DF}"/>
          </ac:spMkLst>
        </pc:spChg>
        <pc:spChg chg="del">
          <ac:chgData name="Elena Dinu (2320466)" userId="f76ba7e5-a552-414d-92e4-0a530fe4f2df" providerId="ADAL" clId="{99D8A775-6030-4E4F-A080-EEA088113E9C}" dt="2025-11-21T22:05:24.448" v="2671" actId="478"/>
          <ac:spMkLst>
            <pc:docMk/>
            <pc:sldMk cId="2573962379" sldId="306"/>
            <ac:spMk id="28" creationId="{F13935AE-5DF2-446C-8700-C187C6E71514}"/>
          </ac:spMkLst>
        </pc:spChg>
        <pc:spChg chg="mod">
          <ac:chgData name="Elena Dinu (2320466)" userId="f76ba7e5-a552-414d-92e4-0a530fe4f2df" providerId="ADAL" clId="{99D8A775-6030-4E4F-A080-EEA088113E9C}" dt="2025-11-21T22:16:21.567" v="2801" actId="26606"/>
          <ac:spMkLst>
            <pc:docMk/>
            <pc:sldMk cId="2573962379" sldId="306"/>
            <ac:spMk id="29" creationId="{A71A34B9-CDBE-4F6F-A2CD-04C420DB3455}"/>
          </ac:spMkLst>
        </pc:spChg>
        <pc:spChg chg="add del mod">
          <ac:chgData name="Elena Dinu (2320466)" userId="f76ba7e5-a552-414d-92e4-0a530fe4f2df" providerId="ADAL" clId="{99D8A775-6030-4E4F-A080-EEA088113E9C}" dt="2025-11-21T22:16:21.567" v="2801" actId="26606"/>
          <ac:spMkLst>
            <pc:docMk/>
            <pc:sldMk cId="2573962379" sldId="306"/>
            <ac:spMk id="34" creationId="{0AE48D96-0552-2D30-8F47-E328534FA57D}"/>
          </ac:spMkLst>
        </pc:spChg>
        <pc:spChg chg="add del mod">
          <ac:chgData name="Elena Dinu (2320466)" userId="f76ba7e5-a552-414d-92e4-0a530fe4f2df" providerId="ADAL" clId="{99D8A775-6030-4E4F-A080-EEA088113E9C}" dt="2025-11-21T22:16:21.567" v="2801" actId="26606"/>
          <ac:spMkLst>
            <pc:docMk/>
            <pc:sldMk cId="2573962379" sldId="306"/>
            <ac:spMk id="36" creationId="{2FB22DE1-3C41-35C7-B85F-D3AE4EC350EE}"/>
          </ac:spMkLst>
        </pc:spChg>
        <pc:picChg chg="add mod ord">
          <ac:chgData name="Elena Dinu (2320466)" userId="f76ba7e5-a552-414d-92e4-0a530fe4f2df" providerId="ADAL" clId="{99D8A775-6030-4E4F-A080-EEA088113E9C}" dt="2025-11-21T22:16:21.567" v="2801" actId="26606"/>
          <ac:picMkLst>
            <pc:docMk/>
            <pc:sldMk cId="2573962379" sldId="306"/>
            <ac:picMk id="7" creationId="{D36FA4AA-688A-3C81-A9DC-3047ADBE44FC}"/>
          </ac:picMkLst>
        </pc:picChg>
        <pc:picChg chg="del">
          <ac:chgData name="Elena Dinu (2320466)" userId="f76ba7e5-a552-414d-92e4-0a530fe4f2df" providerId="ADAL" clId="{99D8A775-6030-4E4F-A080-EEA088113E9C}" dt="2025-11-21T22:13:12.810" v="2789" actId="478"/>
          <ac:picMkLst>
            <pc:docMk/>
            <pc:sldMk cId="2573962379" sldId="306"/>
            <ac:picMk id="101" creationId="{FB375E85-E1B2-43CF-B21B-9B8C2110B7FD}"/>
          </ac:picMkLst>
        </pc:picChg>
      </pc:sldChg>
      <pc:sldChg chg="modSp add mod ord modTransition">
        <pc:chgData name="Elena Dinu (2320466)" userId="f76ba7e5-a552-414d-92e4-0a530fe4f2df" providerId="ADAL" clId="{99D8A775-6030-4E4F-A080-EEA088113E9C}" dt="2025-11-21T22:22:28.360" v="2806" actId="12563"/>
        <pc:sldMkLst>
          <pc:docMk/>
          <pc:sldMk cId="117939662" sldId="307"/>
        </pc:sldMkLst>
        <pc:spChg chg="mod">
          <ac:chgData name="Elena Dinu (2320466)" userId="f76ba7e5-a552-414d-92e4-0a530fe4f2df" providerId="ADAL" clId="{99D8A775-6030-4E4F-A080-EEA088113E9C}" dt="2025-11-21T21:38:27.516" v="858" actId="20577"/>
          <ac:spMkLst>
            <pc:docMk/>
            <pc:sldMk cId="117939662" sldId="307"/>
            <ac:spMk id="3" creationId="{884B2B35-06F8-4F5C-A618-6002214CE22A}"/>
          </ac:spMkLst>
        </pc:spChg>
        <pc:spChg chg="mod">
          <ac:chgData name="Elena Dinu (2320466)" userId="f76ba7e5-a552-414d-92e4-0a530fe4f2df" providerId="ADAL" clId="{99D8A775-6030-4E4F-A080-EEA088113E9C}" dt="2025-11-21T21:42:12.370" v="1253" actId="20577"/>
          <ac:spMkLst>
            <pc:docMk/>
            <pc:sldMk cId="117939662" sldId="307"/>
            <ac:spMk id="15" creationId="{26392955-6557-4ED6-B174-E9F9D52D2E58}"/>
          </ac:spMkLst>
        </pc:spChg>
        <pc:picChg chg="mod">
          <ac:chgData name="Elena Dinu (2320466)" userId="f76ba7e5-a552-414d-92e4-0a530fe4f2df" providerId="ADAL" clId="{99D8A775-6030-4E4F-A080-EEA088113E9C}" dt="2025-11-21T21:43:17.655" v="1254" actId="14826"/>
          <ac:picMkLst>
            <pc:docMk/>
            <pc:sldMk cId="117939662" sldId="307"/>
            <ac:picMk id="12" creationId="{C320AFE2-20CA-43D3-8E4E-28DBD9F9B755}"/>
          </ac:picMkLst>
        </pc:picChg>
      </pc:sldChg>
      <pc:sldChg chg="modSp add mod ord modTransition modClrScheme chgLayout">
        <pc:chgData name="Elena Dinu (2320466)" userId="f76ba7e5-a552-414d-92e4-0a530fe4f2df" providerId="ADAL" clId="{99D8A775-6030-4E4F-A080-EEA088113E9C}" dt="2025-11-21T22:22:28.360" v="2806" actId="12563"/>
        <pc:sldMkLst>
          <pc:docMk/>
          <pc:sldMk cId="1640897834" sldId="308"/>
        </pc:sldMkLst>
        <pc:spChg chg="mod ord">
          <ac:chgData name="Elena Dinu (2320466)" userId="f76ba7e5-a552-414d-92e4-0a530fe4f2df" providerId="ADAL" clId="{99D8A775-6030-4E4F-A080-EEA088113E9C}" dt="2025-11-21T22:10:10.110" v="2716" actId="700"/>
          <ac:spMkLst>
            <pc:docMk/>
            <pc:sldMk cId="1640897834" sldId="308"/>
            <ac:spMk id="15" creationId="{029A8827-3374-4A11-8C85-AA2D78E9D5F2}"/>
          </ac:spMkLst>
        </pc:spChg>
        <pc:spChg chg="mod ord">
          <ac:chgData name="Elena Dinu (2320466)" userId="f76ba7e5-a552-414d-92e4-0a530fe4f2df" providerId="ADAL" clId="{99D8A775-6030-4E4F-A080-EEA088113E9C}" dt="2025-11-21T22:10:10.110" v="2716" actId="700"/>
          <ac:spMkLst>
            <pc:docMk/>
            <pc:sldMk cId="1640897834" sldId="308"/>
            <ac:spMk id="17" creationId="{017C5392-1C76-48FA-8940-76AD15BCEF55}"/>
          </ac:spMkLst>
        </pc:spChg>
        <pc:spChg chg="mod ord">
          <ac:chgData name="Elena Dinu (2320466)" userId="f76ba7e5-a552-414d-92e4-0a530fe4f2df" providerId="ADAL" clId="{99D8A775-6030-4E4F-A080-EEA088113E9C}" dt="2025-11-21T22:10:10.110" v="2716" actId="700"/>
          <ac:spMkLst>
            <pc:docMk/>
            <pc:sldMk cId="1640897834" sldId="308"/>
            <ac:spMk id="21" creationId="{551729ED-2101-46C4-9017-38DC9EAB95D3}"/>
          </ac:spMkLst>
        </pc:spChg>
        <pc:spChg chg="mod ord">
          <ac:chgData name="Elena Dinu (2320466)" userId="f76ba7e5-a552-414d-92e4-0a530fe4f2df" providerId="ADAL" clId="{99D8A775-6030-4E4F-A080-EEA088113E9C}" dt="2025-11-21T22:10:10.110" v="2716" actId="700"/>
          <ac:spMkLst>
            <pc:docMk/>
            <pc:sldMk cId="1640897834" sldId="308"/>
            <ac:spMk id="22" creationId="{74D078E0-1675-4479-A2AB-9DD2016B8737}"/>
          </ac:spMkLst>
        </pc:spChg>
        <pc:spChg chg="mod ord">
          <ac:chgData name="Elena Dinu (2320466)" userId="f76ba7e5-a552-414d-92e4-0a530fe4f2df" providerId="ADAL" clId="{99D8A775-6030-4E4F-A080-EEA088113E9C}" dt="2025-11-21T22:10:10.110" v="2716" actId="700"/>
          <ac:spMkLst>
            <pc:docMk/>
            <pc:sldMk cId="1640897834" sldId="308"/>
            <ac:spMk id="23" creationId="{02E0DE71-4D88-4BC4-A247-4E1F6302359A}"/>
          </ac:spMkLst>
        </pc:spChg>
        <pc:picChg chg="mod ord">
          <ac:chgData name="Elena Dinu (2320466)" userId="f76ba7e5-a552-414d-92e4-0a530fe4f2df" providerId="ADAL" clId="{99D8A775-6030-4E4F-A080-EEA088113E9C}" dt="2025-11-21T22:18:26.314" v="2802" actId="14826"/>
          <ac:picMkLst>
            <pc:docMk/>
            <pc:sldMk cId="1640897834" sldId="308"/>
            <ac:picMk id="24" creationId="{E8D6D228-D684-4F0F-9A5A-880FC7432E4D}"/>
          </ac:picMkLst>
        </pc:picChg>
      </pc:sldChg>
      <pc:sldChg chg="modSp add mod ord modTransition">
        <pc:chgData name="Elena Dinu (2320466)" userId="f76ba7e5-a552-414d-92e4-0a530fe4f2df" providerId="ADAL" clId="{99D8A775-6030-4E4F-A080-EEA088113E9C}" dt="2025-11-21T22:22:28.360" v="2806" actId="12563"/>
        <pc:sldMkLst>
          <pc:docMk/>
          <pc:sldMk cId="4039285544" sldId="309"/>
        </pc:sldMkLst>
        <pc:spChg chg="mod">
          <ac:chgData name="Elena Dinu (2320466)" userId="f76ba7e5-a552-414d-92e4-0a530fe4f2df" providerId="ADAL" clId="{99D8A775-6030-4E4F-A080-EEA088113E9C}" dt="2025-11-21T21:54:18.586" v="1900" actId="20577"/>
          <ac:spMkLst>
            <pc:docMk/>
            <pc:sldMk cId="4039285544" sldId="309"/>
            <ac:spMk id="3" creationId="{884B2B35-06F8-4F5C-A618-6002214CE22A}"/>
          </ac:spMkLst>
        </pc:spChg>
        <pc:spChg chg="mod">
          <ac:chgData name="Elena Dinu (2320466)" userId="f76ba7e5-a552-414d-92e4-0a530fe4f2df" providerId="ADAL" clId="{99D8A775-6030-4E4F-A080-EEA088113E9C}" dt="2025-11-21T21:58:55.460" v="2293" actId="20577"/>
          <ac:spMkLst>
            <pc:docMk/>
            <pc:sldMk cId="4039285544" sldId="309"/>
            <ac:spMk id="15" creationId="{26392955-6557-4ED6-B174-E9F9D52D2E58}"/>
          </ac:spMkLst>
        </pc:spChg>
        <pc:picChg chg="mod">
          <ac:chgData name="Elena Dinu (2320466)" userId="f76ba7e5-a552-414d-92e4-0a530fe4f2df" providerId="ADAL" clId="{99D8A775-6030-4E4F-A080-EEA088113E9C}" dt="2025-11-21T22:19:17.898" v="2803" actId="14826"/>
          <ac:picMkLst>
            <pc:docMk/>
            <pc:sldMk cId="4039285544" sldId="309"/>
            <ac:picMk id="12" creationId="{C320AFE2-20CA-43D3-8E4E-28DBD9F9B755}"/>
          </ac:picMkLst>
        </pc:picChg>
      </pc:sldChg>
      <pc:sldChg chg="addSp delSp new add del mod">
        <pc:chgData name="Elena Dinu (2320466)" userId="f76ba7e5-a552-414d-92e4-0a530fe4f2df" providerId="ADAL" clId="{99D8A775-6030-4E4F-A080-EEA088113E9C}" dt="2025-11-21T22:11:07.458" v="2739" actId="680"/>
        <pc:sldMkLst>
          <pc:docMk/>
          <pc:sldMk cId="194577096" sldId="310"/>
        </pc:sldMkLst>
        <pc:spChg chg="add del">
          <ac:chgData name="Elena Dinu (2320466)" userId="f76ba7e5-a552-414d-92e4-0a530fe4f2df" providerId="ADAL" clId="{99D8A775-6030-4E4F-A080-EEA088113E9C}" dt="2025-11-21T22:11:04.106" v="2736" actId="478"/>
          <ac:spMkLst>
            <pc:docMk/>
            <pc:sldMk cId="194577096" sldId="310"/>
            <ac:spMk id="2" creationId="{17436091-C37D-7166-85DB-0C9941ED27E2}"/>
          </ac:spMkLst>
        </pc:spChg>
        <pc:spChg chg="add del">
          <ac:chgData name="Elena Dinu (2320466)" userId="f76ba7e5-a552-414d-92e4-0a530fe4f2df" providerId="ADAL" clId="{99D8A775-6030-4E4F-A080-EEA088113E9C}" dt="2025-11-21T22:11:05.924" v="2737" actId="478"/>
          <ac:spMkLst>
            <pc:docMk/>
            <pc:sldMk cId="194577096" sldId="310"/>
            <ac:spMk id="3" creationId="{0A566833-34D1-6766-B427-F62C5AB858A7}"/>
          </ac:spMkLst>
        </pc:spChg>
        <pc:spChg chg="add del">
          <ac:chgData name="Elena Dinu (2320466)" userId="f76ba7e5-a552-414d-92e4-0a530fe4f2df" providerId="ADAL" clId="{99D8A775-6030-4E4F-A080-EEA088113E9C}" dt="2025-11-21T22:11:06.691" v="2738" actId="478"/>
          <ac:spMkLst>
            <pc:docMk/>
            <pc:sldMk cId="194577096" sldId="310"/>
            <ac:spMk id="4" creationId="{F5177C5E-1A50-75B7-58B4-A5178F1EDABE}"/>
          </ac:spMkLst>
        </pc:spChg>
      </pc:sldChg>
      <pc:sldChg chg="modSp add del mod ord">
        <pc:chgData name="Elena Dinu (2320466)" userId="f76ba7e5-a552-414d-92e4-0a530fe4f2df" providerId="ADAL" clId="{99D8A775-6030-4E4F-A080-EEA088113E9C}" dt="2025-11-21T22:05:14.551" v="2668" actId="2696"/>
        <pc:sldMkLst>
          <pc:docMk/>
          <pc:sldMk cId="2137320297" sldId="310"/>
        </pc:sldMkLst>
        <pc:spChg chg="mod">
          <ac:chgData name="Elena Dinu (2320466)" userId="f76ba7e5-a552-414d-92e4-0a530fe4f2df" providerId="ADAL" clId="{99D8A775-6030-4E4F-A080-EEA088113E9C}" dt="2025-11-21T22:03:52.561" v="2667" actId="20577"/>
          <ac:spMkLst>
            <pc:docMk/>
            <pc:sldMk cId="2137320297" sldId="310"/>
            <ac:spMk id="3" creationId="{884B2B35-06F8-4F5C-A618-6002214CE22A}"/>
          </ac:spMkLst>
        </pc:spChg>
      </pc:sldChg>
      <pc:sldChg chg="addSp delSp modSp new del mod">
        <pc:chgData name="Elena Dinu (2320466)" userId="f76ba7e5-a552-414d-92e4-0a530fe4f2df" providerId="ADAL" clId="{99D8A775-6030-4E4F-A080-EEA088113E9C}" dt="2025-11-21T22:10:55.625" v="2734" actId="680"/>
        <pc:sldMkLst>
          <pc:docMk/>
          <pc:sldMk cId="2685200112" sldId="310"/>
        </pc:sldMkLst>
        <pc:spChg chg="add del">
          <ac:chgData name="Elena Dinu (2320466)" userId="f76ba7e5-a552-414d-92e4-0a530fe4f2df" providerId="ADAL" clId="{99D8A775-6030-4E4F-A080-EEA088113E9C}" dt="2025-11-21T22:10:52.410" v="2732" actId="931"/>
          <ac:spMkLst>
            <pc:docMk/>
            <pc:sldMk cId="2685200112" sldId="310"/>
            <ac:spMk id="4" creationId="{7E9C271D-C39A-0DBE-4B73-5EAF5ED55B75}"/>
          </ac:spMkLst>
        </pc:spChg>
        <pc:spChg chg="add del">
          <ac:chgData name="Elena Dinu (2320466)" userId="f76ba7e5-a552-414d-92e4-0a530fe4f2df" providerId="ADAL" clId="{99D8A775-6030-4E4F-A080-EEA088113E9C}" dt="2025-11-21T22:10:54.561" v="2733" actId="3680"/>
          <ac:spMkLst>
            <pc:docMk/>
            <pc:sldMk cId="2685200112" sldId="310"/>
            <ac:spMk id="5" creationId="{32E85F83-55ED-5DEC-807B-8D13AB3C0C72}"/>
          </ac:spMkLst>
        </pc:spChg>
        <pc:spChg chg="add del mod">
          <ac:chgData name="Elena Dinu (2320466)" userId="f76ba7e5-a552-414d-92e4-0a530fe4f2df" providerId="ADAL" clId="{99D8A775-6030-4E4F-A080-EEA088113E9C}" dt="2025-11-21T22:10:47.744" v="2728" actId="478"/>
          <ac:spMkLst>
            <pc:docMk/>
            <pc:sldMk cId="2685200112" sldId="310"/>
            <ac:spMk id="12" creationId="{6226E020-AD88-D898-E631-EA31B4E7F0B0}"/>
          </ac:spMkLst>
        </pc:spChg>
        <pc:spChg chg="add del mod">
          <ac:chgData name="Elena Dinu (2320466)" userId="f76ba7e5-a552-414d-92e4-0a530fe4f2df" providerId="ADAL" clId="{99D8A775-6030-4E4F-A080-EEA088113E9C}" dt="2025-11-21T22:10:42.708" v="2726" actId="478"/>
          <ac:spMkLst>
            <pc:docMk/>
            <pc:sldMk cId="2685200112" sldId="310"/>
            <ac:spMk id="14" creationId="{A152214C-2875-81E8-E02C-F17687650F59}"/>
          </ac:spMkLst>
        </pc:spChg>
        <pc:graphicFrameChg chg="add del mod ord modGraphic">
          <ac:chgData name="Elena Dinu (2320466)" userId="f76ba7e5-a552-414d-92e4-0a530fe4f2df" providerId="ADAL" clId="{99D8A775-6030-4E4F-A080-EEA088113E9C}" dt="2025-11-21T22:10:54.561" v="2733" actId="3680"/>
          <ac:graphicFrameMkLst>
            <pc:docMk/>
            <pc:sldMk cId="2685200112" sldId="310"/>
            <ac:graphicFrameMk id="9" creationId="{E48D87AB-D2BF-E861-81A3-DB60386114F7}"/>
          </ac:graphicFrameMkLst>
        </pc:graphicFrameChg>
        <pc:picChg chg="add del mod ord">
          <ac:chgData name="Elena Dinu (2320466)" userId="f76ba7e5-a552-414d-92e4-0a530fe4f2df" providerId="ADAL" clId="{99D8A775-6030-4E4F-A080-EEA088113E9C}" dt="2025-11-21T22:10:52.410" v="2732" actId="931"/>
          <ac:picMkLst>
            <pc:docMk/>
            <pc:sldMk cId="2685200112" sldId="310"/>
            <ac:picMk id="10" creationId="{6FCCCED7-E224-16FB-2182-7DB7E1EEF1E1}"/>
          </ac:picMkLst>
        </pc:picChg>
      </pc:sldChg>
      <pc:sldChg chg="add del replId">
        <pc:chgData name="Elena Dinu (2320466)" userId="f76ba7e5-a552-414d-92e4-0a530fe4f2df" providerId="ADAL" clId="{99D8A775-6030-4E4F-A080-EEA088113E9C}" dt="2025-11-21T22:03:15.916" v="2657" actId="2696"/>
        <pc:sldMkLst>
          <pc:docMk/>
          <pc:sldMk cId="4267781882" sldId="310"/>
        </pc:sldMkLst>
      </pc:sldChg>
      <pc:sldMasterChg chg="modTransition modSldLayout">
        <pc:chgData name="Elena Dinu (2320466)" userId="f76ba7e5-a552-414d-92e4-0a530fe4f2df" providerId="ADAL" clId="{99D8A775-6030-4E4F-A080-EEA088113E9C}" dt="2025-11-21T22:22:28.360" v="2806" actId="12563"/>
        <pc:sldMasterMkLst>
          <pc:docMk/>
          <pc:sldMasterMk cId="540872240" sldId="2147483660"/>
        </pc:sldMasterMkLst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1335744669" sldId="2147483661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2219827917" sldId="2147483662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553290572" sldId="2147483663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622502951" sldId="2147483664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2235358480" sldId="2147483665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1572599049" sldId="2147483666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2315768228" sldId="2147483667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2979207791" sldId="2147483668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3802765810" sldId="2147483669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2339713799" sldId="2147483670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3272635752" sldId="2147483671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2336761271" sldId="2147483672"/>
          </pc:sldLayoutMkLst>
        </pc:sldLayoutChg>
        <pc:sldLayoutChg chg="modTransition">
          <pc:chgData name="Elena Dinu (2320466)" userId="f76ba7e5-a552-414d-92e4-0a530fe4f2df" providerId="ADAL" clId="{99D8A775-6030-4E4F-A080-EEA088113E9C}" dt="2025-11-21T22:22:28.360" v="2806" actId="12563"/>
          <pc:sldLayoutMkLst>
            <pc:docMk/>
            <pc:sldMasterMk cId="540872240" sldId="2147483660"/>
            <pc:sldLayoutMk cId="4119129865" sldId="2147483673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9F6EBA3-005C-4438-9C77-32826293993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555853-D36B-411F-8DC0-EC8D1CC5D1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6D23CA0-284F-4F94-A135-C1AF619B8F33}" type="datetime1">
              <a:rPr lang="en-GB" smtClean="0"/>
              <a:t>21/11/2025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A48D78-E7E4-45D9-9105-6342DC9F415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557781-C214-4633-BE75-06B7251241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17136F7-9F93-41EB-A805-CBC5491CC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73310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BA65EAA-8AD5-4B31-8680-D6CFC2F90F79}" type="datetime1">
              <a:rPr lang="en-GB" noProof="0" smtClean="0"/>
              <a:t>21/11/2025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E4E2FE4-6336-4905-8984-1BD41189996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8931337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E4E2FE4-6336-4905-8984-1BD4118999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051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BCAE207-564E-47A1-98A5-5E5AE2BB697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416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AF6B84-22F7-4900-A10E-54CE716102E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9285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BCAE207-564E-47A1-98A5-5E5AE2BB697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416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AF6B84-22F7-4900-A10E-54CE716102E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9285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BCAE207-564E-47A1-98A5-5E5AE2BB697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416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AF6B84-22F7-4900-A10E-54CE716102E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928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BCAE207-564E-47A1-98A5-5E5AE2BB697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0411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6">
            <a:extLst>
              <a:ext uri="{FF2B5EF4-FFF2-40B4-BE49-F238E27FC236}">
                <a16:creationId xmlns:a16="http://schemas.microsoft.com/office/drawing/2014/main" id="{E77FA134-921C-43EE-92E3-539725117D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6052" y="4831105"/>
            <a:ext cx="6265486" cy="1075278"/>
          </a:xfrm>
          <a:prstGeom prst="rect">
            <a:avLst/>
          </a:prstGeom>
        </p:spPr>
        <p:txBody>
          <a:bodyPr rtlCol="0" anchor="t">
            <a:normAutofit/>
          </a:bodyPr>
          <a:lstStyle/>
          <a:p>
            <a:pPr algn="l" rtl="0"/>
            <a:r>
              <a:rPr lang="en-GB" sz="4000" noProof="0"/>
              <a:t>Click to edit Master title style</a:t>
            </a:r>
          </a:p>
        </p:txBody>
      </p:sp>
      <p:sp>
        <p:nvSpPr>
          <p:cNvPr id="30" name="Subtitle 7">
            <a:extLst>
              <a:ext uri="{FF2B5EF4-FFF2-40B4-BE49-F238E27FC236}">
                <a16:creationId xmlns:a16="http://schemas.microsoft.com/office/drawing/2014/main" id="{17AE8BF6-9AD3-4A75-840F-4781599DF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82022" y="4837855"/>
            <a:ext cx="2771933" cy="986000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>
              <a:buNone/>
              <a:defRPr/>
            </a:lvl1pPr>
          </a:lstStyle>
          <a:p>
            <a:pPr algn="l" rtl="0"/>
            <a:r>
              <a:rPr lang="en-GB" sz="1800" noProof="0"/>
              <a:t>Click to edit Master subtitle style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3070A8-8189-4083-9ED0-E15F99262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79094" y="344805"/>
            <a:ext cx="10369604" cy="4154274"/>
          </a:xfrm>
          <a:custGeom>
            <a:avLst/>
            <a:gdLst>
              <a:gd name="connsiteX0" fmla="*/ 0 w 10351056"/>
              <a:gd name="connsiteY0" fmla="*/ 0 h 4167962"/>
              <a:gd name="connsiteX1" fmla="*/ 10351056 w 10351056"/>
              <a:gd name="connsiteY1" fmla="*/ 0 h 4167962"/>
              <a:gd name="connsiteX2" fmla="*/ 10351056 w 10351056"/>
              <a:gd name="connsiteY2" fmla="*/ 4167962 h 4167962"/>
              <a:gd name="connsiteX3" fmla="*/ 0 w 10351056"/>
              <a:gd name="connsiteY3" fmla="*/ 4167962 h 4167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51056" h="4167962">
                <a:moveTo>
                  <a:pt x="0" y="0"/>
                </a:moveTo>
                <a:lnTo>
                  <a:pt x="10351056" y="0"/>
                </a:lnTo>
                <a:lnTo>
                  <a:pt x="10351056" y="4167962"/>
                </a:lnTo>
                <a:lnTo>
                  <a:pt x="0" y="4167962"/>
                </a:lnTo>
                <a:close/>
              </a:path>
            </a:pathLst>
          </a:custGeom>
          <a:ln w="12700">
            <a:noFill/>
          </a:ln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0F51BDE-1EB3-41BB-B5A9-7DAD219A30D3}"/>
              </a:ext>
            </a:extLst>
          </p:cNvPr>
          <p:cNvCxnSpPr>
            <a:cxnSpLocks/>
          </p:cNvCxnSpPr>
          <p:nvPr userDrawn="1"/>
        </p:nvCxnSpPr>
        <p:spPr>
          <a:xfrm>
            <a:off x="7274510" y="4502925"/>
            <a:ext cx="0" cy="1551637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3F10827-3B8A-4BA2-B6EC-23D5DC894A6B}"/>
              </a:ext>
            </a:extLst>
          </p:cNvPr>
          <p:cNvCxnSpPr>
            <a:cxnSpLocks/>
          </p:cNvCxnSpPr>
          <p:nvPr userDrawn="1"/>
        </p:nvCxnSpPr>
        <p:spPr>
          <a:xfrm>
            <a:off x="367744" y="6047437"/>
            <a:ext cx="1038758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32E242F-C9A2-41FB-A4D0-2E91F1957FEE}"/>
              </a:ext>
            </a:extLst>
          </p:cNvPr>
          <p:cNvCxnSpPr>
            <a:cxnSpLocks/>
          </p:cNvCxnSpPr>
          <p:nvPr userDrawn="1"/>
        </p:nvCxnSpPr>
        <p:spPr>
          <a:xfrm>
            <a:off x="10756631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719351D2-E3C1-4B5E-92DD-953B72A1A5DD}"/>
              </a:ext>
            </a:extLst>
          </p:cNvPr>
          <p:cNvSpPr/>
          <p:nvPr userDrawn="1"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7DAEB32-E6EB-45FD-95D9-4FD7A15AFA45}"/>
              </a:ext>
            </a:extLst>
          </p:cNvPr>
          <p:cNvCxnSpPr>
            <a:cxnSpLocks/>
          </p:cNvCxnSpPr>
          <p:nvPr userDrawn="1"/>
        </p:nvCxnSpPr>
        <p:spPr>
          <a:xfrm>
            <a:off x="367744" y="4506699"/>
            <a:ext cx="1038758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7446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6">
            <a:extLst>
              <a:ext uri="{FF2B5EF4-FFF2-40B4-BE49-F238E27FC236}">
                <a16:creationId xmlns:a16="http://schemas.microsoft.com/office/drawing/2014/main" id="{56E0922C-727E-41DE-A291-8B2532C0B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  <a:prstGeom prst="rect">
            <a:avLst/>
          </a:prstGeom>
        </p:spPr>
        <p:txBody>
          <a:bodyPr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BA21BC3-D7D6-4CE3-80EE-27EBA4E5D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0300"/>
            <a:ext cx="6025116" cy="3352226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C5708CD-5501-430E-B7D6-9831917BAA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89B3BC8-B948-466C-AF97-12DC1F49F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7D76934F-0BCD-42BE-8D13-007AA387F75E}"/>
              </a:ext>
            </a:extLst>
          </p:cNvPr>
          <p:cNvSpPr/>
          <p:nvPr userDrawn="1"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CC4F7C6-EA76-4465-96E2-8136E709C879}"/>
              </a:ext>
            </a:extLst>
          </p:cNvPr>
          <p:cNvCxnSpPr>
            <a:cxnSpLocks/>
          </p:cNvCxnSpPr>
          <p:nvPr userDrawn="1"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BC92E4-5631-44E1-BB52-402CFAEC8C4C}"/>
              </a:ext>
            </a:extLst>
          </p:cNvPr>
          <p:cNvCxnSpPr>
            <a:cxnSpLocks/>
          </p:cNvCxnSpPr>
          <p:nvPr userDrawn="1"/>
        </p:nvCxnSpPr>
        <p:spPr>
          <a:xfrm>
            <a:off x="367744" y="1914832"/>
            <a:ext cx="1038095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Picture Placeholder 21">
            <a:extLst>
              <a:ext uri="{FF2B5EF4-FFF2-40B4-BE49-F238E27FC236}">
                <a16:creationId xmlns:a16="http://schemas.microsoft.com/office/drawing/2014/main" id="{CF136D33-904D-4627-9996-906BEF93C95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69480" y="1928306"/>
            <a:ext cx="3465576" cy="4105656"/>
          </a:xfrm>
          <a:prstGeom prst="rect">
            <a:avLst/>
          </a:prstGeom>
          <a:ln w="12700">
            <a:noFill/>
          </a:ln>
        </p:spPr>
        <p:txBody>
          <a:bodyPr rtlCol="0"/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D43D922A-C0B9-48C6-809E-CBA3A3EBD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30226281-A676-4C1E-8049-52CC25829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B71ED17-C1A9-46D5-910E-FDF38A930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258332" y="1928306"/>
            <a:ext cx="0" cy="4119131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279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F7BE1DF-0774-41C3-9C97-8D3AD9389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86300" y="0"/>
            <a:ext cx="7505700" cy="6857999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641EA2F-8E7F-4936-8937-E05DE1B6D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06BB0744-4032-429E-81B9-1EBE6AFCE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50092" y="334928"/>
            <a:ext cx="6774164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F04C1EC-8E4D-4E9F-841F-FF2380B7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6143" y="633510"/>
            <a:ext cx="4951823" cy="1500079"/>
          </a:xfrm>
          <a:prstGeom prst="rect">
            <a:avLst/>
          </a:prstGeom>
        </p:spPr>
        <p:txBody>
          <a:bodyPr rtlCol="0" anchor="ctr"/>
          <a:lstStyle/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402D4F4-E402-4EA2-8CDA-405B9833BC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50092" y="2400300"/>
            <a:ext cx="569561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074903B-A74C-4D16-86A8-D85D219A7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50092" y="6047437"/>
            <a:ext cx="5698606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7D764FFE-180D-413D-90DD-38B2D8085A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9750" y="400050"/>
            <a:ext cx="3606800" cy="286067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BF014A06-7AE6-44FE-91E3-FEB7684D9BC5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39750" y="3565525"/>
            <a:ext cx="3606800" cy="286067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083020B-D4FB-4832-A179-A12C19793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6144" y="2794959"/>
            <a:ext cx="4856441" cy="287774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E4C44237-91BD-4719-B8CD-6872D6B5F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CFFD0E8B-3567-4411-BD34-4E23A53056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86544" y="6140304"/>
            <a:ext cx="4837555" cy="28707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13E6DE9C-E7EB-437D-B94C-9A0FCBB91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532905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52EDCA6-1225-4B6A-A472-B6CA4F087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94205" y="334928"/>
            <a:ext cx="5030049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itle 6">
            <a:extLst>
              <a:ext uri="{FF2B5EF4-FFF2-40B4-BE49-F238E27FC236}">
                <a16:creationId xmlns:a16="http://schemas.microsoft.com/office/drawing/2014/main" id="{8DB24CC9-9982-48F5-AC84-8BC7986473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4444" y="2402613"/>
            <a:ext cx="3282184" cy="3331867"/>
          </a:xfrm>
          <a:prstGeom prst="rect">
            <a:avLst/>
          </a:prstGeom>
        </p:spPr>
        <p:txBody>
          <a:bodyPr rtlCol="0" anchor="b">
            <a:normAutofit/>
          </a:bodyPr>
          <a:lstStyle/>
          <a:p>
            <a:pPr algn="l" rtl="0"/>
            <a:r>
              <a:rPr lang="en-GB" sz="4000" noProof="0"/>
              <a:t>Click to edit Master title style</a:t>
            </a:r>
          </a:p>
        </p:txBody>
      </p:sp>
      <p:sp>
        <p:nvSpPr>
          <p:cNvPr id="14" name="Subtitle 7">
            <a:extLst>
              <a:ext uri="{FF2B5EF4-FFF2-40B4-BE49-F238E27FC236}">
                <a16:creationId xmlns:a16="http://schemas.microsoft.com/office/drawing/2014/main" id="{FC99F065-85FB-4119-8563-EBEBA19D89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4444" y="703687"/>
            <a:ext cx="3282183" cy="866380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/>
            </a:lvl1pPr>
          </a:lstStyle>
          <a:p>
            <a:pPr algn="l" rtl="0"/>
            <a:r>
              <a:rPr lang="en-GB" sz="1800" noProof="0"/>
              <a:t>Click to edit Master subtitle style</a:t>
            </a:r>
          </a:p>
        </p:txBody>
      </p:sp>
      <p:sp>
        <p:nvSpPr>
          <p:cNvPr id="24" name="Picture Placeholder 22">
            <a:extLst>
              <a:ext uri="{FF2B5EF4-FFF2-40B4-BE49-F238E27FC236}">
                <a16:creationId xmlns:a16="http://schemas.microsoft.com/office/drawing/2014/main" id="{FF4E34A6-68BF-4D27-92C8-14198687EA1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4262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6E17047-5589-496A-9175-01C0DBED9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D5E6EB-5885-4136-82DD-79A4C7BC7B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94205" y="1905000"/>
            <a:ext cx="3954493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7FFDBF2-9C31-41E2-AFC9-6F582160E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94205" y="6047437"/>
            <a:ext cx="3954493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25029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7752C32-FE88-461A-A320-F0FF6450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2">
            <a:extLst>
              <a:ext uri="{FF2B5EF4-FFF2-40B4-BE49-F238E27FC236}">
                <a16:creationId xmlns:a16="http://schemas.microsoft.com/office/drawing/2014/main" id="{4A9995F5-BBA7-47BE-B414-1E91F5CC6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  <a:prstGeom prst="rect">
            <a:avLst/>
          </a:prstGeom>
        </p:spPr>
        <p:txBody>
          <a:bodyPr rtlCol="0" anchor="ctr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F6BC4-6132-432A-93A3-FC1CEC986E5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95350" y="2205038"/>
            <a:ext cx="9324975" cy="3551237"/>
          </a:xfrm>
          <a:prstGeom prst="rect">
            <a:avLst/>
          </a:prstGeom>
          <a:ln>
            <a:noFill/>
          </a:ln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0AD1A4E-FF33-4D87-BF0D-0DA82DE2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CB28AE0-B12D-46BB-8F35-EA3EAAC4A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3060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8852653-B024-4EEC-BEFB-852B6A60C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141E53DE-0FDA-443A-BF04-E586CAE9A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2E6870CF-EB0F-47B3-B772-2F41E7F99D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3F934B96-6828-4DE6-80D3-EDDDEE554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53584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2">
            <a:extLst>
              <a:ext uri="{FF2B5EF4-FFF2-40B4-BE49-F238E27FC236}">
                <a16:creationId xmlns:a16="http://schemas.microsoft.com/office/drawing/2014/main" id="{11C5B995-EBCD-4B5D-955D-DAE03BEF9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  <a:prstGeom prst="rect">
            <a:avLst/>
          </a:prstGeom>
        </p:spPr>
        <p:txBody>
          <a:bodyPr rtlCol="0" anchor="ctr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3B95B-B1F7-4600-8D22-AD7A00C4ADD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20788" y="2322513"/>
            <a:ext cx="8662987" cy="3309937"/>
          </a:xfrm>
          <a:prstGeom prst="rect">
            <a:avLst/>
          </a:prstGeo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DAD992-CC5C-43EA-8C97-C2036BFDD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74C5C62-3452-49AD-97D2-1EE2273C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D0B5122-602C-4BB8-BD04-40CC2A313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3060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1F98C5-DCA3-4AAC-8C7E-58B638FED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44670FE8-87E8-4FE2-B437-4F3954E96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C687079D-53C7-4BBC-A843-6315E4C769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924DBA1-0E30-4F9F-9F9A-82AED5465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725990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743B0E5-41F6-44A3-8E2A-28BC3ED8DD1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4B22C98-8755-4B60-9158-1AFC81BF0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0671" y="723672"/>
            <a:ext cx="2915296" cy="3884668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algn="l" rtl="0"/>
            <a:r>
              <a:rPr lang="en-GB" sz="4000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F9F40-31A0-4D50-B709-3BDA458638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0313" y="5005388"/>
            <a:ext cx="3609975" cy="850900"/>
          </a:xfrm>
          <a:prstGeom prst="rect">
            <a:avLst/>
          </a:prstGeom>
        </p:spPr>
        <p:txBody>
          <a:bodyPr rtlCol="0" anchor="b"/>
          <a:lstStyle>
            <a:lvl1pPr marL="0" indent="0">
              <a:buNone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2pPr>
            <a:lvl3pPr marL="914400" indent="0">
              <a:buNone/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3pPr>
            <a:lvl4pPr marL="1371600" indent="0">
              <a:buNone/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4pPr>
            <a:lvl5pPr marL="1828800" indent="0">
              <a:buNone/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5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40AD8D6-0F07-4B79-B048-610E30571A87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7580670" y="6112465"/>
            <a:ext cx="3009660" cy="314914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EA2E68FD-8458-4B08-AD7F-9BF9B1EF2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643E7FC-72BA-4410-BEEB-6E6C1A04092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15768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C3D8125C-8233-4C72-8983-CC6990AA5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0402" y="334926"/>
            <a:ext cx="10380953" cy="41778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Title 12">
            <a:extLst>
              <a:ext uri="{FF2B5EF4-FFF2-40B4-BE49-F238E27FC236}">
                <a16:creationId xmlns:a16="http://schemas.microsoft.com/office/drawing/2014/main" id="{CA81BCE9-F7ED-4154-818A-7F6992159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801017"/>
            <a:ext cx="9428265" cy="1046560"/>
          </a:xfrm>
          <a:prstGeom prst="rect">
            <a:avLst/>
          </a:prstGeom>
        </p:spPr>
        <p:txBody>
          <a:bodyPr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6E1EF7-8C88-414A-8D08-EAFDCD96F1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15963" y="733425"/>
            <a:ext cx="9672637" cy="3462338"/>
          </a:xfrm>
          <a:prstGeom prst="rect">
            <a:avLst/>
          </a:prstGeo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2" name="Date Placeholder 3">
            <a:extLst>
              <a:ext uri="{FF2B5EF4-FFF2-40B4-BE49-F238E27FC236}">
                <a16:creationId xmlns:a16="http://schemas.microsoft.com/office/drawing/2014/main" id="{FB3EF423-89DD-47EF-9342-BC2A8CBF27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188177DA-D5BB-4C3D-A00E-3C5A7764E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4" name="Slide Number Placeholder 5">
            <a:extLst>
              <a:ext uri="{FF2B5EF4-FFF2-40B4-BE49-F238E27FC236}">
                <a16:creationId xmlns:a16="http://schemas.microsoft.com/office/drawing/2014/main" id="{3C4F7893-0371-48EA-AB08-2B24C9C5F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6F0C034-6B76-4E63-BF15-7D8B798FD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7744" y="334926"/>
            <a:ext cx="11456511" cy="6188148"/>
            <a:chOff x="367744" y="334926"/>
            <a:chExt cx="11456511" cy="6188148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8CFBFD4-AE67-4CC7-B3B9-1A908309B2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748698" y="334926"/>
              <a:ext cx="0" cy="6188148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9AC58E-84E8-4925-911F-647770530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4495800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0E585EE-2D3B-48F9-B374-A83E2C55A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6047437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DA8C1EDD-013F-4E61-AE1E-A91C9132B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367744" y="334926"/>
              <a:ext cx="11456511" cy="6188148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29792077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12F9CAA-C420-4606-BBA7-1BE833972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0402" y="334926"/>
            <a:ext cx="10380953" cy="41778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Title 12">
            <a:extLst>
              <a:ext uri="{FF2B5EF4-FFF2-40B4-BE49-F238E27FC236}">
                <a16:creationId xmlns:a16="http://schemas.microsoft.com/office/drawing/2014/main" id="{89EE4F50-D5FE-416E-B106-44F39D786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801017"/>
            <a:ext cx="9428265" cy="1046560"/>
          </a:xfrm>
          <a:prstGeom prst="rect">
            <a:avLst/>
          </a:prstGeom>
        </p:spPr>
        <p:txBody>
          <a:bodyPr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692629-8B3C-4FAB-A215-77BDB1CE4D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888" y="460375"/>
            <a:ext cx="10090150" cy="3940175"/>
          </a:xfrm>
          <a:prstGeom prst="rect">
            <a:avLst/>
          </a:prstGeo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0EAF6142-D387-45DC-8E2F-1DDAC59E9A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C7FDBF4E-7657-4C05-A651-DBD2110E8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61DB533C-F081-41F7-9ACC-CFCE4E1CF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A269444-8A15-411E-9D42-E9952E708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7744" y="334926"/>
            <a:ext cx="11456511" cy="6188148"/>
            <a:chOff x="367744" y="334926"/>
            <a:chExt cx="11456511" cy="6188148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A5C7F65-513A-4257-8E7F-AA1C4637C62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748698" y="334926"/>
              <a:ext cx="0" cy="6188148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542BE5B-42CB-4DBC-B47A-568412D40FD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4495800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FCAD020-0AF5-4E6F-B239-EF4788C3A43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6047437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9BD3DBBA-B457-4F8F-B535-F4BBD869123A}"/>
                </a:ext>
              </a:extLst>
            </p:cNvPr>
            <p:cNvSpPr/>
            <p:nvPr userDrawn="1"/>
          </p:nvSpPr>
          <p:spPr>
            <a:xfrm>
              <a:off x="367744" y="334926"/>
              <a:ext cx="11456511" cy="6188148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027658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D1E4486-AF4A-46B2-83B0-62A766746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7744" y="334926"/>
            <a:ext cx="11456511" cy="6188148"/>
            <a:chOff x="367744" y="334926"/>
            <a:chExt cx="11456511" cy="6188148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B30B7F1F-E36C-42A8-B580-77359A3E0215}"/>
                </a:ext>
              </a:extLst>
            </p:cNvPr>
            <p:cNvSpPr/>
            <p:nvPr userDrawn="1"/>
          </p:nvSpPr>
          <p:spPr>
            <a:xfrm>
              <a:off x="367744" y="334926"/>
              <a:ext cx="11456511" cy="6188148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AF7B0A2-F12F-43A8-A491-2988C24D6C4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748698" y="334926"/>
              <a:ext cx="0" cy="6188148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017A5F0-B72D-4B0B-818C-7169D4E7E06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6047437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itle 12">
            <a:extLst>
              <a:ext uri="{FF2B5EF4-FFF2-40B4-BE49-F238E27FC236}">
                <a16:creationId xmlns:a16="http://schemas.microsoft.com/office/drawing/2014/main" id="{6F266F4A-AFE2-4AD8-9F2B-0010CE683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13" y="586798"/>
            <a:ext cx="9396733" cy="1086646"/>
          </a:xfrm>
          <a:prstGeom prst="rect">
            <a:avLst/>
          </a:prstGeom>
        </p:spPr>
        <p:txBody>
          <a:bodyPr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F18991D3-A38E-4DE7-9D6E-53AA120BE6D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7513" y="1673444"/>
            <a:ext cx="4565283" cy="665481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E584473-A091-47EA-978E-81E176D38A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2338927"/>
            <a:ext cx="4565283" cy="3492908"/>
          </a:xfrm>
          <a:prstGeom prst="rect">
            <a:avLst/>
          </a:prstGeo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Insert text here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8EBC4CA9-77BB-4FA9-BB50-D2763CFB285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68963" y="1673444"/>
            <a:ext cx="4565283" cy="665481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9" name="Text Placeholder 17">
            <a:extLst>
              <a:ext uri="{FF2B5EF4-FFF2-40B4-BE49-F238E27FC236}">
                <a16:creationId xmlns:a16="http://schemas.microsoft.com/office/drawing/2014/main" id="{718600FE-3F5C-4372-8219-73FADB4F8D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68963" y="2338927"/>
            <a:ext cx="4565283" cy="3492908"/>
          </a:xfrm>
          <a:prstGeom prst="rect">
            <a:avLst/>
          </a:prstGeo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Insert text here</a:t>
            </a:r>
          </a:p>
        </p:txBody>
      </p:sp>
      <p:sp>
        <p:nvSpPr>
          <p:cNvPr id="22" name="Date Placeholder 3">
            <a:extLst>
              <a:ext uri="{FF2B5EF4-FFF2-40B4-BE49-F238E27FC236}">
                <a16:creationId xmlns:a16="http://schemas.microsoft.com/office/drawing/2014/main" id="{62401C58-8FCE-46CB-B066-10B0DA1C46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602DDEA9-C768-4298-B08D-D1218FE52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4" name="Slide Number Placeholder 5">
            <a:extLst>
              <a:ext uri="{FF2B5EF4-FFF2-40B4-BE49-F238E27FC236}">
                <a16:creationId xmlns:a16="http://schemas.microsoft.com/office/drawing/2014/main" id="{1DA43427-AFA2-4B7D-A54C-E03A0BA37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97137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323F7B1-8621-4972-90BA-E1D3CBD53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7744" y="334926"/>
            <a:ext cx="11456511" cy="6188148"/>
            <a:chOff x="367744" y="334926"/>
            <a:chExt cx="11456511" cy="6188148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05F331E-308E-451C-B664-73BF7A36A203}"/>
                </a:ext>
              </a:extLst>
            </p:cNvPr>
            <p:cNvSpPr/>
            <p:nvPr userDrawn="1"/>
          </p:nvSpPr>
          <p:spPr>
            <a:xfrm>
              <a:off x="367744" y="334926"/>
              <a:ext cx="11456511" cy="6188148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6B36C61-E01F-44B7-B0C3-CB2BC8ADB13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748698" y="334926"/>
              <a:ext cx="0" cy="6188148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4769112-D976-4C6E-8646-EBDF6B78DE0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6047437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2">
            <a:extLst>
              <a:ext uri="{FF2B5EF4-FFF2-40B4-BE49-F238E27FC236}">
                <a16:creationId xmlns:a16="http://schemas.microsoft.com/office/drawing/2014/main" id="{6B285AB8-12B9-456E-BA41-8B057CBC4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13" y="586798"/>
            <a:ext cx="9396733" cy="1086646"/>
          </a:xfrm>
          <a:prstGeom prst="rect">
            <a:avLst/>
          </a:prstGeom>
        </p:spPr>
        <p:txBody>
          <a:bodyPr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6" name="Text Placeholder 17">
            <a:extLst>
              <a:ext uri="{FF2B5EF4-FFF2-40B4-BE49-F238E27FC236}">
                <a16:creationId xmlns:a16="http://schemas.microsoft.com/office/drawing/2014/main" id="{872D83E0-1B93-44D5-976E-7D1B46C96B6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7514" y="1673444"/>
            <a:ext cx="2945347" cy="665481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2F8FFEEA-5D57-4A4C-BF63-C62C800CA9D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1" y="2338927"/>
            <a:ext cx="2945347" cy="3482750"/>
          </a:xfrm>
          <a:prstGeom prst="rect">
            <a:avLst/>
          </a:prstGeo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Insert text here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E9B03C0E-E576-41B6-A38A-82B804FACDA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85548" y="1673444"/>
            <a:ext cx="2945347" cy="665481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7B7BF407-144F-4F64-89C3-B5CC5A9F717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085548" y="2338927"/>
            <a:ext cx="2945347" cy="3482750"/>
          </a:xfrm>
          <a:prstGeom prst="rect">
            <a:avLst/>
          </a:prstGeo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Insert text here</a:t>
            </a:r>
          </a:p>
        </p:txBody>
      </p:sp>
      <p:sp>
        <p:nvSpPr>
          <p:cNvPr id="17" name="Text Placeholder 17">
            <a:extLst>
              <a:ext uri="{FF2B5EF4-FFF2-40B4-BE49-F238E27FC236}">
                <a16:creationId xmlns:a16="http://schemas.microsoft.com/office/drawing/2014/main" id="{F49B4A4A-2722-459F-920C-47CB37E2439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288898" y="1673444"/>
            <a:ext cx="2945347" cy="665481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5440939F-0AAD-4F0F-8E02-8592DE0C89E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88898" y="2338927"/>
            <a:ext cx="2945347" cy="3482750"/>
          </a:xfrm>
          <a:prstGeom prst="rect">
            <a:avLst/>
          </a:prstGeo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Insert text here</a:t>
            </a:r>
          </a:p>
        </p:txBody>
      </p:sp>
      <p:sp>
        <p:nvSpPr>
          <p:cNvPr id="22" name="Date Placeholder 3">
            <a:extLst>
              <a:ext uri="{FF2B5EF4-FFF2-40B4-BE49-F238E27FC236}">
                <a16:creationId xmlns:a16="http://schemas.microsoft.com/office/drawing/2014/main" id="{BAA501D7-69AE-49DC-A217-0123FAA674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37811903-8557-4F5D-8A8E-1A6E0CBB3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4" name="Slide Number Placeholder 5">
            <a:extLst>
              <a:ext uri="{FF2B5EF4-FFF2-40B4-BE49-F238E27FC236}">
                <a16:creationId xmlns:a16="http://schemas.microsoft.com/office/drawing/2014/main" id="{E26503DC-62EE-46B1-8E5A-D78192229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26357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EF066D9-0AAC-476B-AECA-F8AEFDD4FA3D}"/>
              </a:ext>
            </a:extLst>
          </p:cNvPr>
          <p:cNvGrpSpPr/>
          <p:nvPr userDrawn="1"/>
        </p:nvGrpSpPr>
        <p:grpSpPr>
          <a:xfrm>
            <a:off x="364465" y="342081"/>
            <a:ext cx="11475720" cy="6172200"/>
            <a:chOff x="364465" y="342081"/>
            <a:chExt cx="11475720" cy="6172200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F89868B-56F4-4428-8FD0-073D979750C7}"/>
                </a:ext>
              </a:extLst>
            </p:cNvPr>
            <p:cNvCxnSpPr>
              <a:cxnSpLocks/>
            </p:cNvCxnSpPr>
            <p:nvPr/>
          </p:nvCxnSpPr>
          <p:spPr>
            <a:xfrm>
              <a:off x="10729453" y="1859489"/>
              <a:ext cx="0" cy="4645152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7882068-C475-4CB3-A008-E1B1D582EB9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66143" y="4022270"/>
              <a:ext cx="10360152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29FC58EB-F6E4-401F-A771-C7803A65D79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67744" y="6047437"/>
              <a:ext cx="10360152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5327AA4E-B0CA-46D8-8FD5-C6C34C78D9E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1826673" y="342081"/>
              <a:ext cx="0" cy="6172200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25B44F7-BFAC-413C-ADD6-01A5A927FBF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0874" y="1860547"/>
              <a:ext cx="0" cy="4645152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95B8717-7E7C-44E7-93EE-5174571BF6B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64465" y="6505985"/>
              <a:ext cx="11475720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3304DAC8-F689-449D-B404-12C8518BB63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736211" y="349767"/>
              <a:ext cx="1097280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C4A0AFAA-4873-422A-8D5D-23FB028AD0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7963" y="2517060"/>
            <a:ext cx="8145533" cy="102079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B64B8CE5-73B7-4D80-97DE-738F4887D86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027961" y="4269546"/>
            <a:ext cx="9106631" cy="1403153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buNone/>
              <a:defRPr/>
            </a:lvl1pPr>
          </a:lstStyle>
          <a:p>
            <a:pPr rtl="0"/>
            <a:r>
              <a:rPr lang="en-GB" noProof="0"/>
              <a:t>Click to add text</a:t>
            </a:r>
          </a:p>
        </p:txBody>
      </p:sp>
      <p:sp>
        <p:nvSpPr>
          <p:cNvPr id="32" name="Picture Placeholder 26">
            <a:extLst>
              <a:ext uri="{FF2B5EF4-FFF2-40B4-BE49-F238E27FC236}">
                <a16:creationId xmlns:a16="http://schemas.microsoft.com/office/drawing/2014/main" id="{18533858-AA61-4B4F-8E57-7E9DDD95993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1383" y="365108"/>
            <a:ext cx="2569503" cy="1519237"/>
          </a:xfrm>
          <a:prstGeom prst="rect">
            <a:avLst/>
          </a:prstGeom>
          <a:ln w="12700">
            <a:solidFill>
              <a:schemeClr val="accent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33" name="Picture Placeholder 26">
            <a:extLst>
              <a:ext uri="{FF2B5EF4-FFF2-40B4-BE49-F238E27FC236}">
                <a16:creationId xmlns:a16="http://schemas.microsoft.com/office/drawing/2014/main" id="{6C7B3E6F-3475-48B1-8728-1D528E7B3DC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951977" y="365108"/>
            <a:ext cx="2587752" cy="1519237"/>
          </a:xfrm>
          <a:prstGeom prst="rect">
            <a:avLst/>
          </a:prstGeom>
          <a:ln w="12700">
            <a:solidFill>
              <a:schemeClr val="accent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34" name="Picture Placeholder 26">
            <a:extLst>
              <a:ext uri="{FF2B5EF4-FFF2-40B4-BE49-F238E27FC236}">
                <a16:creationId xmlns:a16="http://schemas.microsoft.com/office/drawing/2014/main" id="{E3FB5A0C-ED24-40B7-A0FA-D72CAC3619B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540820" y="365108"/>
            <a:ext cx="2587752" cy="1519237"/>
          </a:xfrm>
          <a:prstGeom prst="rect">
            <a:avLst/>
          </a:prstGeom>
          <a:ln w="12700">
            <a:solidFill>
              <a:schemeClr val="accent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35" name="Picture Placeholder 26">
            <a:extLst>
              <a:ext uri="{FF2B5EF4-FFF2-40B4-BE49-F238E27FC236}">
                <a16:creationId xmlns:a16="http://schemas.microsoft.com/office/drawing/2014/main" id="{1E03428C-657C-4990-9B0A-537F34DCC4A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134743" y="365108"/>
            <a:ext cx="2587752" cy="1519237"/>
          </a:xfrm>
          <a:prstGeom prst="rect">
            <a:avLst/>
          </a:prstGeom>
          <a:ln w="12700">
            <a:solidFill>
              <a:schemeClr val="accent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36" name="Date Placeholder 3">
            <a:extLst>
              <a:ext uri="{FF2B5EF4-FFF2-40B4-BE49-F238E27FC236}">
                <a16:creationId xmlns:a16="http://schemas.microsoft.com/office/drawing/2014/main" id="{92C60622-44CB-4522-A948-D2B00F83FC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sp>
        <p:nvSpPr>
          <p:cNvPr id="37" name="Footer Placeholder 4">
            <a:extLst>
              <a:ext uri="{FF2B5EF4-FFF2-40B4-BE49-F238E27FC236}">
                <a16:creationId xmlns:a16="http://schemas.microsoft.com/office/drawing/2014/main" id="{056E0E57-BD37-4F56-AEF6-B7956B399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8" name="Slide Number Placeholder 5">
            <a:extLst>
              <a:ext uri="{FF2B5EF4-FFF2-40B4-BE49-F238E27FC236}">
                <a16:creationId xmlns:a16="http://schemas.microsoft.com/office/drawing/2014/main" id="{96A79B20-C91C-41BD-8ABD-2D12C4715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67612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6">
            <a:extLst>
              <a:ext uri="{FF2B5EF4-FFF2-40B4-BE49-F238E27FC236}">
                <a16:creationId xmlns:a16="http://schemas.microsoft.com/office/drawing/2014/main" id="{6FACCE45-9816-4734-BD53-3B7A62FE3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1024" y="860615"/>
            <a:ext cx="4973746" cy="3426107"/>
          </a:xfrm>
          <a:prstGeom prst="rect">
            <a:avLst/>
          </a:prstGeom>
        </p:spPr>
        <p:txBody>
          <a:bodyPr rtlCol="0" anchor="t">
            <a:normAutofit/>
          </a:bodyPr>
          <a:lstStyle/>
          <a:p>
            <a:pPr algn="l" rtl="0"/>
            <a:r>
              <a:rPr lang="en-GB" noProof="0"/>
              <a:t>Click to edit Master title style</a:t>
            </a:r>
          </a:p>
        </p:txBody>
      </p:sp>
      <p:sp>
        <p:nvSpPr>
          <p:cNvPr id="29" name="Subtitle 7">
            <a:extLst>
              <a:ext uri="{FF2B5EF4-FFF2-40B4-BE49-F238E27FC236}">
                <a16:creationId xmlns:a16="http://schemas.microsoft.com/office/drawing/2014/main" id="{5F050653-22DB-4791-BC82-02B651E157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6826" y="5184479"/>
            <a:ext cx="5249174" cy="660166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/>
            </a:lvl1pPr>
          </a:lstStyle>
          <a:p>
            <a:pPr algn="l" rtl="0"/>
            <a:r>
              <a:rPr lang="en-GB" noProof="0"/>
              <a:t>Click to edit Master subtitle style</a:t>
            </a:r>
          </a:p>
        </p:txBody>
      </p:sp>
      <p:sp>
        <p:nvSpPr>
          <p:cNvPr id="46" name="Date Placeholder 3">
            <a:extLst>
              <a:ext uri="{FF2B5EF4-FFF2-40B4-BE49-F238E27FC236}">
                <a16:creationId xmlns:a16="http://schemas.microsoft.com/office/drawing/2014/main" id="{441B8286-E628-4937-98A6-32B7EBE2ED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2/4/20XX</a:t>
            </a:r>
          </a:p>
        </p:txBody>
      </p:sp>
      <p:sp>
        <p:nvSpPr>
          <p:cNvPr id="49" name="Picture Placeholder 2">
            <a:extLst>
              <a:ext uri="{FF2B5EF4-FFF2-40B4-BE49-F238E27FC236}">
                <a16:creationId xmlns:a16="http://schemas.microsoft.com/office/drawing/2014/main" id="{78DAE39C-33DD-4A38-8F45-AB2CC50F44C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40805" y="346969"/>
            <a:ext cx="4308475" cy="5669280"/>
          </a:xfrm>
          <a:prstGeom prst="rect">
            <a:avLst/>
          </a:prstGeom>
          <a:ln w="12700" cap="sq">
            <a:noFill/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47" name="Footer Placeholder 4">
            <a:extLst>
              <a:ext uri="{FF2B5EF4-FFF2-40B4-BE49-F238E27FC236}">
                <a16:creationId xmlns:a16="http://schemas.microsoft.com/office/drawing/2014/main" id="{1EDC302D-C2BF-420E-832E-00ADFC0F5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rtlCol="0"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8" name="Slide Number Placeholder 5">
            <a:extLst>
              <a:ext uri="{FF2B5EF4-FFF2-40B4-BE49-F238E27FC236}">
                <a16:creationId xmlns:a16="http://schemas.microsoft.com/office/drawing/2014/main" id="{B90B22A7-F04B-4FF6-83B1-0E9C1EA9B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rtlCol="0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pPr rtl="0"/>
            <a:fld id="{42B7CBA4-B6F8-42AF-9F87-A3019C537482}" type="slidenum">
              <a:rPr lang="en-GB" noProof="0" smtClean="0"/>
              <a:pPr/>
              <a:t>‹#›</a:t>
            </a:fld>
            <a:endParaRPr lang="en-GB" noProof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CD5EF7-198D-42A4-9653-CDECCDD4F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1666" y="334925"/>
            <a:ext cx="11462589" cy="6188149"/>
            <a:chOff x="361666" y="334928"/>
            <a:chExt cx="11462589" cy="618814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4A28016-1B2E-45F1-B467-06903B8825A1}"/>
                </a:ext>
              </a:extLst>
            </p:cNvPr>
            <p:cNvSpPr/>
            <p:nvPr userDrawn="1"/>
          </p:nvSpPr>
          <p:spPr>
            <a:xfrm>
              <a:off x="361666" y="334928"/>
              <a:ext cx="11462589" cy="6188146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963BC12-BE70-497C-9BB8-B215B1AD916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61666" y="4991100"/>
              <a:ext cx="6077234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ED66530-93C7-4190-88B4-E20372B4A4A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61666" y="6027773"/>
              <a:ext cx="10398267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12FD9B-DDFE-4542-BE29-9D1738F40C98}"/>
              </a:ext>
            </a:extLst>
          </p:cNvPr>
          <p:cNvCxnSpPr>
            <a:cxnSpLocks/>
          </p:cNvCxnSpPr>
          <p:nvPr userDrawn="1"/>
        </p:nvCxnSpPr>
        <p:spPr>
          <a:xfrm>
            <a:off x="10759933" y="334925"/>
            <a:ext cx="0" cy="5692848"/>
          </a:xfrm>
          <a:prstGeom prst="line">
            <a:avLst/>
          </a:prstGeom>
          <a:ln w="12700"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DDDAA5-3F7B-4205-9DAC-66F0CDDC3E34}"/>
              </a:ext>
            </a:extLst>
          </p:cNvPr>
          <p:cNvCxnSpPr>
            <a:cxnSpLocks/>
          </p:cNvCxnSpPr>
          <p:nvPr userDrawn="1"/>
        </p:nvCxnSpPr>
        <p:spPr>
          <a:xfrm>
            <a:off x="6429375" y="334925"/>
            <a:ext cx="0" cy="5692848"/>
          </a:xfrm>
          <a:prstGeom prst="line">
            <a:avLst/>
          </a:prstGeom>
          <a:ln w="12700"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91298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40872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4056">
          <p15:clr>
            <a:srgbClr val="F26B43"/>
          </p15:clr>
        </p15:guide>
        <p15:guide id="3" orient="horz" pos="1200">
          <p15:clr>
            <a:srgbClr val="F26B43"/>
          </p15:clr>
        </p15:guide>
        <p15:guide id="4" pos="528">
          <p15:clr>
            <a:srgbClr val="F26B43"/>
          </p15:clr>
        </p15:guide>
        <p15:guide id="5" pos="4584">
          <p15:clr>
            <a:srgbClr val="F26B43"/>
          </p15:clr>
        </p15:guide>
        <p15:guide id="6" pos="2424">
          <p15:clr>
            <a:srgbClr val="F26B43"/>
          </p15:clr>
        </p15:guide>
        <p15:guide id="7" pos="5136">
          <p15:clr>
            <a:srgbClr val="F26B43"/>
          </p15:clr>
        </p15:guide>
        <p15:guide id="8" pos="5664">
          <p15:clr>
            <a:srgbClr val="F26B43"/>
          </p15:clr>
        </p15:guide>
        <p15:guide id="9" pos="6216">
          <p15:clr>
            <a:srgbClr val="F26B43"/>
          </p15:clr>
        </p15:guide>
        <p15:guide id="10" pos="2952">
          <p15:clr>
            <a:srgbClr val="F26B43"/>
          </p15:clr>
        </p15:guide>
        <p15:guide id="11" orient="horz" pos="528">
          <p15:clr>
            <a:srgbClr val="F26B43"/>
          </p15:clr>
        </p15:guide>
        <p15:guide id="12" orient="horz" pos="864">
          <p15:clr>
            <a:srgbClr val="F26B43"/>
          </p15:clr>
        </p15:guide>
        <p15:guide id="13" orient="horz" pos="1848">
          <p15:clr>
            <a:srgbClr val="F26B43"/>
          </p15:clr>
        </p15:guide>
        <p15:guide id="14" orient="horz" pos="1512">
          <p15:clr>
            <a:srgbClr val="F26B43"/>
          </p15:clr>
        </p15:guide>
        <p15:guide id="15" orient="horz" pos="3144">
          <p15:clr>
            <a:srgbClr val="F26B43"/>
          </p15:clr>
        </p15:guide>
        <p15:guide id="16" orient="horz" pos="283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13838-6CCC-4797-8ECB-7EF9DD8572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6052" y="4831105"/>
            <a:ext cx="6265486" cy="1075278"/>
          </a:xfrm>
        </p:spPr>
        <p:txBody>
          <a:bodyPr rtlCol="0"/>
          <a:lstStyle/>
          <a:p>
            <a:pPr rtl="0"/>
            <a:r>
              <a:rPr lang="en-GB" dirty="0"/>
              <a:t>Reflective Presentation 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2F99BCD9-99B4-425C-B3C0-E78EBA3C89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82022" y="4837855"/>
            <a:ext cx="2771933" cy="986000"/>
          </a:xfrm>
        </p:spPr>
        <p:txBody>
          <a:bodyPr rtlCol="0" anchor="t"/>
          <a:lstStyle/>
          <a:p>
            <a:pPr rtl="0"/>
            <a:r>
              <a:rPr lang="en-GB" dirty="0"/>
              <a:t>Elena </a:t>
            </a:r>
            <a:r>
              <a:rPr lang="en-GB" dirty="0" err="1"/>
              <a:t>Nicoleta</a:t>
            </a:r>
            <a:r>
              <a:rPr lang="en-GB" dirty="0"/>
              <a:t> Dinu</a:t>
            </a:r>
          </a:p>
        </p:txBody>
      </p:sp>
      <p:pic>
        <p:nvPicPr>
          <p:cNvPr id="30" name="Picture Placeholder 29">
            <a:extLst>
              <a:ext uri="{FF2B5EF4-FFF2-40B4-BE49-F238E27FC236}">
                <a16:creationId xmlns:a16="http://schemas.microsoft.com/office/drawing/2014/main" id="{EBEF8340-BD26-4016-B1B1-9BFC9B94274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29969" b="29969"/>
          <a:stretch/>
        </p:blipFill>
        <p:spPr>
          <a:xfrm>
            <a:off x="379094" y="344805"/>
            <a:ext cx="10369604" cy="4154274"/>
          </a:xfrm>
        </p:spPr>
      </p:pic>
    </p:spTree>
    <p:extLst>
      <p:ext uri="{BB962C8B-B14F-4D97-AF65-F5344CB8AC3E}">
        <p14:creationId xmlns:p14="http://schemas.microsoft.com/office/powerpoint/2010/main" val="199708098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84B2B35-06F8-4F5C-A618-6002214CE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 rtlCol="0"/>
          <a:lstStyle/>
          <a:p>
            <a:pPr rtl="0"/>
            <a:r>
              <a:rPr lang="en-GB"/>
              <a:t>Agenda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26392955-6557-4ED6-B174-E9F9D52D2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0300"/>
            <a:ext cx="6025116" cy="3352226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Topic one: Overview </a:t>
            </a:r>
          </a:p>
          <a:p>
            <a:pPr rtl="0"/>
            <a:r>
              <a:rPr lang="en-GB" dirty="0"/>
              <a:t>Topic two: Research</a:t>
            </a:r>
          </a:p>
          <a:p>
            <a:pPr rtl="0"/>
            <a:r>
              <a:rPr lang="en-GB" dirty="0"/>
              <a:t>Topic three: Planning and writing </a:t>
            </a:r>
          </a:p>
          <a:p>
            <a:pPr rtl="0"/>
            <a:r>
              <a:rPr lang="en-GB" dirty="0"/>
              <a:t>Topic four: Challenges </a:t>
            </a:r>
          </a:p>
          <a:p>
            <a:pPr rtl="0"/>
            <a:r>
              <a:rPr lang="en-GB" dirty="0"/>
              <a:t>Topic five: Successes 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9340F6AA-F9FD-46A1-A761-C0CE6F626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 rtlCol="0"/>
          <a:lstStyle/>
          <a:p>
            <a:pPr rtl="0"/>
            <a:r>
              <a:rPr lang="en-GB"/>
              <a:t>2/4/20XX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C320AFE2-20CA-43D3-8E4E-28DBD9F9B755}"/>
              </a:ext>
            </a:extLst>
          </p:cNvPr>
          <p:cNvPicPr>
            <a:picLocks noGrp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7269480" y="2248346"/>
            <a:ext cx="3465576" cy="3465576"/>
          </a:xfrm>
        </p:spPr>
      </p:pic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CBBB7DCC-419E-4462-B49C-E0F2281E7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Reflective presentation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206A6756-4AD0-48B1-A2A6-221571B10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 rtlCol="0"/>
          <a:lstStyle/>
          <a:p>
            <a:pPr rtl="0"/>
            <a:fld id="{FB5BC9EA-4FEE-444B-92CE-4488B20DCBA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96625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029A8827-3374-4A11-8C85-AA2D78E9D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6143" y="633510"/>
            <a:ext cx="4951823" cy="1500079"/>
          </a:xfrm>
        </p:spPr>
        <p:txBody>
          <a:bodyPr rtlCol="0"/>
          <a:lstStyle/>
          <a:p>
            <a:pPr rtl="0"/>
            <a:r>
              <a:rPr lang="en-GB" dirty="0"/>
              <a:t>Overview </a:t>
            </a:r>
          </a:p>
        </p:txBody>
      </p:sp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E8D6D228-D684-4F0F-9A5A-880FC7432E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10343" b="10343"/>
          <a:stretch/>
        </p:blipFill>
        <p:spPr>
          <a:xfrm>
            <a:off x="379818" y="1739422"/>
            <a:ext cx="4260511" cy="3379155"/>
          </a:xfr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017C5392-1C76-48FA-8940-76AD15BCE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6144" y="2794959"/>
            <a:ext cx="4856441" cy="2877746"/>
          </a:xfrm>
        </p:spPr>
        <p:txBody>
          <a:bodyPr rtlCol="0"/>
          <a:lstStyle/>
          <a:p>
            <a:pPr marL="342900" indent="-342900" rtl="0">
              <a:buFontTx/>
              <a:buChar char="-"/>
            </a:pPr>
            <a:r>
              <a:rPr lang="en-GB" dirty="0"/>
              <a:t>Focused on challenges, opportunities when using digital tools, ending with three ways they can use to adapt.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The main conclusion was that is important that students understand them, in order to lead them to a smooth way and help them to succeed and achieve their goals.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74D078E0-1675-4479-A2AB-9DD2016B8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1" name="Date Placeholder 20">
            <a:extLst>
              <a:ext uri="{FF2B5EF4-FFF2-40B4-BE49-F238E27FC236}">
                <a16:creationId xmlns:a16="http://schemas.microsoft.com/office/drawing/2014/main" id="{551729ED-2101-46C4-9017-38DC9EAB95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86544" y="6140304"/>
            <a:ext cx="4837555" cy="287075"/>
          </a:xfrm>
        </p:spPr>
        <p:txBody>
          <a:bodyPr rtlCol="0"/>
          <a:lstStyle/>
          <a:p>
            <a:pPr rtl="0"/>
            <a:r>
              <a:rPr lang="en-GB"/>
              <a:t>2/4/20XX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02E0DE71-4D88-4BC4-A247-4E1F63023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 rtlCol="0"/>
          <a:lstStyle/>
          <a:p>
            <a:pPr rtl="0"/>
            <a:fld id="{FB5BC9EA-4FEE-444B-92CE-4488B20DCBA7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3964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84B2B35-06F8-4F5C-A618-6002214CE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 rtlCol="0"/>
          <a:lstStyle/>
          <a:p>
            <a:pPr rtl="0"/>
            <a:r>
              <a:rPr lang="en-GB" dirty="0"/>
              <a:t>Research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26392955-6557-4ED6-B174-E9F9D52D2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0300"/>
            <a:ext cx="6025116" cy="3352226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The sources that I used were a bit difficult to find as I used CRAAP test on all of them.</a:t>
            </a:r>
          </a:p>
          <a:p>
            <a:pPr rtl="0"/>
            <a:r>
              <a:rPr lang="en-GB" dirty="0"/>
              <a:t>The whole research process it was a bit difficult but not impossible to succeed.</a:t>
            </a:r>
          </a:p>
          <a:p>
            <a:pPr rtl="0"/>
            <a:r>
              <a:rPr lang="en-GB" dirty="0"/>
              <a:t>During my research, my perspective changed a bit. I found out that I am not the online one facing challenges and also ways on how I can adapt to them.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9340F6AA-F9FD-46A1-A761-C0CE6F626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 rtlCol="0"/>
          <a:lstStyle/>
          <a:p>
            <a:pPr rtl="0"/>
            <a:r>
              <a:rPr lang="en-GB"/>
              <a:t>2/4/20XX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C320AFE2-20CA-43D3-8E4E-28DBD9F9B755}"/>
              </a:ext>
            </a:extLst>
          </p:cNvPr>
          <p:cNvPicPr>
            <a:picLocks noGrp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7269480" y="2248346"/>
            <a:ext cx="3465576" cy="3465576"/>
          </a:xfrm>
        </p:spPr>
      </p:pic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CBBB7DCC-419E-4462-B49C-E0F2281E7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Reflective presentation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206A6756-4AD0-48B1-A2A6-221571B10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 rtlCol="0"/>
          <a:lstStyle/>
          <a:p>
            <a:pPr rtl="0"/>
            <a:fld id="{FB5BC9EA-4FEE-444B-92CE-4488B20DCBA7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396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029A8827-3374-4A11-8C85-AA2D78E9D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6143" y="633510"/>
            <a:ext cx="4951823" cy="1500079"/>
          </a:xfrm>
        </p:spPr>
        <p:txBody>
          <a:bodyPr rtlCol="0"/>
          <a:lstStyle/>
          <a:p>
            <a:pPr rtl="0"/>
            <a:r>
              <a:rPr lang="en-GB" dirty="0"/>
              <a:t>PLANNING &amp; WRITING  </a:t>
            </a:r>
          </a:p>
        </p:txBody>
      </p:sp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E8D6D228-D684-4F0F-9A5A-880FC7432E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10343" b="10343"/>
          <a:stretch/>
        </p:blipFill>
        <p:spPr>
          <a:xfrm>
            <a:off x="379818" y="1739422"/>
            <a:ext cx="4260511" cy="3379155"/>
          </a:xfr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017C5392-1C76-48FA-8940-76AD15BCE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6144" y="2794959"/>
            <a:ext cx="4856441" cy="2877746"/>
          </a:xfrm>
        </p:spPr>
        <p:txBody>
          <a:bodyPr rtlCol="0"/>
          <a:lstStyle/>
          <a:p>
            <a:pPr marL="342900" indent="-342900" rtl="0">
              <a:buFontTx/>
              <a:buChar char="-"/>
            </a:pPr>
            <a:r>
              <a:rPr lang="en-GB" dirty="0"/>
              <a:t>Planning process was easy as I used the handbook  which includes all the topics that I had to cover in my report. I used Harvard guide for referencing.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During the writing process I struggled a bit as I wanted to make sure I am using the right informations to include in my report.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74D078E0-1675-4479-A2AB-9DD2016B8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1" name="Date Placeholder 20">
            <a:extLst>
              <a:ext uri="{FF2B5EF4-FFF2-40B4-BE49-F238E27FC236}">
                <a16:creationId xmlns:a16="http://schemas.microsoft.com/office/drawing/2014/main" id="{551729ED-2101-46C4-9017-38DC9EAB95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86544" y="6140304"/>
            <a:ext cx="4837555" cy="287075"/>
          </a:xfrm>
        </p:spPr>
        <p:txBody>
          <a:bodyPr rtlCol="0"/>
          <a:lstStyle/>
          <a:p>
            <a:pPr rtl="0"/>
            <a:r>
              <a:rPr lang="en-GB"/>
              <a:t>2/4/20XX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02E0DE71-4D88-4BC4-A247-4E1F63023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 rtlCol="0"/>
          <a:lstStyle/>
          <a:p>
            <a:pPr rtl="0"/>
            <a:fld id="{FB5BC9EA-4FEE-444B-92CE-4488B20DCBA7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5075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84B2B35-06F8-4F5C-A618-6002214CE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 rtlCol="0"/>
          <a:lstStyle/>
          <a:p>
            <a:pPr rtl="0"/>
            <a:r>
              <a:rPr lang="en-GB" dirty="0"/>
              <a:t>Challenges 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26392955-6557-4ED6-B174-E9F9D52D2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0300"/>
            <a:ext cx="6025116" cy="3352226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The biggest challenge in completing my report was time management and find the right sources to use for it.</a:t>
            </a:r>
          </a:p>
          <a:p>
            <a:pPr rtl="0"/>
            <a:r>
              <a:rPr lang="en-GB" dirty="0"/>
              <a:t>I overcome these challenges by telling myself that no matter how much I struggle after submission I will feel better.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9340F6AA-F9FD-46A1-A761-C0CE6F626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 rtlCol="0"/>
          <a:lstStyle/>
          <a:p>
            <a:pPr rtl="0"/>
            <a:r>
              <a:rPr lang="en-GB"/>
              <a:t>2/4/20XX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C320AFE2-20CA-43D3-8E4E-28DBD9F9B755}"/>
              </a:ext>
            </a:extLst>
          </p:cNvPr>
          <p:cNvPicPr>
            <a:picLocks noGrp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7269480" y="2248346"/>
            <a:ext cx="3465576" cy="3465576"/>
          </a:xfrm>
        </p:spPr>
      </p:pic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CBBB7DCC-419E-4462-B49C-E0F2281E7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Reflective presentation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206A6756-4AD0-48B1-A2A6-221571B10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 rtlCol="0"/>
          <a:lstStyle/>
          <a:p>
            <a:pPr rtl="0"/>
            <a:fld id="{FB5BC9EA-4FEE-444B-92CE-4488B20DCBA7}" type="slidenum">
              <a:rPr lang="en-GB" smtClean="0"/>
              <a:pPr rtl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2855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029A8827-3374-4A11-8C85-AA2D78E9D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6143" y="633510"/>
            <a:ext cx="4951823" cy="1500079"/>
          </a:xfrm>
        </p:spPr>
        <p:txBody>
          <a:bodyPr rtlCol="0"/>
          <a:lstStyle/>
          <a:p>
            <a:pPr rtl="0"/>
            <a:r>
              <a:rPr lang="en-GB" dirty="0"/>
              <a:t>Successes </a:t>
            </a:r>
          </a:p>
        </p:txBody>
      </p:sp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E8D6D228-D684-4F0F-9A5A-880FC7432E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10343" b="10343"/>
          <a:stretch/>
        </p:blipFill>
        <p:spPr>
          <a:xfrm>
            <a:off x="379818" y="1739422"/>
            <a:ext cx="4260511" cy="3379155"/>
          </a:xfr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017C5392-1C76-48FA-8940-76AD15BCE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6144" y="2794959"/>
            <a:ext cx="4856441" cy="2877746"/>
          </a:xfrm>
        </p:spPr>
        <p:txBody>
          <a:bodyPr rtlCol="0"/>
          <a:lstStyle/>
          <a:p>
            <a:pPr marL="342900" indent="-342900" rtl="0">
              <a:buFontTx/>
              <a:buChar char="-"/>
            </a:pPr>
            <a:r>
              <a:rPr lang="en-GB" dirty="0"/>
              <a:t>I am proud of myself because no matter how much I struggled, I managed to submit the report on time. 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I am also proud of the sources that I have used and the way I structured them.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74D078E0-1675-4479-A2AB-9DD2016B8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1" name="Date Placeholder 20">
            <a:extLst>
              <a:ext uri="{FF2B5EF4-FFF2-40B4-BE49-F238E27FC236}">
                <a16:creationId xmlns:a16="http://schemas.microsoft.com/office/drawing/2014/main" id="{551729ED-2101-46C4-9017-38DC9EAB95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86544" y="6140304"/>
            <a:ext cx="4837555" cy="287075"/>
          </a:xfrm>
        </p:spPr>
        <p:txBody>
          <a:bodyPr rtlCol="0"/>
          <a:lstStyle/>
          <a:p>
            <a:pPr rtl="0"/>
            <a:r>
              <a:rPr lang="en-GB"/>
              <a:t>2/4/20XX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02E0DE71-4D88-4BC4-A247-4E1F63023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 rtlCol="0"/>
          <a:lstStyle/>
          <a:p>
            <a:pPr rtl="0"/>
            <a:fld id="{FB5BC9EA-4FEE-444B-92CE-4488B20DCBA7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8978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8B644-5F5A-4E5B-BA28-DE6E222EB9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5422" y="2412690"/>
            <a:ext cx="8074662" cy="4595448"/>
          </a:xfrm>
        </p:spPr>
        <p:txBody>
          <a:bodyPr rtlCol="0"/>
          <a:lstStyle/>
          <a:p>
            <a:pPr rtl="0"/>
            <a:r>
              <a:rPr lang="en-GB"/>
              <a:t>THANK YOU!</a:t>
            </a:r>
            <a:endParaRPr lang="en-GB" dirty="0"/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2A78338C-8C66-4E15-9C44-D88273C2E6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 rtlCol="0"/>
          <a:lstStyle/>
          <a:p>
            <a:pPr rtl="0"/>
            <a:r>
              <a:rPr lang="en-GB"/>
              <a:t>2/4/20XX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A71A34B9-CDBE-4F6F-A2CD-04C420DB3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 rtlCol="0"/>
          <a:lstStyle/>
          <a:p>
            <a:pPr rtl="0"/>
            <a:fld id="{42B7CBA4-B6F8-42AF-9F87-A3019C537482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93A2C0-9267-A399-81AB-8DCB7701F928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36FA4AA-688A-3C81-A9DC-3047ADBE44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6632" r="16632"/>
          <a:stretch/>
        </p:blipFill>
        <p:spPr>
          <a:xfrm>
            <a:off x="6440805" y="346969"/>
            <a:ext cx="4308475" cy="5669280"/>
          </a:xfrm>
          <a:prstGeom prst="rect">
            <a:avLst/>
          </a:prstGeom>
          <a:ln w="12700" cap="sq">
            <a:noFill/>
          </a:ln>
        </p:spPr>
      </p:pic>
    </p:spTree>
    <p:extLst>
      <p:ext uri="{BB962C8B-B14F-4D97-AF65-F5344CB8AC3E}">
        <p14:creationId xmlns:p14="http://schemas.microsoft.com/office/powerpoint/2010/main" val="25739623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emoVTI">
  <a:themeElements>
    <a:clrScheme name="Custom 73">
      <a:dk1>
        <a:sysClr val="windowText" lastClr="000000"/>
      </a:dk1>
      <a:lt1>
        <a:sysClr val="window" lastClr="FFFFFF"/>
      </a:lt1>
      <a:dk2>
        <a:srgbClr val="192033"/>
      </a:dk2>
      <a:lt2>
        <a:srgbClr val="F3EAD9"/>
      </a:lt2>
      <a:accent1>
        <a:srgbClr val="ED625F"/>
      </a:accent1>
      <a:accent2>
        <a:srgbClr val="2F4FA7"/>
      </a:accent2>
      <a:accent3>
        <a:srgbClr val="76A899"/>
      </a:accent3>
      <a:accent4>
        <a:srgbClr val="D4669D"/>
      </a:accent4>
      <a:accent5>
        <a:srgbClr val="F2855A"/>
      </a:accent5>
      <a:accent6>
        <a:srgbClr val="C44732"/>
      </a:accent6>
      <a:hlink>
        <a:srgbClr val="3F7AAF"/>
      </a:hlink>
      <a:folHlink>
        <a:srgbClr val="9E4687"/>
      </a:folHlink>
    </a:clrScheme>
    <a:fontScheme name="Elephant Univers Condensed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1607947_TF00775130_Win32" id="{C64D97B4-B77D-4A07-A846-7308C0602138}" vid="{FA99D544-C2CC-40B7-A65C-F3053DE60F8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1AE2BE2-2448-4E7B-801D-A1DB86E25C07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D7D1BE6E-AF61-4499-9528-70BA981F408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76123C-0D07-411D-99F3-D7FCBD3176D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548</Words>
  <Application>Microsoft Office PowerPoint</Application>
  <PresentationFormat>Widescreen</PresentationFormat>
  <Paragraphs>125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MemoVTI</vt:lpstr>
      <vt:lpstr>Reflective Presentation </vt:lpstr>
      <vt:lpstr>Agenda</vt:lpstr>
      <vt:lpstr>Overview </vt:lpstr>
      <vt:lpstr>Research</vt:lpstr>
      <vt:lpstr>PLANNING &amp; WRITING  </vt:lpstr>
      <vt:lpstr>Challenges </vt:lpstr>
      <vt:lpstr>Successes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 </dc:title>
  <dc:creator>Elena Dinu (2320466)</dc:creator>
  <cp:lastModifiedBy>Elena Dinu (2320466)</cp:lastModifiedBy>
  <cp:revision>1</cp:revision>
  <dcterms:created xsi:type="dcterms:W3CDTF">2025-11-21T21:16:10Z</dcterms:created>
  <dcterms:modified xsi:type="dcterms:W3CDTF">2025-11-21T22:25:06Z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