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65" r:id="rId5"/>
    <p:sldId id="381" r:id="rId6"/>
    <p:sldId id="373" r:id="rId7"/>
    <p:sldId id="385" r:id="rId8"/>
    <p:sldId id="374" r:id="rId9"/>
    <p:sldId id="386" r:id="rId10"/>
    <p:sldId id="364" r:id="rId11"/>
    <p:sldId id="387" r:id="rId12"/>
    <p:sldId id="388" r:id="rId13"/>
    <p:sldId id="389" r:id="rId14"/>
    <p:sldId id="357" r:id="rId15"/>
    <p:sldId id="390" r:id="rId16"/>
    <p:sldId id="378" r:id="rId17"/>
    <p:sldId id="384" r:id="rId18"/>
  </p:sldIdLst>
  <p:sldSz cx="12192000" cy="6858000"/>
  <p:notesSz cx="6858000" cy="9144000"/>
  <p:custDataLst>
    <p:tags r:id="rId20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1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D88F"/>
    <a:srgbClr val="1C3C54"/>
    <a:srgbClr val="0E1F32"/>
    <a:srgbClr val="2B8F94"/>
    <a:srgbClr val="CAB684"/>
    <a:srgbClr val="90316F"/>
    <a:srgbClr val="E5BE8B"/>
    <a:srgbClr val="AB44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9" autoAdjust="0"/>
    <p:restoredTop sz="94660"/>
  </p:normalViewPr>
  <p:slideViewPr>
    <p:cSldViewPr snapToGrid="0">
      <p:cViewPr varScale="1">
        <p:scale>
          <a:sx n="69" d="100"/>
          <a:sy n="69" d="100"/>
        </p:scale>
        <p:origin x="90" y="654"/>
      </p:cViewPr>
      <p:guideLst>
        <p:guide orient="horz" pos="2160"/>
        <p:guide pos="3817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39" d="100"/>
        <a:sy n="13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3" Type="http://schemas.openxmlformats.org/officeDocument/2006/relationships/slide" Target="slides/slide2.xml" /><Relationship Id="rId21" Type="http://schemas.openxmlformats.org/officeDocument/2006/relationships/presProps" Target="presProp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ags" Target="tags/tag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tableStyles" Target="tableStyles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theme" Target="theme/theme1.xml" /><Relationship Id="rId10" Type="http://schemas.openxmlformats.org/officeDocument/2006/relationships/slide" Target="slides/slide9.xml" /><Relationship Id="rId19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viewProps" Target="view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BB99F9-110D-44CD-A0D5-755B5CC837E5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237FDA-BEE9-452D-89F1-0B6E0B908AD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85852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 /><Relationship Id="rId1" Type="http://schemas.openxmlformats.org/officeDocument/2006/relationships/notesMaster" Target="../notesMasters/notesMaster1.xml" 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37FDA-BEE9-452D-89F1-0B6E0B908AD8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804097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37FDA-BEE9-452D-89F1-0B6E0B908AD8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618897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37FDA-BEE9-452D-89F1-0B6E0B908AD8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5804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37FDA-BEE9-452D-89F1-0B6E0B908AD8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155104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37FDA-BEE9-452D-89F1-0B6E0B908AD8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369020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37FDA-BEE9-452D-89F1-0B6E0B908AD8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84304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37FDA-BEE9-452D-89F1-0B6E0B908AD8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597968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37FDA-BEE9-452D-89F1-0B6E0B908AD8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759220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37FDA-BEE9-452D-89F1-0B6E0B908AD8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104461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027EFA-29CC-A246-980C-45E8B321909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052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37FDA-BEE9-452D-89F1-0B6E0B908AD8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361938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37FDA-BEE9-452D-89F1-0B6E0B908AD8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525130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37FDA-BEE9-452D-89F1-0B6E0B908AD8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631103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37FDA-BEE9-452D-89F1-0B6E0B908AD8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259591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37FDA-BEE9-452D-89F1-0B6E0B908AD8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321840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37FDA-BEE9-452D-89F1-0B6E0B908AD8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832066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37FDA-BEE9-452D-89F1-0B6E0B908AD8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60216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8C4C0A4-776A-47D5-B2BF-A0EE5DF466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611F529A-7E84-4774-BA97-91148B32F7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8BC95FE-C578-4C46-8584-64402A160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30F5-2F11-4DA9-8815-BCBF736918D6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7C6E9A8-DCF4-4B4D-A636-BD0579299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7F234BC-8099-4A33-89FF-CB458824D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05498-94DF-41A6-AF6E-64BE0DC8D67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39970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87E0EC1-1548-48B6-8B71-286BC1DC3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A8575F0-A12B-410D-BD70-5AEE71EA8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B245FB6-FF1D-4D99-B358-A95ACED8C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30F5-2F11-4DA9-8815-BCBF736918D6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3E68066-5C62-4543-8756-2B8090471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BF1FE86-E7E9-4E60-BC48-56E995F06C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05498-94DF-41A6-AF6E-64BE0DC8D67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76334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85CAB4B-D578-48A7-8F96-520F33B99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975D48AD-864A-4C44-9C45-F896379F49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E34E6D9-01CA-4592-BDB8-F82DA32F3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30F5-2F11-4DA9-8815-BCBF736918D6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602AC32-781B-4F9B-8AE3-33A43FB50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EEAA0C0-5683-4319-B81A-E675CDBFD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05498-94DF-41A6-AF6E-64BE0DC8D67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94615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BE679AC-F05F-4DAE-A2CD-C63A4781E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0282F97-BF55-429E-B75F-73C1521746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228DF233-49EB-473E-914C-96524161AB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E5072060-C1F3-4089-9663-A968DC54E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30F5-2F11-4DA9-8815-BCBF736918D6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2F212427-2DD5-4452-A768-AAD7D8DD1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2397C73C-9E89-426A-917D-F16D1A929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05498-94DF-41A6-AF6E-64BE0DC8D67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26771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BE96E66-EE16-4CF3-B42D-A4A853FE0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D848DB8-836E-49EC-8EB2-E93DD4B713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4E0BD7A-9479-4906-9054-3982823DD8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D79693A1-A5F0-4AD2-844C-E3D3404F24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D1728559-0580-4025-BB63-2C7B7051A5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BEA4D9CE-7024-4F52-A256-5DDEC9BE1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30F5-2F11-4DA9-8815-BCBF736918D6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D2C07140-6D47-41B5-8F4F-2BCD52439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242C74D2-C9E8-4E8C-9EC5-514F6A357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05498-94DF-41A6-AF6E-64BE0DC8D67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1" name="矩形 10"/>
          <p:cNvSpPr/>
          <p:nvPr userDrawn="1"/>
        </p:nvSpPr>
        <p:spPr>
          <a:xfrm>
            <a:off x="8325228" y="6545425"/>
            <a:ext cx="77513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www.1ppt.com/moban/   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行业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www.1ppt.com/hangye/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节日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www.1ppt.com/jieri/   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素材下载：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www.1ppt.com/sucai/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背景图片：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www.1ppt.com/beijing/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图表下载：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www.1ppt.com/tubiao/    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优秀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教程： 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www.1ppt.com/powerpoint/      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Word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教程： 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www.1ppt.com/word/              Excel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教程：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www.1ppt.com/excel/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资料下载：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www.1ppt.com/ziliao/        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课件下载：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www.1ppt.com/kejian/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范文下载：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www.1ppt.com/fanwen/           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试卷下载：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www.1ppt.com/shiti/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教案下载：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www.1ppt.com/jiaoan/      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字体下载：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www.1ppt.com/ziti/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 </a:t>
            </a:r>
            <a:endParaRPr lang="zh-CN" altLang="en-US" sz="100" dirty="0">
              <a:solidFill>
                <a:prstClr val="white"/>
              </a:solidFill>
              <a:latin typeface="Calibri"/>
              <a:ea typeface="宋体"/>
            </a:endParaRPr>
          </a:p>
        </p:txBody>
      </p:sp>
    </p:spTree>
    <p:extLst>
      <p:ext uri="{BB962C8B-B14F-4D97-AF65-F5344CB8AC3E}">
        <p14:creationId xmlns:p14="http://schemas.microsoft.com/office/powerpoint/2010/main" val="412806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CE5E266-D737-4BA9-BD3A-7F469C143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BB5BC272-A722-4143-A1FE-184E8AC829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30F5-2F11-4DA9-8815-BCBF736918D6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AE7E7332-5549-4D7D-9CC3-0F7D70ADB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9098BB06-C7E1-4106-BC63-3A27A6768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05498-94DF-41A6-AF6E-64BE0DC8D67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5864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AF363A42-BAB1-4719-BFC1-FB6335032A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30F5-2F11-4DA9-8815-BCBF736918D6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66593DB1-D66B-4D13-95F4-143750F84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B94118B-B6D6-4A0B-9D78-85473AD1D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05498-94DF-41A6-AF6E-64BE0DC8D67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43222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与标题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1114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02334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150A80E-0D21-4C2B-A4F5-127B6B205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29D16A3C-DB48-4CF5-975B-5168798709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D24884F-4C47-42C5-B771-C6C88826F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30F5-2F11-4DA9-8815-BCBF736918D6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79B31EE-DFFE-456C-8A6D-E06CFFAB4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9BF9CD5-22C0-4B2C-BBC3-FB16E8EE8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05498-94DF-41A6-AF6E-64BE0DC8D67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41926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80F37312-916F-4FEE-91C9-6C3E585A2A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7C33E8A1-DC84-4E18-9315-1BA185A61D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FB827DE-C602-4351-B402-276FB1203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230F5-2F11-4DA9-8815-BCBF736918D6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D68AD07-1F57-443A-A521-0F919608D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92F3499-FB92-44B7-8C37-18269A883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05498-94DF-41A6-AF6E-64BE0DC8D67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88438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2428478" y="1394220"/>
            <a:ext cx="1191756" cy="1191756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4233490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 hasCustomPrompt="1"/>
          </p:nvPr>
        </p:nvSpPr>
        <p:spPr>
          <a:xfrm>
            <a:off x="6151950" y="3418811"/>
            <a:ext cx="5036440" cy="2573111"/>
          </a:xfrm>
          <a:custGeom>
            <a:avLst/>
            <a:gdLst>
              <a:gd name="connsiteX0" fmla="*/ 0 w 5036440"/>
              <a:gd name="connsiteY0" fmla="*/ 0 h 2573111"/>
              <a:gd name="connsiteX1" fmla="*/ 5036440 w 5036440"/>
              <a:gd name="connsiteY1" fmla="*/ 0 h 2573111"/>
              <a:gd name="connsiteX2" fmla="*/ 5036440 w 5036440"/>
              <a:gd name="connsiteY2" fmla="*/ 2539969 h 2573111"/>
              <a:gd name="connsiteX3" fmla="*/ 5003298 w 5036440"/>
              <a:gd name="connsiteY3" fmla="*/ 2573111 h 2573111"/>
              <a:gd name="connsiteX4" fmla="*/ 0 w 5036440"/>
              <a:gd name="connsiteY4" fmla="*/ 2573111 h 25731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36440" h="2573111">
                <a:moveTo>
                  <a:pt x="0" y="0"/>
                </a:moveTo>
                <a:lnTo>
                  <a:pt x="5036440" y="0"/>
                </a:lnTo>
                <a:lnTo>
                  <a:pt x="5036440" y="2539969"/>
                </a:lnTo>
                <a:cubicBezTo>
                  <a:pt x="5036440" y="2558273"/>
                  <a:pt x="5021602" y="2573111"/>
                  <a:pt x="5003298" y="2573111"/>
                </a:cubicBezTo>
                <a:lnTo>
                  <a:pt x="0" y="2573111"/>
                </a:ln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2" hasCustomPrompt="1"/>
          </p:nvPr>
        </p:nvSpPr>
        <p:spPr>
          <a:xfrm>
            <a:off x="1115509" y="819656"/>
            <a:ext cx="5036440" cy="2599152"/>
          </a:xfrm>
          <a:custGeom>
            <a:avLst/>
            <a:gdLst>
              <a:gd name="connsiteX0" fmla="*/ 33477 w 5036440"/>
              <a:gd name="connsiteY0" fmla="*/ 0 h 2599152"/>
              <a:gd name="connsiteX1" fmla="*/ 5036440 w 5036440"/>
              <a:gd name="connsiteY1" fmla="*/ 0 h 2599152"/>
              <a:gd name="connsiteX2" fmla="*/ 5036440 w 5036440"/>
              <a:gd name="connsiteY2" fmla="*/ 2599152 h 2599152"/>
              <a:gd name="connsiteX3" fmla="*/ 0 w 5036440"/>
              <a:gd name="connsiteY3" fmla="*/ 2599152 h 2599152"/>
              <a:gd name="connsiteX4" fmla="*/ 0 w 5036440"/>
              <a:gd name="connsiteY4" fmla="*/ 33477 h 2599152"/>
              <a:gd name="connsiteX5" fmla="*/ 33477 w 5036440"/>
              <a:gd name="connsiteY5" fmla="*/ 0 h 25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36440" h="2599152">
                <a:moveTo>
                  <a:pt x="33477" y="0"/>
                </a:moveTo>
                <a:lnTo>
                  <a:pt x="5036440" y="0"/>
                </a:lnTo>
                <a:lnTo>
                  <a:pt x="5036440" y="2599152"/>
                </a:lnTo>
                <a:lnTo>
                  <a:pt x="0" y="2599152"/>
                </a:lnTo>
                <a:lnTo>
                  <a:pt x="0" y="33477"/>
                </a:lnTo>
                <a:cubicBezTo>
                  <a:pt x="0" y="14988"/>
                  <a:pt x="14988" y="0"/>
                  <a:pt x="33477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23438775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600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49" y="1277850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2392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6896100" cy="6858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7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600" b="1" i="0">
                <a:solidFill>
                  <a:srgbClr val="FFFFFF"/>
                </a:solidFill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007267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3117274" cy="6858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3117274" y="464072"/>
            <a:ext cx="2607101" cy="1364728"/>
          </a:xfrm>
          <a:prstGeom prst="rect">
            <a:avLst/>
          </a:prstGeom>
        </p:spPr>
        <p:txBody>
          <a:bodyPr vert="horz" wrap="none" lIns="121920" tIns="60960" rIns="121920" bIns="60960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800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800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3869048" y="1033955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600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111993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920" tIns="60960" rIns="121920" bIns="60960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800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800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600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49" y="1277850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 hasCustomPrompt="1"/>
          </p:nvPr>
        </p:nvSpPr>
        <p:spPr>
          <a:xfrm>
            <a:off x="4846975" y="2180244"/>
            <a:ext cx="2498048" cy="2498048"/>
          </a:xfrm>
          <a:custGeom>
            <a:avLst/>
            <a:gdLst>
              <a:gd name="connsiteX0" fmla="*/ 897241 w 4999205"/>
              <a:gd name="connsiteY0" fmla="*/ 349012 h 2498048"/>
              <a:gd name="connsiteX1" fmla="*/ 1794482 w 4999205"/>
              <a:gd name="connsiteY1" fmla="*/ 1246253 h 2498048"/>
              <a:gd name="connsiteX2" fmla="*/ 897241 w 4999205"/>
              <a:gd name="connsiteY2" fmla="*/ 2143494 h 2498048"/>
              <a:gd name="connsiteX3" fmla="*/ 0 w 4999205"/>
              <a:gd name="connsiteY3" fmla="*/ 1246253 h 2498048"/>
              <a:gd name="connsiteX4" fmla="*/ 897241 w 4999205"/>
              <a:gd name="connsiteY4" fmla="*/ 349012 h 2498048"/>
              <a:gd name="connsiteX5" fmla="*/ 3750181 w 4999205"/>
              <a:gd name="connsiteY5" fmla="*/ 0 h 2498048"/>
              <a:gd name="connsiteX6" fmla="*/ 4277993 w 4999205"/>
              <a:gd name="connsiteY6" fmla="*/ 218627 h 2498048"/>
              <a:gd name="connsiteX7" fmla="*/ 4780578 w 4999205"/>
              <a:gd name="connsiteY7" fmla="*/ 721212 h 2498048"/>
              <a:gd name="connsiteX8" fmla="*/ 4780578 w 4999205"/>
              <a:gd name="connsiteY8" fmla="*/ 1776836 h 2498048"/>
              <a:gd name="connsiteX9" fmla="*/ 4277993 w 4999205"/>
              <a:gd name="connsiteY9" fmla="*/ 2279421 h 2498048"/>
              <a:gd name="connsiteX10" fmla="*/ 3222369 w 4999205"/>
              <a:gd name="connsiteY10" fmla="*/ 2279421 h 2498048"/>
              <a:gd name="connsiteX11" fmla="*/ 2719785 w 4999205"/>
              <a:gd name="connsiteY11" fmla="*/ 1776836 h 2498048"/>
              <a:gd name="connsiteX12" fmla="*/ 2719785 w 4999205"/>
              <a:gd name="connsiteY12" fmla="*/ 721212 h 2498048"/>
              <a:gd name="connsiteX13" fmla="*/ 3222369 w 4999205"/>
              <a:gd name="connsiteY13" fmla="*/ 218627 h 2498048"/>
              <a:gd name="connsiteX14" fmla="*/ 3750181 w 4999205"/>
              <a:gd name="connsiteY14" fmla="*/ 0 h 2498048"/>
              <a:gd name="connsiteX0" fmla="*/ 24941 w 5024146"/>
              <a:gd name="connsiteY0" fmla="*/ 1246253 h 2498048"/>
              <a:gd name="connsiteX1" fmla="*/ 1819423 w 5024146"/>
              <a:gd name="connsiteY1" fmla="*/ 1246253 h 2498048"/>
              <a:gd name="connsiteX2" fmla="*/ 922182 w 5024146"/>
              <a:gd name="connsiteY2" fmla="*/ 2143494 h 2498048"/>
              <a:gd name="connsiteX3" fmla="*/ 24941 w 5024146"/>
              <a:gd name="connsiteY3" fmla="*/ 1246253 h 2498048"/>
              <a:gd name="connsiteX4" fmla="*/ 3775122 w 5024146"/>
              <a:gd name="connsiteY4" fmla="*/ 0 h 2498048"/>
              <a:gd name="connsiteX5" fmla="*/ 4302934 w 5024146"/>
              <a:gd name="connsiteY5" fmla="*/ 218627 h 2498048"/>
              <a:gd name="connsiteX6" fmla="*/ 4805519 w 5024146"/>
              <a:gd name="connsiteY6" fmla="*/ 721212 h 2498048"/>
              <a:gd name="connsiteX7" fmla="*/ 4805519 w 5024146"/>
              <a:gd name="connsiteY7" fmla="*/ 1776836 h 2498048"/>
              <a:gd name="connsiteX8" fmla="*/ 4302934 w 5024146"/>
              <a:gd name="connsiteY8" fmla="*/ 2279421 h 2498048"/>
              <a:gd name="connsiteX9" fmla="*/ 3247310 w 5024146"/>
              <a:gd name="connsiteY9" fmla="*/ 2279421 h 2498048"/>
              <a:gd name="connsiteX10" fmla="*/ 2744726 w 5024146"/>
              <a:gd name="connsiteY10" fmla="*/ 1776836 h 2498048"/>
              <a:gd name="connsiteX11" fmla="*/ 2744726 w 5024146"/>
              <a:gd name="connsiteY11" fmla="*/ 721212 h 2498048"/>
              <a:gd name="connsiteX12" fmla="*/ 3247310 w 5024146"/>
              <a:gd name="connsiteY12" fmla="*/ 218627 h 2498048"/>
              <a:gd name="connsiteX13" fmla="*/ 3775122 w 5024146"/>
              <a:gd name="connsiteY13" fmla="*/ 0 h 2498048"/>
              <a:gd name="connsiteX0" fmla="*/ 24941 w 5024146"/>
              <a:gd name="connsiteY0" fmla="*/ 1246253 h 2498048"/>
              <a:gd name="connsiteX1" fmla="*/ 922182 w 5024146"/>
              <a:gd name="connsiteY1" fmla="*/ 2143494 h 2498048"/>
              <a:gd name="connsiteX2" fmla="*/ 24941 w 5024146"/>
              <a:gd name="connsiteY2" fmla="*/ 1246253 h 2498048"/>
              <a:gd name="connsiteX3" fmla="*/ 3775122 w 5024146"/>
              <a:gd name="connsiteY3" fmla="*/ 0 h 2498048"/>
              <a:gd name="connsiteX4" fmla="*/ 4302934 w 5024146"/>
              <a:gd name="connsiteY4" fmla="*/ 218627 h 2498048"/>
              <a:gd name="connsiteX5" fmla="*/ 4805519 w 5024146"/>
              <a:gd name="connsiteY5" fmla="*/ 721212 h 2498048"/>
              <a:gd name="connsiteX6" fmla="*/ 4805519 w 5024146"/>
              <a:gd name="connsiteY6" fmla="*/ 1776836 h 2498048"/>
              <a:gd name="connsiteX7" fmla="*/ 4302934 w 5024146"/>
              <a:gd name="connsiteY7" fmla="*/ 2279421 h 2498048"/>
              <a:gd name="connsiteX8" fmla="*/ 3247310 w 5024146"/>
              <a:gd name="connsiteY8" fmla="*/ 2279421 h 2498048"/>
              <a:gd name="connsiteX9" fmla="*/ 2744726 w 5024146"/>
              <a:gd name="connsiteY9" fmla="*/ 1776836 h 2498048"/>
              <a:gd name="connsiteX10" fmla="*/ 2744726 w 5024146"/>
              <a:gd name="connsiteY10" fmla="*/ 721212 h 2498048"/>
              <a:gd name="connsiteX11" fmla="*/ 3247310 w 5024146"/>
              <a:gd name="connsiteY11" fmla="*/ 218627 h 2498048"/>
              <a:gd name="connsiteX12" fmla="*/ 3775122 w 5024146"/>
              <a:gd name="connsiteY12" fmla="*/ 0 h 2498048"/>
              <a:gd name="connsiteX0" fmla="*/ 1249024 w 2498048"/>
              <a:gd name="connsiteY0" fmla="*/ 0 h 2498048"/>
              <a:gd name="connsiteX1" fmla="*/ 1776836 w 2498048"/>
              <a:gd name="connsiteY1" fmla="*/ 218627 h 2498048"/>
              <a:gd name="connsiteX2" fmla="*/ 2279421 w 2498048"/>
              <a:gd name="connsiteY2" fmla="*/ 721212 h 2498048"/>
              <a:gd name="connsiteX3" fmla="*/ 2279421 w 2498048"/>
              <a:gd name="connsiteY3" fmla="*/ 1776836 h 2498048"/>
              <a:gd name="connsiteX4" fmla="*/ 1776836 w 2498048"/>
              <a:gd name="connsiteY4" fmla="*/ 2279421 h 2498048"/>
              <a:gd name="connsiteX5" fmla="*/ 721212 w 2498048"/>
              <a:gd name="connsiteY5" fmla="*/ 2279421 h 2498048"/>
              <a:gd name="connsiteX6" fmla="*/ 218628 w 2498048"/>
              <a:gd name="connsiteY6" fmla="*/ 1776836 h 2498048"/>
              <a:gd name="connsiteX7" fmla="*/ 218628 w 2498048"/>
              <a:gd name="connsiteY7" fmla="*/ 721212 h 2498048"/>
              <a:gd name="connsiteX8" fmla="*/ 721212 w 2498048"/>
              <a:gd name="connsiteY8" fmla="*/ 218627 h 2498048"/>
              <a:gd name="connsiteX9" fmla="*/ 1249024 w 2498048"/>
              <a:gd name="connsiteY9" fmla="*/ 0 h 2498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98048" h="2498048">
                <a:moveTo>
                  <a:pt x="1249024" y="0"/>
                </a:moveTo>
                <a:cubicBezTo>
                  <a:pt x="1440055" y="0"/>
                  <a:pt x="1631085" y="72876"/>
                  <a:pt x="1776836" y="218627"/>
                </a:cubicBezTo>
                <a:lnTo>
                  <a:pt x="2279421" y="721212"/>
                </a:lnTo>
                <a:cubicBezTo>
                  <a:pt x="2570924" y="1012715"/>
                  <a:pt x="2570924" y="1485334"/>
                  <a:pt x="2279421" y="1776836"/>
                </a:cubicBezTo>
                <a:lnTo>
                  <a:pt x="1776836" y="2279421"/>
                </a:lnTo>
                <a:cubicBezTo>
                  <a:pt x="1485334" y="2570924"/>
                  <a:pt x="1012715" y="2570924"/>
                  <a:pt x="721212" y="2279421"/>
                </a:cubicBezTo>
                <a:lnTo>
                  <a:pt x="218628" y="1776836"/>
                </a:lnTo>
                <a:cubicBezTo>
                  <a:pt x="-72875" y="1485334"/>
                  <a:pt x="-72875" y="1012715"/>
                  <a:pt x="218628" y="721212"/>
                </a:cubicBezTo>
                <a:lnTo>
                  <a:pt x="721212" y="218627"/>
                </a:lnTo>
                <a:cubicBezTo>
                  <a:pt x="866963" y="72876"/>
                  <a:pt x="1057994" y="0"/>
                  <a:pt x="1249024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2712510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0728AFE5-E88A-402B-B585-873BE8BA9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9C491871-9523-4036-9DDA-4BF546AB17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C7B14A4-4B16-4AFF-9B26-1154E3B04F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F230F5-2F11-4DA9-8815-BCBF736918D6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71E80D5-4423-40F4-BE11-CDD175CD93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413CFE3-D537-4211-B867-635598858B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E05498-94DF-41A6-AF6E-64BE0DC8D67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6379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71" r:id="rId16"/>
    <p:sldLayoutId id="2147483674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 /><Relationship Id="rId7" Type="http://schemas.openxmlformats.org/officeDocument/2006/relationships/image" Target="../media/image4.png" /><Relationship Id="rId2" Type="http://schemas.openxmlformats.org/officeDocument/2006/relationships/tags" Target="../tags/tag3.xml" /><Relationship Id="rId1" Type="http://schemas.openxmlformats.org/officeDocument/2006/relationships/tags" Target="../tags/tag2.xml" /><Relationship Id="rId6" Type="http://schemas.openxmlformats.org/officeDocument/2006/relationships/image" Target="../media/image3.png" /><Relationship Id="rId5" Type="http://schemas.openxmlformats.org/officeDocument/2006/relationships/notesSlide" Target="../notesSlides/notesSlide1.xml" /><Relationship Id="rId4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tags" Target="../tags/tag12.xml" /><Relationship Id="rId13" Type="http://schemas.openxmlformats.org/officeDocument/2006/relationships/image" Target="../media/image3.png" /><Relationship Id="rId3" Type="http://schemas.openxmlformats.org/officeDocument/2006/relationships/tags" Target="../tags/tag7.xml" /><Relationship Id="rId7" Type="http://schemas.openxmlformats.org/officeDocument/2006/relationships/tags" Target="../tags/tag11.xml" /><Relationship Id="rId12" Type="http://schemas.openxmlformats.org/officeDocument/2006/relationships/notesSlide" Target="../notesSlides/notesSlide3.xml" /><Relationship Id="rId2" Type="http://schemas.openxmlformats.org/officeDocument/2006/relationships/tags" Target="../tags/tag6.xml" /><Relationship Id="rId1" Type="http://schemas.openxmlformats.org/officeDocument/2006/relationships/tags" Target="../tags/tag5.xml" /><Relationship Id="rId6" Type="http://schemas.openxmlformats.org/officeDocument/2006/relationships/tags" Target="../tags/tag10.xml" /><Relationship Id="rId11" Type="http://schemas.openxmlformats.org/officeDocument/2006/relationships/slideLayout" Target="../slideLayouts/slideLayout7.xml" /><Relationship Id="rId5" Type="http://schemas.openxmlformats.org/officeDocument/2006/relationships/tags" Target="../tags/tag9.xml" /><Relationship Id="rId10" Type="http://schemas.openxmlformats.org/officeDocument/2006/relationships/tags" Target="../tags/tag14.xml" /><Relationship Id="rId4" Type="http://schemas.openxmlformats.org/officeDocument/2006/relationships/tags" Target="../tags/tag8.xml" /><Relationship Id="rId9" Type="http://schemas.openxmlformats.org/officeDocument/2006/relationships/tags" Target="../tags/tag13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2.xml" 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tags" Target="../tags/tag22.xml" /><Relationship Id="rId13" Type="http://schemas.openxmlformats.org/officeDocument/2006/relationships/image" Target="../media/image3.png" /><Relationship Id="rId3" Type="http://schemas.openxmlformats.org/officeDocument/2006/relationships/tags" Target="../tags/tag17.xml" /><Relationship Id="rId7" Type="http://schemas.openxmlformats.org/officeDocument/2006/relationships/tags" Target="../tags/tag21.xml" /><Relationship Id="rId12" Type="http://schemas.openxmlformats.org/officeDocument/2006/relationships/notesSlide" Target="../notesSlides/notesSlide5.xml" /><Relationship Id="rId2" Type="http://schemas.openxmlformats.org/officeDocument/2006/relationships/tags" Target="../tags/tag16.xml" /><Relationship Id="rId1" Type="http://schemas.openxmlformats.org/officeDocument/2006/relationships/tags" Target="../tags/tag15.xml" /><Relationship Id="rId6" Type="http://schemas.openxmlformats.org/officeDocument/2006/relationships/tags" Target="../tags/tag20.xml" /><Relationship Id="rId11" Type="http://schemas.openxmlformats.org/officeDocument/2006/relationships/slideLayout" Target="../slideLayouts/slideLayout7.xml" /><Relationship Id="rId5" Type="http://schemas.openxmlformats.org/officeDocument/2006/relationships/tags" Target="../tags/tag19.xml" /><Relationship Id="rId10" Type="http://schemas.openxmlformats.org/officeDocument/2006/relationships/tags" Target="../tags/tag24.xml" /><Relationship Id="rId4" Type="http://schemas.openxmlformats.org/officeDocument/2006/relationships/tags" Target="../tags/tag18.xml" /><Relationship Id="rId9" Type="http://schemas.openxmlformats.org/officeDocument/2006/relationships/tags" Target="../tags/tag23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3.xml" /><Relationship Id="rId4" Type="http://schemas.openxmlformats.org/officeDocument/2006/relationships/image" Target="../media/image6.png" 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tags" Target="../tags/tag32.xml" /><Relationship Id="rId13" Type="http://schemas.openxmlformats.org/officeDocument/2006/relationships/image" Target="../media/image3.png" /><Relationship Id="rId3" Type="http://schemas.openxmlformats.org/officeDocument/2006/relationships/tags" Target="../tags/tag27.xml" /><Relationship Id="rId7" Type="http://schemas.openxmlformats.org/officeDocument/2006/relationships/tags" Target="../tags/tag31.xml" /><Relationship Id="rId12" Type="http://schemas.openxmlformats.org/officeDocument/2006/relationships/notesSlide" Target="../notesSlides/notesSlide7.xml" /><Relationship Id="rId2" Type="http://schemas.openxmlformats.org/officeDocument/2006/relationships/tags" Target="../tags/tag26.xml" /><Relationship Id="rId1" Type="http://schemas.openxmlformats.org/officeDocument/2006/relationships/tags" Target="../tags/tag25.xml" /><Relationship Id="rId6" Type="http://schemas.openxmlformats.org/officeDocument/2006/relationships/tags" Target="../tags/tag30.xml" /><Relationship Id="rId11" Type="http://schemas.openxmlformats.org/officeDocument/2006/relationships/slideLayout" Target="../slideLayouts/slideLayout7.xml" /><Relationship Id="rId5" Type="http://schemas.openxmlformats.org/officeDocument/2006/relationships/tags" Target="../tags/tag29.xml" /><Relationship Id="rId10" Type="http://schemas.openxmlformats.org/officeDocument/2006/relationships/tags" Target="../tags/tag34.xml" /><Relationship Id="rId4" Type="http://schemas.openxmlformats.org/officeDocument/2006/relationships/tags" Target="../tags/tag28.xml" /><Relationship Id="rId9" Type="http://schemas.openxmlformats.org/officeDocument/2006/relationships/tags" Target="../tags/tag33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14.xml" /><Relationship Id="rId4" Type="http://schemas.openxmlformats.org/officeDocument/2006/relationships/image" Target="../media/image7.png" 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tags" Target="../tags/tag42.xml" /><Relationship Id="rId13" Type="http://schemas.openxmlformats.org/officeDocument/2006/relationships/image" Target="../media/image3.png" /><Relationship Id="rId3" Type="http://schemas.openxmlformats.org/officeDocument/2006/relationships/tags" Target="../tags/tag37.xml" /><Relationship Id="rId7" Type="http://schemas.openxmlformats.org/officeDocument/2006/relationships/tags" Target="../tags/tag41.xml" /><Relationship Id="rId12" Type="http://schemas.openxmlformats.org/officeDocument/2006/relationships/notesSlide" Target="../notesSlides/notesSlide9.xml" /><Relationship Id="rId2" Type="http://schemas.openxmlformats.org/officeDocument/2006/relationships/tags" Target="../tags/tag36.xml" /><Relationship Id="rId1" Type="http://schemas.openxmlformats.org/officeDocument/2006/relationships/tags" Target="../tags/tag35.xml" /><Relationship Id="rId6" Type="http://schemas.openxmlformats.org/officeDocument/2006/relationships/tags" Target="../tags/tag40.xml" /><Relationship Id="rId11" Type="http://schemas.openxmlformats.org/officeDocument/2006/relationships/slideLayout" Target="../slideLayouts/slideLayout7.xml" /><Relationship Id="rId5" Type="http://schemas.openxmlformats.org/officeDocument/2006/relationships/tags" Target="../tags/tag39.xml" /><Relationship Id="rId10" Type="http://schemas.openxmlformats.org/officeDocument/2006/relationships/tags" Target="../tags/tag44.xml" /><Relationship Id="rId4" Type="http://schemas.openxmlformats.org/officeDocument/2006/relationships/tags" Target="../tags/tag38.xml" /><Relationship Id="rId9" Type="http://schemas.openxmlformats.org/officeDocument/2006/relationships/tags" Target="../tags/tag43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7.xml" 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tags" Target="../tags/tag52.xml" /><Relationship Id="rId13" Type="http://schemas.openxmlformats.org/officeDocument/2006/relationships/image" Target="../media/image3.png" /><Relationship Id="rId3" Type="http://schemas.openxmlformats.org/officeDocument/2006/relationships/tags" Target="../tags/tag47.xml" /><Relationship Id="rId7" Type="http://schemas.openxmlformats.org/officeDocument/2006/relationships/tags" Target="../tags/tag51.xml" /><Relationship Id="rId12" Type="http://schemas.openxmlformats.org/officeDocument/2006/relationships/notesSlide" Target="../notesSlides/notesSlide11.xml" /><Relationship Id="rId2" Type="http://schemas.openxmlformats.org/officeDocument/2006/relationships/tags" Target="../tags/tag46.xml" /><Relationship Id="rId1" Type="http://schemas.openxmlformats.org/officeDocument/2006/relationships/tags" Target="../tags/tag45.xml" /><Relationship Id="rId6" Type="http://schemas.openxmlformats.org/officeDocument/2006/relationships/tags" Target="../tags/tag50.xml" /><Relationship Id="rId11" Type="http://schemas.openxmlformats.org/officeDocument/2006/relationships/slideLayout" Target="../slideLayouts/slideLayout7.xml" /><Relationship Id="rId5" Type="http://schemas.openxmlformats.org/officeDocument/2006/relationships/tags" Target="../tags/tag49.xml" /><Relationship Id="rId10" Type="http://schemas.openxmlformats.org/officeDocument/2006/relationships/tags" Target="../tags/tag54.xml" /><Relationship Id="rId4" Type="http://schemas.openxmlformats.org/officeDocument/2006/relationships/tags" Target="../tags/tag48.xml" /><Relationship Id="rId9" Type="http://schemas.openxmlformats.org/officeDocument/2006/relationships/tags" Target="../tags/tag53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14.xml" 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tags" Target="../tags/tag62.xml" /><Relationship Id="rId13" Type="http://schemas.openxmlformats.org/officeDocument/2006/relationships/image" Target="../media/image3.png" /><Relationship Id="rId3" Type="http://schemas.openxmlformats.org/officeDocument/2006/relationships/tags" Target="../tags/tag57.xml" /><Relationship Id="rId7" Type="http://schemas.openxmlformats.org/officeDocument/2006/relationships/tags" Target="../tags/tag61.xml" /><Relationship Id="rId12" Type="http://schemas.openxmlformats.org/officeDocument/2006/relationships/notesSlide" Target="../notesSlides/notesSlide13.xml" /><Relationship Id="rId2" Type="http://schemas.openxmlformats.org/officeDocument/2006/relationships/tags" Target="../tags/tag56.xml" /><Relationship Id="rId1" Type="http://schemas.openxmlformats.org/officeDocument/2006/relationships/tags" Target="../tags/tag55.xml" /><Relationship Id="rId6" Type="http://schemas.openxmlformats.org/officeDocument/2006/relationships/tags" Target="../tags/tag60.xml" /><Relationship Id="rId11" Type="http://schemas.openxmlformats.org/officeDocument/2006/relationships/slideLayout" Target="../slideLayouts/slideLayout7.xml" /><Relationship Id="rId5" Type="http://schemas.openxmlformats.org/officeDocument/2006/relationships/tags" Target="../tags/tag59.xml" /><Relationship Id="rId10" Type="http://schemas.openxmlformats.org/officeDocument/2006/relationships/tags" Target="../tags/tag64.xml" /><Relationship Id="rId4" Type="http://schemas.openxmlformats.org/officeDocument/2006/relationships/tags" Target="../tags/tag58.xml" /><Relationship Id="rId9" Type="http://schemas.openxmlformats.org/officeDocument/2006/relationships/tags" Target="../tags/tag63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14.xml" /><Relationship Id="rId1" Type="http://schemas.openxmlformats.org/officeDocument/2006/relationships/slideLayout" Target="../slideLayouts/slideLayout15.xml" /><Relationship Id="rId4" Type="http://schemas.openxmlformats.org/officeDocument/2006/relationships/image" Target="../media/image8.jpeg" 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72.xml" /><Relationship Id="rId13" Type="http://schemas.openxmlformats.org/officeDocument/2006/relationships/image" Target="../media/image3.png" /><Relationship Id="rId3" Type="http://schemas.openxmlformats.org/officeDocument/2006/relationships/tags" Target="../tags/tag67.xml" /><Relationship Id="rId7" Type="http://schemas.openxmlformats.org/officeDocument/2006/relationships/tags" Target="../tags/tag71.xml" /><Relationship Id="rId12" Type="http://schemas.openxmlformats.org/officeDocument/2006/relationships/notesSlide" Target="../notesSlides/notesSlide15.xml" /><Relationship Id="rId2" Type="http://schemas.openxmlformats.org/officeDocument/2006/relationships/tags" Target="../tags/tag66.xml" /><Relationship Id="rId1" Type="http://schemas.openxmlformats.org/officeDocument/2006/relationships/tags" Target="../tags/tag65.xml" /><Relationship Id="rId6" Type="http://schemas.openxmlformats.org/officeDocument/2006/relationships/tags" Target="../tags/tag70.xml" /><Relationship Id="rId11" Type="http://schemas.openxmlformats.org/officeDocument/2006/relationships/slideLayout" Target="../slideLayouts/slideLayout7.xml" /><Relationship Id="rId5" Type="http://schemas.openxmlformats.org/officeDocument/2006/relationships/tags" Target="../tags/tag69.xml" /><Relationship Id="rId10" Type="http://schemas.openxmlformats.org/officeDocument/2006/relationships/tags" Target="../tags/tag74.xml" /><Relationship Id="rId4" Type="http://schemas.openxmlformats.org/officeDocument/2006/relationships/tags" Target="../tags/tag68.xml" /><Relationship Id="rId9" Type="http://schemas.openxmlformats.org/officeDocument/2006/relationships/tags" Target="../tags/tag73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 /><Relationship Id="rId2" Type="http://schemas.openxmlformats.org/officeDocument/2006/relationships/notesSlide" Target="../notesSlides/notesSlide16.xml" /><Relationship Id="rId1" Type="http://schemas.openxmlformats.org/officeDocument/2006/relationships/slideLayout" Target="../slideLayouts/slideLayout16.xml" 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7.xml" /><Relationship Id="rId3" Type="http://schemas.openxmlformats.org/officeDocument/2006/relationships/tags" Target="../tags/tag77.xml" /><Relationship Id="rId7" Type="http://schemas.openxmlformats.org/officeDocument/2006/relationships/slideLayout" Target="../slideLayouts/slideLayout7.xml" /><Relationship Id="rId2" Type="http://schemas.openxmlformats.org/officeDocument/2006/relationships/tags" Target="../tags/tag76.xml" /><Relationship Id="rId1" Type="http://schemas.openxmlformats.org/officeDocument/2006/relationships/tags" Target="../tags/tag75.xml" /><Relationship Id="rId6" Type="http://schemas.openxmlformats.org/officeDocument/2006/relationships/tags" Target="../tags/tag80.xml" /><Relationship Id="rId5" Type="http://schemas.openxmlformats.org/officeDocument/2006/relationships/tags" Target="../tags/tag79.xml" /><Relationship Id="rId4" Type="http://schemas.openxmlformats.org/officeDocument/2006/relationships/tags" Target="../tags/tag78.xml" /><Relationship Id="rId9" Type="http://schemas.openxmlformats.org/officeDocument/2006/relationships/image" Target="../media/image3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EA28BD82-5977-413D-9DCE-17B3B7CF42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PA_库_矩形 5">
            <a:extLst>
              <a:ext uri="{FF2B5EF4-FFF2-40B4-BE49-F238E27FC236}">
                <a16:creationId xmlns:a16="http://schemas.microsoft.com/office/drawing/2014/main" id="{4044ABB0-A946-4F03-8C8B-6350D40BEF17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7211156" y="1311443"/>
            <a:ext cx="4066674" cy="3621505"/>
          </a:xfrm>
          <a:prstGeom prst="rect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PA_库_文本框 14">
            <a:extLst>
              <a:ext uri="{FF2B5EF4-FFF2-40B4-BE49-F238E27FC236}">
                <a16:creationId xmlns:a16="http://schemas.microsoft.com/office/drawing/2014/main" id="{29C4878C-5D5A-4412-8A6C-D671702352BD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1678002" y="1505924"/>
            <a:ext cx="480131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7200" dirty="0">
                <a:solidFill>
                  <a:srgbClr val="F6D88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仪大宋简" panose="02010609000101010101" pitchFamily="49" charset="-122"/>
                <a:ea typeface="汉仪大宋简" panose="02010609000101010101" pitchFamily="49" charset="-122"/>
              </a:rPr>
              <a:t>中國經學史</a:t>
            </a:r>
            <a:endParaRPr lang="en-US" altLang="zh-TW" sz="7200" dirty="0">
              <a:solidFill>
                <a:srgbClr val="F6D88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汉仪大宋简" panose="02010609000101010101" pitchFamily="49" charset="-122"/>
              <a:ea typeface="汉仪大宋简" panose="02010609000101010101" pitchFamily="49" charset="-122"/>
            </a:endParaRPr>
          </a:p>
          <a:p>
            <a:endParaRPr lang="en-US" altLang="zh-TW" sz="3600" dirty="0">
              <a:solidFill>
                <a:srgbClr val="F6D88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汉仪大宋简" panose="02010609000101010101" pitchFamily="49" charset="-122"/>
              <a:ea typeface="汉仪大宋简" panose="02010609000101010101" pitchFamily="49" charset="-122"/>
            </a:endParaRPr>
          </a:p>
          <a:p>
            <a:r>
              <a:rPr lang="zh-TW" altLang="en-US" sz="3600" dirty="0">
                <a:solidFill>
                  <a:srgbClr val="F6D88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仪大宋简" panose="02010609000101010101" pitchFamily="49" charset="-122"/>
                <a:ea typeface="汉仪大宋简" panose="02010609000101010101" pitchFamily="49" charset="-122"/>
              </a:rPr>
              <a:t>第六講 經學分立時代</a:t>
            </a:r>
            <a:endParaRPr lang="zh-CN" altLang="en-US" sz="3600" dirty="0">
              <a:solidFill>
                <a:srgbClr val="F6D88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汉仪大宋简" panose="02010609000101010101" pitchFamily="49" charset="-122"/>
              <a:ea typeface="汉仪大宋简" panose="02010609000101010101" pitchFamily="49" charset="-122"/>
            </a:endParaRPr>
          </a:p>
        </p:txBody>
      </p:sp>
      <p:sp>
        <p:nvSpPr>
          <p:cNvPr id="16" name="PA_库_文本框 15">
            <a:extLst>
              <a:ext uri="{FF2B5EF4-FFF2-40B4-BE49-F238E27FC236}">
                <a16:creationId xmlns:a16="http://schemas.microsoft.com/office/drawing/2014/main" id="{10AC5567-5EB8-41B4-8AA7-5A64201E8EC2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7339263" y="4406534"/>
            <a:ext cx="39385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TW" altLang="en-US" sz="2800" dirty="0">
                <a:solidFill>
                  <a:srgbClr val="F6D88F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</a:rPr>
              <a:t>陳逢源</a:t>
            </a:r>
            <a:endParaRPr lang="zh-CN" altLang="en-US" sz="2800" dirty="0">
              <a:solidFill>
                <a:srgbClr val="F6D88F"/>
              </a:solidFill>
              <a:latin typeface="张海山锐线体简" panose="02000000000000000000" pitchFamily="2" charset="-122"/>
              <a:ea typeface="张海山锐线体简" panose="02000000000000000000" pitchFamily="2" charset="-122"/>
            </a:endParaRPr>
          </a:p>
        </p:txBody>
      </p:sp>
      <p:cxnSp>
        <p:nvCxnSpPr>
          <p:cNvPr id="7" name="直接连接符 4">
            <a:extLst>
              <a:ext uri="{FF2B5EF4-FFF2-40B4-BE49-F238E27FC236}">
                <a16:creationId xmlns:a16="http://schemas.microsoft.com/office/drawing/2014/main" id="{6131D655-40BD-41AE-85DA-281B931B693E}"/>
              </a:ext>
            </a:extLst>
          </p:cNvPr>
          <p:cNvCxnSpPr/>
          <p:nvPr/>
        </p:nvCxnSpPr>
        <p:spPr>
          <a:xfrm>
            <a:off x="1883297" y="2840811"/>
            <a:ext cx="2093494" cy="0"/>
          </a:xfrm>
          <a:prstGeom prst="line">
            <a:avLst/>
          </a:prstGeom>
          <a:ln>
            <a:solidFill>
              <a:srgbClr val="F6D8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圖片 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76492" y="1580277"/>
            <a:ext cx="3387619" cy="2661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1650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5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6" dur="1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5" grpId="0" autoUpdateAnimBg="0"/>
      <p:bldP spid="16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5A992EA5-B0E5-45E5-93F7-B7D5AAEF2BF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554"/>
          <a:stretch/>
        </p:blipFill>
        <p:spPr>
          <a:xfrm flipH="1">
            <a:off x="0" y="-111549"/>
            <a:ext cx="12192000" cy="6858000"/>
          </a:xfrm>
          <a:prstGeom prst="rect">
            <a:avLst/>
          </a:prstGeom>
        </p:spPr>
      </p:pic>
      <p:grpSp>
        <p:nvGrpSpPr>
          <p:cNvPr id="12" name="组合 11">
            <a:extLst>
              <a:ext uri="{FF2B5EF4-FFF2-40B4-BE49-F238E27FC236}">
                <a16:creationId xmlns:a16="http://schemas.microsoft.com/office/drawing/2014/main" id="{87ACD371-428A-44DF-9D56-9D0933FF9FFB}"/>
              </a:ext>
            </a:extLst>
          </p:cNvPr>
          <p:cNvGrpSpPr/>
          <p:nvPr/>
        </p:nvGrpSpPr>
        <p:grpSpPr>
          <a:xfrm>
            <a:off x="8287360" y="1486348"/>
            <a:ext cx="2944313" cy="3621505"/>
            <a:chOff x="8263492" y="1311444"/>
            <a:chExt cx="2944313" cy="3621505"/>
          </a:xfrm>
        </p:grpSpPr>
        <p:sp>
          <p:nvSpPr>
            <p:cNvPr id="3" name="矩形 2">
              <a:extLst>
                <a:ext uri="{FF2B5EF4-FFF2-40B4-BE49-F238E27FC236}">
                  <a16:creationId xmlns:a16="http://schemas.microsoft.com/office/drawing/2014/main" id="{65CC0E2D-6DBA-470E-8833-E843A56217FD}"/>
                </a:ext>
              </a:extLst>
            </p:cNvPr>
            <p:cNvSpPr/>
            <p:nvPr/>
          </p:nvSpPr>
          <p:spPr>
            <a:xfrm>
              <a:off x="8330094" y="1311444"/>
              <a:ext cx="2877711" cy="3621505"/>
            </a:xfrm>
            <a:prstGeom prst="rect">
              <a:avLst/>
            </a:prstGeom>
            <a:noFill/>
            <a:ln>
              <a:gradFill flip="none" rotWithShape="1">
                <a:gsLst>
                  <a:gs pos="0">
                    <a:srgbClr val="AB442C"/>
                  </a:gs>
                  <a:gs pos="39000">
                    <a:srgbClr val="E5BE8B"/>
                  </a:gs>
                  <a:gs pos="69000">
                    <a:srgbClr val="90316F"/>
                  </a:gs>
                  <a:gs pos="100000">
                    <a:srgbClr val="2B8F94"/>
                  </a:gs>
                </a:gsLst>
                <a:lin ang="0" scaled="1"/>
                <a:tileRect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  <p:cxnSp>
          <p:nvCxnSpPr>
            <p:cNvPr id="5" name="直接连接符 4">
              <a:extLst>
                <a:ext uri="{FF2B5EF4-FFF2-40B4-BE49-F238E27FC236}">
                  <a16:creationId xmlns:a16="http://schemas.microsoft.com/office/drawing/2014/main" id="{6131D655-40BD-41AE-85DA-281B931B693E}"/>
                </a:ext>
              </a:extLst>
            </p:cNvPr>
            <p:cNvCxnSpPr/>
            <p:nvPr/>
          </p:nvCxnSpPr>
          <p:spPr>
            <a:xfrm>
              <a:off x="8758991" y="2430380"/>
              <a:ext cx="2093494" cy="0"/>
            </a:xfrm>
            <a:prstGeom prst="line">
              <a:avLst/>
            </a:prstGeom>
            <a:ln>
              <a:solidFill>
                <a:srgbClr val="F6D88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5">
              <a:extLst>
                <a:ext uri="{FF2B5EF4-FFF2-40B4-BE49-F238E27FC236}">
                  <a16:creationId xmlns:a16="http://schemas.microsoft.com/office/drawing/2014/main" id="{9592C578-AE95-4E23-8B1D-67968CB0AA49}"/>
                </a:ext>
              </a:extLst>
            </p:cNvPr>
            <p:cNvCxnSpPr/>
            <p:nvPr/>
          </p:nvCxnSpPr>
          <p:spPr>
            <a:xfrm>
              <a:off x="8744875" y="2835443"/>
              <a:ext cx="2093494" cy="0"/>
            </a:xfrm>
            <a:prstGeom prst="line">
              <a:avLst/>
            </a:prstGeom>
            <a:ln>
              <a:solidFill>
                <a:srgbClr val="F6D88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等腰三角形 6">
              <a:extLst>
                <a:ext uri="{FF2B5EF4-FFF2-40B4-BE49-F238E27FC236}">
                  <a16:creationId xmlns:a16="http://schemas.microsoft.com/office/drawing/2014/main" id="{8DE1ED53-768B-41AA-B792-0DE99C18FF59}"/>
                </a:ext>
              </a:extLst>
            </p:cNvPr>
            <p:cNvSpPr/>
            <p:nvPr/>
          </p:nvSpPr>
          <p:spPr>
            <a:xfrm rot="10800000">
              <a:off x="9629833" y="1809011"/>
              <a:ext cx="351809" cy="303283"/>
            </a:xfrm>
            <a:prstGeom prst="triangle">
              <a:avLst/>
            </a:prstGeom>
            <a:solidFill>
              <a:srgbClr val="CAB68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id="{2E623B9A-AC4E-4F0C-BCB7-452EBAAB1FA0}"/>
                </a:ext>
              </a:extLst>
            </p:cNvPr>
            <p:cNvSpPr txBox="1"/>
            <p:nvPr/>
          </p:nvSpPr>
          <p:spPr>
            <a:xfrm>
              <a:off x="8263492" y="2835490"/>
              <a:ext cx="2877711" cy="17081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zh-TW" altLang="en-US" sz="10500" dirty="0">
                  <a:solidFill>
                    <a:srgbClr val="F6D88F"/>
                  </a:solidFill>
                  <a:latin typeface="张海山锐线体简" panose="02000000000000000000" pitchFamily="2" charset="-122"/>
                  <a:ea typeface="张海山锐线体简" panose="02000000000000000000" pitchFamily="2" charset="-122"/>
                </a:rPr>
                <a:t>目次</a:t>
              </a:r>
              <a:endParaRPr lang="zh-CN" altLang="en-US" sz="10500" dirty="0">
                <a:solidFill>
                  <a:srgbClr val="F6D88F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</a:endParaRPr>
            </a:p>
          </p:txBody>
        </p:sp>
      </p:grpSp>
      <p:grpSp>
        <p:nvGrpSpPr>
          <p:cNvPr id="29" name="Group 11">
            <a:extLst>
              <a:ext uri="{FF2B5EF4-FFF2-40B4-BE49-F238E27FC236}">
                <a16:creationId xmlns:a16="http://schemas.microsoft.com/office/drawing/2014/main" id="{325EED8F-329E-4200-B102-9FBCC6A14572}"/>
              </a:ext>
            </a:extLst>
          </p:cNvPr>
          <p:cNvGrpSpPr/>
          <p:nvPr/>
        </p:nvGrpSpPr>
        <p:grpSpPr>
          <a:xfrm>
            <a:off x="1534933" y="551938"/>
            <a:ext cx="6209758" cy="750389"/>
            <a:chOff x="7474081" y="2014411"/>
            <a:chExt cx="6209758" cy="750389"/>
          </a:xfrm>
        </p:grpSpPr>
        <p:sp>
          <p:nvSpPr>
            <p:cNvPr id="30" name="Rounded Rectangle 8">
              <a:extLst>
                <a:ext uri="{FF2B5EF4-FFF2-40B4-BE49-F238E27FC236}">
                  <a16:creationId xmlns:a16="http://schemas.microsoft.com/office/drawing/2014/main" id="{32C56A99-14E1-416C-A3AA-E62D6122C5AF}"/>
                </a:ext>
              </a:extLst>
            </p:cNvPr>
            <p:cNvSpPr/>
            <p:nvPr/>
          </p:nvSpPr>
          <p:spPr>
            <a:xfrm>
              <a:off x="7474081" y="2014411"/>
              <a:ext cx="750389" cy="750389"/>
            </a:xfrm>
            <a:prstGeom prst="roundRect">
              <a:avLst>
                <a:gd name="adj" fmla="val 3565"/>
              </a:avLst>
            </a:prstGeom>
            <a:solidFill>
              <a:schemeClr val="bg1"/>
            </a:solidFill>
            <a:ln>
              <a:noFill/>
            </a:ln>
            <a:effectLst>
              <a:outerShdw blurRad="381000" dist="254000" dir="5400000" algn="t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solidFill>
                    <a:srgbClr val="2B8F94"/>
                  </a:solidFill>
                  <a:latin typeface="张海山锐线体简" panose="02000000000000000000" pitchFamily="2" charset="-122"/>
                  <a:ea typeface="张海山锐线体简" panose="02000000000000000000" pitchFamily="2" charset="-122"/>
                  <a:cs typeface="linea-basic-10" charset="0"/>
                </a:rPr>
                <a:t>1</a:t>
              </a:r>
              <a:endParaRPr lang="en-US" sz="1050" dirty="0">
                <a:solidFill>
                  <a:srgbClr val="2B8F94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  <a:cs typeface="linea-basic-10" charset="0"/>
              </a:endParaRPr>
            </a:p>
          </p:txBody>
        </p:sp>
        <p:sp>
          <p:nvSpPr>
            <p:cNvPr id="31" name="Title 3">
              <a:extLst>
                <a:ext uri="{FF2B5EF4-FFF2-40B4-BE49-F238E27FC236}">
                  <a16:creationId xmlns:a16="http://schemas.microsoft.com/office/drawing/2014/main" id="{5D0A56F0-F3AF-45D4-8791-CC5D6CC5C531}"/>
                </a:ext>
              </a:extLst>
            </p:cNvPr>
            <p:cNvSpPr txBox="1">
              <a:spLocks/>
            </p:cNvSpPr>
            <p:nvPr/>
          </p:nvSpPr>
          <p:spPr>
            <a:xfrm>
              <a:off x="8371631" y="2126716"/>
              <a:ext cx="5312208" cy="340607"/>
            </a:xfrm>
            <a:prstGeom prst="rect">
              <a:avLst/>
            </a:prstGeom>
          </p:spPr>
          <p:txBody>
            <a:bodyPr/>
            <a:lstStyle>
              <a:lvl1pPr algn="l" defTabSz="914400" rtl="0" eaLnBrk="1" latinLnBrk="0" hangingPunct="1">
                <a:lnSpc>
                  <a:spcPct val="70000"/>
                </a:lnSpc>
                <a:spcBef>
                  <a:spcPct val="0"/>
                </a:spcBef>
                <a:buNone/>
                <a:defRPr sz="3600" b="1" i="0" kern="1200">
                  <a:solidFill>
                    <a:schemeClr val="tx1"/>
                  </a:solidFill>
                  <a:latin typeface="Roboto Thin" charset="0"/>
                  <a:ea typeface="Roboto Thin" charset="0"/>
                  <a:cs typeface="Roboto Thin" charset="0"/>
                </a:defRPr>
              </a:lvl1pPr>
            </a:lstStyle>
            <a:p>
              <a:pPr>
                <a:lnSpc>
                  <a:spcPct val="80000"/>
                </a:lnSpc>
              </a:pPr>
              <a:r>
                <a:rPr lang="zh-TW" altLang="en-US" sz="2800" b="0" dirty="0">
                  <a:gradFill>
                    <a:gsLst>
                      <a:gs pos="0">
                        <a:srgbClr val="AB442C"/>
                      </a:gs>
                      <a:gs pos="39000">
                        <a:srgbClr val="E5BE8B"/>
                      </a:gs>
                      <a:gs pos="69000">
                        <a:srgbClr val="90316F"/>
                      </a:gs>
                      <a:gs pos="100000">
                        <a:srgbClr val="2B8F94"/>
                      </a:gs>
                    </a:gsLst>
                    <a:lin ang="0" scaled="1"/>
                  </a:gradFill>
                  <a:latin typeface="张海山锐线体简" panose="02000000000000000000" pitchFamily="2" charset="-122"/>
                  <a:ea typeface="张海山锐线体简" panose="02000000000000000000" pitchFamily="2" charset="-122"/>
                  <a:cs typeface="Roboto Light" charset="0"/>
                </a:rPr>
                <a:t>南北朝分立，經也產生南北之分</a:t>
              </a:r>
              <a:endParaRPr lang="en-US" sz="2800" b="0" dirty="0">
                <a:gradFill>
                  <a:gsLst>
                    <a:gs pos="0">
                      <a:srgbClr val="AB442C"/>
                    </a:gs>
                    <a:gs pos="39000">
                      <a:srgbClr val="E5BE8B"/>
                    </a:gs>
                    <a:gs pos="69000">
                      <a:srgbClr val="90316F"/>
                    </a:gs>
                    <a:gs pos="100000">
                      <a:srgbClr val="2B8F94"/>
                    </a:gs>
                  </a:gsLst>
                  <a:lin ang="0" scaled="1"/>
                </a:gradFill>
                <a:latin typeface="张海山锐线体简" panose="02000000000000000000" pitchFamily="2" charset="-122"/>
                <a:ea typeface="张海山锐线体简" panose="02000000000000000000" pitchFamily="2" charset="-122"/>
                <a:cs typeface="Roboto Light" charset="0"/>
              </a:endParaRPr>
            </a:p>
          </p:txBody>
        </p:sp>
      </p:grpSp>
      <p:grpSp>
        <p:nvGrpSpPr>
          <p:cNvPr id="33" name="Group 12">
            <a:extLst>
              <a:ext uri="{FF2B5EF4-FFF2-40B4-BE49-F238E27FC236}">
                <a16:creationId xmlns:a16="http://schemas.microsoft.com/office/drawing/2014/main" id="{1A694987-C732-402A-8C71-884B3481103A}"/>
              </a:ext>
            </a:extLst>
          </p:cNvPr>
          <p:cNvGrpSpPr/>
          <p:nvPr/>
        </p:nvGrpSpPr>
        <p:grpSpPr>
          <a:xfrm>
            <a:off x="1534933" y="1301434"/>
            <a:ext cx="3858719" cy="750389"/>
            <a:chOff x="7474081" y="2014411"/>
            <a:chExt cx="3858719" cy="750389"/>
          </a:xfrm>
        </p:grpSpPr>
        <p:sp>
          <p:nvSpPr>
            <p:cNvPr id="34" name="Rounded Rectangle 13">
              <a:extLst>
                <a:ext uri="{FF2B5EF4-FFF2-40B4-BE49-F238E27FC236}">
                  <a16:creationId xmlns:a16="http://schemas.microsoft.com/office/drawing/2014/main" id="{9612A1D8-EF28-4FB4-9516-E7490008E4C8}"/>
                </a:ext>
              </a:extLst>
            </p:cNvPr>
            <p:cNvSpPr/>
            <p:nvPr/>
          </p:nvSpPr>
          <p:spPr>
            <a:xfrm>
              <a:off x="7474081" y="2014411"/>
              <a:ext cx="750389" cy="750389"/>
            </a:xfrm>
            <a:prstGeom prst="roundRect">
              <a:avLst>
                <a:gd name="adj" fmla="val 3565"/>
              </a:avLst>
            </a:prstGeom>
            <a:solidFill>
              <a:schemeClr val="bg1"/>
            </a:solidFill>
            <a:ln>
              <a:noFill/>
            </a:ln>
            <a:effectLst>
              <a:outerShdw blurRad="381000" dist="254000" dir="5400000" algn="t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solidFill>
                    <a:srgbClr val="2B8F94"/>
                  </a:solidFill>
                  <a:latin typeface="张海山锐线体简" panose="02000000000000000000" pitchFamily="2" charset="-122"/>
                  <a:ea typeface="张海山锐线体简" panose="02000000000000000000" pitchFamily="2" charset="-122"/>
                  <a:cs typeface="linea-basic-10" charset="0"/>
                </a:rPr>
                <a:t>2</a:t>
              </a:r>
              <a:endParaRPr lang="en-US" sz="1050" dirty="0">
                <a:solidFill>
                  <a:srgbClr val="2B8F94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  <a:cs typeface="linea-basic-10" charset="0"/>
              </a:endParaRPr>
            </a:p>
          </p:txBody>
        </p:sp>
        <p:sp>
          <p:nvSpPr>
            <p:cNvPr id="35" name="Title 3">
              <a:extLst>
                <a:ext uri="{FF2B5EF4-FFF2-40B4-BE49-F238E27FC236}">
                  <a16:creationId xmlns:a16="http://schemas.microsoft.com/office/drawing/2014/main" id="{3DCACDAD-DB4F-4EEE-BFBE-FAEADE7FACCF}"/>
                </a:ext>
              </a:extLst>
            </p:cNvPr>
            <p:cNvSpPr txBox="1">
              <a:spLocks/>
            </p:cNvSpPr>
            <p:nvPr/>
          </p:nvSpPr>
          <p:spPr>
            <a:xfrm>
              <a:off x="8371631" y="2126716"/>
              <a:ext cx="2961169" cy="340607"/>
            </a:xfrm>
            <a:prstGeom prst="rect">
              <a:avLst/>
            </a:prstGeom>
          </p:spPr>
          <p:txBody>
            <a:bodyPr/>
            <a:lstStyle>
              <a:lvl1pPr algn="l" defTabSz="914400" rtl="0" eaLnBrk="1" latinLnBrk="0" hangingPunct="1">
                <a:lnSpc>
                  <a:spcPct val="70000"/>
                </a:lnSpc>
                <a:spcBef>
                  <a:spcPct val="0"/>
                </a:spcBef>
                <a:buNone/>
                <a:defRPr sz="3600" b="1" i="0" kern="1200">
                  <a:solidFill>
                    <a:schemeClr val="tx1"/>
                  </a:solidFill>
                  <a:latin typeface="Roboto Thin" charset="0"/>
                  <a:ea typeface="Roboto Thin" charset="0"/>
                  <a:cs typeface="Roboto Thin" charset="0"/>
                </a:defRPr>
              </a:lvl1pPr>
            </a:lstStyle>
            <a:p>
              <a:pPr>
                <a:lnSpc>
                  <a:spcPct val="80000"/>
                </a:lnSpc>
              </a:pPr>
              <a:r>
                <a:rPr lang="zh-CN" altLang="en-US" sz="2800" b="0" dirty="0">
                  <a:gradFill>
                    <a:gsLst>
                      <a:gs pos="0">
                        <a:srgbClr val="AB442C"/>
                      </a:gs>
                      <a:gs pos="39000">
                        <a:srgbClr val="E5BE8B"/>
                      </a:gs>
                      <a:gs pos="69000">
                        <a:srgbClr val="90316F"/>
                      </a:gs>
                      <a:gs pos="100000">
                        <a:srgbClr val="2B8F94"/>
                      </a:gs>
                    </a:gsLst>
                    <a:lin ang="0" scaled="1"/>
                  </a:gradFill>
                  <a:latin typeface="张海山锐线体简" panose="02000000000000000000" pitchFamily="2" charset="-122"/>
                  <a:ea typeface="张海山锐线体简" panose="02000000000000000000" pitchFamily="2" charset="-122"/>
                  <a:cs typeface="Roboto Light" charset="0"/>
                </a:rPr>
                <a:t>北學所尚</a:t>
              </a:r>
              <a:endParaRPr lang="en-US" sz="2800" b="0" dirty="0">
                <a:gradFill>
                  <a:gsLst>
                    <a:gs pos="0">
                      <a:srgbClr val="AB442C"/>
                    </a:gs>
                    <a:gs pos="39000">
                      <a:srgbClr val="E5BE8B"/>
                    </a:gs>
                    <a:gs pos="69000">
                      <a:srgbClr val="90316F"/>
                    </a:gs>
                    <a:gs pos="100000">
                      <a:srgbClr val="2B8F94"/>
                    </a:gs>
                  </a:gsLst>
                  <a:lin ang="0" scaled="1"/>
                </a:gradFill>
                <a:latin typeface="张海山锐线体简" panose="02000000000000000000" pitchFamily="2" charset="-122"/>
                <a:ea typeface="张海山锐线体简" panose="02000000000000000000" pitchFamily="2" charset="-122"/>
                <a:cs typeface="Roboto Light" charset="0"/>
              </a:endParaRPr>
            </a:p>
          </p:txBody>
        </p:sp>
      </p:grpSp>
      <p:grpSp>
        <p:nvGrpSpPr>
          <p:cNvPr id="37" name="Group 16">
            <a:extLst>
              <a:ext uri="{FF2B5EF4-FFF2-40B4-BE49-F238E27FC236}">
                <a16:creationId xmlns:a16="http://schemas.microsoft.com/office/drawing/2014/main" id="{3BE0B635-3D30-443E-A123-5D195636AC23}"/>
              </a:ext>
            </a:extLst>
          </p:cNvPr>
          <p:cNvGrpSpPr/>
          <p:nvPr/>
        </p:nvGrpSpPr>
        <p:grpSpPr>
          <a:xfrm>
            <a:off x="1534933" y="2009353"/>
            <a:ext cx="3858719" cy="750389"/>
            <a:chOff x="7474081" y="2014411"/>
            <a:chExt cx="3858719" cy="750389"/>
          </a:xfrm>
        </p:grpSpPr>
        <p:sp>
          <p:nvSpPr>
            <p:cNvPr id="38" name="Rounded Rectangle 17">
              <a:extLst>
                <a:ext uri="{FF2B5EF4-FFF2-40B4-BE49-F238E27FC236}">
                  <a16:creationId xmlns:a16="http://schemas.microsoft.com/office/drawing/2014/main" id="{C7782F48-1FCB-4CE4-926E-8D5C4FC18A51}"/>
                </a:ext>
              </a:extLst>
            </p:cNvPr>
            <p:cNvSpPr/>
            <p:nvPr/>
          </p:nvSpPr>
          <p:spPr>
            <a:xfrm>
              <a:off x="7474081" y="2014411"/>
              <a:ext cx="750389" cy="750389"/>
            </a:xfrm>
            <a:prstGeom prst="roundRect">
              <a:avLst>
                <a:gd name="adj" fmla="val 3565"/>
              </a:avLst>
            </a:prstGeom>
            <a:solidFill>
              <a:schemeClr val="bg1"/>
            </a:solidFill>
            <a:ln>
              <a:noFill/>
            </a:ln>
            <a:effectLst>
              <a:outerShdw blurRad="381000" dist="254000" dir="5400000" algn="t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solidFill>
                    <a:srgbClr val="2B8F94"/>
                  </a:solidFill>
                  <a:latin typeface="张海山锐线体简" panose="02000000000000000000" pitchFamily="2" charset="-122"/>
                  <a:ea typeface="张海山锐线体简" panose="02000000000000000000" pitchFamily="2" charset="-122"/>
                  <a:cs typeface="linea-basic-10" charset="0"/>
                </a:rPr>
                <a:t>3</a:t>
              </a:r>
              <a:endParaRPr lang="en-US" sz="1050" dirty="0">
                <a:solidFill>
                  <a:srgbClr val="2B8F94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  <a:cs typeface="linea-basic-10" charset="0"/>
              </a:endParaRPr>
            </a:p>
          </p:txBody>
        </p:sp>
        <p:sp>
          <p:nvSpPr>
            <p:cNvPr id="39" name="Title 3">
              <a:extLst>
                <a:ext uri="{FF2B5EF4-FFF2-40B4-BE49-F238E27FC236}">
                  <a16:creationId xmlns:a16="http://schemas.microsoft.com/office/drawing/2014/main" id="{CD850F75-164F-4D32-8BD4-5616DE5ACC0E}"/>
                </a:ext>
              </a:extLst>
            </p:cNvPr>
            <p:cNvSpPr txBox="1">
              <a:spLocks/>
            </p:cNvSpPr>
            <p:nvPr/>
          </p:nvSpPr>
          <p:spPr>
            <a:xfrm>
              <a:off x="8371631" y="2126716"/>
              <a:ext cx="2961169" cy="340607"/>
            </a:xfrm>
            <a:prstGeom prst="rect">
              <a:avLst/>
            </a:prstGeom>
          </p:spPr>
          <p:txBody>
            <a:bodyPr/>
            <a:lstStyle>
              <a:lvl1pPr algn="l" defTabSz="914400" rtl="0" eaLnBrk="1" latinLnBrk="0" hangingPunct="1">
                <a:lnSpc>
                  <a:spcPct val="70000"/>
                </a:lnSpc>
                <a:spcBef>
                  <a:spcPct val="0"/>
                </a:spcBef>
                <a:buNone/>
                <a:defRPr sz="3600" b="1" i="0" kern="1200">
                  <a:solidFill>
                    <a:schemeClr val="tx1"/>
                  </a:solidFill>
                  <a:latin typeface="Roboto Thin" charset="0"/>
                  <a:ea typeface="Roboto Thin" charset="0"/>
                  <a:cs typeface="Roboto Thin" charset="0"/>
                </a:defRPr>
              </a:lvl1pPr>
            </a:lstStyle>
            <a:p>
              <a:pPr>
                <a:lnSpc>
                  <a:spcPct val="80000"/>
                </a:lnSpc>
              </a:pPr>
              <a:r>
                <a:rPr lang="zh-TW" altLang="en-US" sz="2800" b="0" dirty="0">
                  <a:gradFill>
                    <a:gsLst>
                      <a:gs pos="0">
                        <a:srgbClr val="AB442C"/>
                      </a:gs>
                      <a:gs pos="39000">
                        <a:srgbClr val="E5BE8B"/>
                      </a:gs>
                      <a:gs pos="69000">
                        <a:srgbClr val="90316F"/>
                      </a:gs>
                      <a:gs pos="100000">
                        <a:srgbClr val="2B8F94"/>
                      </a:gs>
                    </a:gsLst>
                    <a:lin ang="0" scaled="1"/>
                  </a:gradFill>
                  <a:latin typeface="张海山锐线体简" panose="02000000000000000000" pitchFamily="2" charset="-122"/>
                  <a:ea typeface="张海山锐线体简" panose="02000000000000000000" pitchFamily="2" charset="-122"/>
                  <a:cs typeface="Roboto Light" charset="0"/>
                </a:rPr>
                <a:t>南北學之分別</a:t>
              </a:r>
              <a:endParaRPr lang="en-US" sz="2800" b="0" dirty="0">
                <a:gradFill>
                  <a:gsLst>
                    <a:gs pos="0">
                      <a:srgbClr val="AB442C"/>
                    </a:gs>
                    <a:gs pos="39000">
                      <a:srgbClr val="E5BE8B"/>
                    </a:gs>
                    <a:gs pos="69000">
                      <a:srgbClr val="90316F"/>
                    </a:gs>
                    <a:gs pos="100000">
                      <a:srgbClr val="2B8F94"/>
                    </a:gs>
                  </a:gsLst>
                  <a:lin ang="0" scaled="1"/>
                </a:gradFill>
                <a:latin typeface="张海山锐线体简" panose="02000000000000000000" pitchFamily="2" charset="-122"/>
                <a:ea typeface="张海山锐线体简" panose="02000000000000000000" pitchFamily="2" charset="-122"/>
                <a:cs typeface="Roboto Light" charset="0"/>
              </a:endParaRPr>
            </a:p>
          </p:txBody>
        </p:sp>
      </p:grpSp>
      <p:grpSp>
        <p:nvGrpSpPr>
          <p:cNvPr id="41" name="Group 20">
            <a:extLst>
              <a:ext uri="{FF2B5EF4-FFF2-40B4-BE49-F238E27FC236}">
                <a16:creationId xmlns:a16="http://schemas.microsoft.com/office/drawing/2014/main" id="{778DC9AF-3AA3-46B6-BFB1-507C60AED796}"/>
              </a:ext>
            </a:extLst>
          </p:cNvPr>
          <p:cNvGrpSpPr/>
          <p:nvPr/>
        </p:nvGrpSpPr>
        <p:grpSpPr>
          <a:xfrm>
            <a:off x="1534933" y="2712139"/>
            <a:ext cx="3858719" cy="750389"/>
            <a:chOff x="7474081" y="2014411"/>
            <a:chExt cx="3858719" cy="750389"/>
          </a:xfrm>
        </p:grpSpPr>
        <p:sp>
          <p:nvSpPr>
            <p:cNvPr id="42" name="Rounded Rectangle 21">
              <a:extLst>
                <a:ext uri="{FF2B5EF4-FFF2-40B4-BE49-F238E27FC236}">
                  <a16:creationId xmlns:a16="http://schemas.microsoft.com/office/drawing/2014/main" id="{4765D0A9-CE45-4BA0-9B8C-11E8F285A47E}"/>
                </a:ext>
              </a:extLst>
            </p:cNvPr>
            <p:cNvSpPr/>
            <p:nvPr/>
          </p:nvSpPr>
          <p:spPr>
            <a:xfrm>
              <a:off x="7474081" y="2014411"/>
              <a:ext cx="750389" cy="750389"/>
            </a:xfrm>
            <a:prstGeom prst="roundRect">
              <a:avLst>
                <a:gd name="adj" fmla="val 3565"/>
              </a:avLst>
            </a:prstGeom>
            <a:solidFill>
              <a:schemeClr val="bg1"/>
            </a:solidFill>
            <a:ln>
              <a:noFill/>
            </a:ln>
            <a:effectLst>
              <a:outerShdw blurRad="381000" dist="254000" dir="5400000" algn="t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solidFill>
                    <a:srgbClr val="2B8F94"/>
                  </a:solidFill>
                  <a:latin typeface="张海山锐线体简" panose="02000000000000000000" pitchFamily="2" charset="-122"/>
                  <a:ea typeface="张海山锐线体简" panose="02000000000000000000" pitchFamily="2" charset="-122"/>
                  <a:cs typeface="linea-basic-10" charset="0"/>
                </a:rPr>
                <a:t>4</a:t>
              </a:r>
              <a:endParaRPr lang="en-US" sz="1050" dirty="0">
                <a:solidFill>
                  <a:srgbClr val="2B8F94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  <a:cs typeface="linea-basic-10" charset="0"/>
              </a:endParaRPr>
            </a:p>
          </p:txBody>
        </p:sp>
        <p:sp>
          <p:nvSpPr>
            <p:cNvPr id="43" name="Title 3">
              <a:extLst>
                <a:ext uri="{FF2B5EF4-FFF2-40B4-BE49-F238E27FC236}">
                  <a16:creationId xmlns:a16="http://schemas.microsoft.com/office/drawing/2014/main" id="{52586811-E6E6-4F9E-86A9-AD1660E4A317}"/>
                </a:ext>
              </a:extLst>
            </p:cNvPr>
            <p:cNvSpPr txBox="1">
              <a:spLocks/>
            </p:cNvSpPr>
            <p:nvPr/>
          </p:nvSpPr>
          <p:spPr>
            <a:xfrm>
              <a:off x="8371631" y="2126716"/>
              <a:ext cx="2961169" cy="340607"/>
            </a:xfrm>
            <a:prstGeom prst="rect">
              <a:avLst/>
            </a:prstGeom>
          </p:spPr>
          <p:txBody>
            <a:bodyPr/>
            <a:lstStyle>
              <a:lvl1pPr algn="l" defTabSz="914400" rtl="0" eaLnBrk="1" latinLnBrk="0" hangingPunct="1">
                <a:lnSpc>
                  <a:spcPct val="70000"/>
                </a:lnSpc>
                <a:spcBef>
                  <a:spcPct val="0"/>
                </a:spcBef>
                <a:buNone/>
                <a:defRPr sz="3600" b="1" i="0" kern="1200">
                  <a:solidFill>
                    <a:schemeClr val="tx1"/>
                  </a:solidFill>
                  <a:latin typeface="Roboto Thin" charset="0"/>
                  <a:ea typeface="Roboto Thin" charset="0"/>
                  <a:cs typeface="Roboto Thin" charset="0"/>
                </a:defRPr>
              </a:lvl1pPr>
            </a:lstStyle>
            <a:p>
              <a:pPr>
                <a:lnSpc>
                  <a:spcPct val="80000"/>
                </a:lnSpc>
              </a:pPr>
              <a:r>
                <a:rPr lang="zh-TW" altLang="en-US" sz="2800" b="0" dirty="0">
                  <a:gradFill>
                    <a:gsLst>
                      <a:gs pos="0">
                        <a:srgbClr val="AB442C"/>
                      </a:gs>
                      <a:gs pos="39000">
                        <a:srgbClr val="E5BE8B"/>
                      </a:gs>
                      <a:gs pos="69000">
                        <a:srgbClr val="90316F"/>
                      </a:gs>
                      <a:gs pos="100000">
                        <a:srgbClr val="2B8F94"/>
                      </a:gs>
                    </a:gsLst>
                    <a:lin ang="0" scaled="1"/>
                  </a:gradFill>
                  <a:latin typeface="张海山锐线体简" panose="02000000000000000000" pitchFamily="2" charset="-122"/>
                  <a:ea typeface="张海山锐线体简" panose="02000000000000000000" pitchFamily="2" charset="-122"/>
                  <a:cs typeface="Roboto Light" charset="0"/>
                </a:rPr>
                <a:t>南朝儒學之發展</a:t>
              </a:r>
              <a:endParaRPr lang="en-US" sz="2800" b="0" dirty="0">
                <a:gradFill>
                  <a:gsLst>
                    <a:gs pos="0">
                      <a:srgbClr val="AB442C"/>
                    </a:gs>
                    <a:gs pos="39000">
                      <a:srgbClr val="E5BE8B"/>
                    </a:gs>
                    <a:gs pos="69000">
                      <a:srgbClr val="90316F"/>
                    </a:gs>
                    <a:gs pos="100000">
                      <a:srgbClr val="2B8F94"/>
                    </a:gs>
                  </a:gsLst>
                  <a:lin ang="0" scaled="1"/>
                </a:gradFill>
                <a:latin typeface="张海山锐线体简" panose="02000000000000000000" pitchFamily="2" charset="-122"/>
                <a:ea typeface="张海山锐线体简" panose="02000000000000000000" pitchFamily="2" charset="-122"/>
                <a:cs typeface="Roboto Light" charset="0"/>
              </a:endParaRPr>
            </a:p>
          </p:txBody>
        </p:sp>
      </p:grpSp>
      <p:grpSp>
        <p:nvGrpSpPr>
          <p:cNvPr id="23" name="Group 20">
            <a:extLst>
              <a:ext uri="{FF2B5EF4-FFF2-40B4-BE49-F238E27FC236}">
                <a16:creationId xmlns:a16="http://schemas.microsoft.com/office/drawing/2014/main" id="{778DC9AF-3AA3-46B6-BFB1-507C60AED796}"/>
              </a:ext>
            </a:extLst>
          </p:cNvPr>
          <p:cNvGrpSpPr/>
          <p:nvPr/>
        </p:nvGrpSpPr>
        <p:grpSpPr>
          <a:xfrm>
            <a:off x="1533133" y="3445322"/>
            <a:ext cx="3858719" cy="750389"/>
            <a:chOff x="7474081" y="2014411"/>
            <a:chExt cx="3858719" cy="750389"/>
          </a:xfrm>
        </p:grpSpPr>
        <p:sp>
          <p:nvSpPr>
            <p:cNvPr id="24" name="Rounded Rectangle 21">
              <a:extLst>
                <a:ext uri="{FF2B5EF4-FFF2-40B4-BE49-F238E27FC236}">
                  <a16:creationId xmlns:a16="http://schemas.microsoft.com/office/drawing/2014/main" id="{4765D0A9-CE45-4BA0-9B8C-11E8F285A47E}"/>
                </a:ext>
              </a:extLst>
            </p:cNvPr>
            <p:cNvSpPr/>
            <p:nvPr/>
          </p:nvSpPr>
          <p:spPr>
            <a:xfrm>
              <a:off x="7474081" y="2014411"/>
              <a:ext cx="750389" cy="750389"/>
            </a:xfrm>
            <a:prstGeom prst="roundRect">
              <a:avLst>
                <a:gd name="adj" fmla="val 3565"/>
              </a:avLst>
            </a:prstGeom>
            <a:solidFill>
              <a:schemeClr val="bg1"/>
            </a:solidFill>
            <a:ln>
              <a:noFill/>
            </a:ln>
            <a:effectLst>
              <a:outerShdw blurRad="381000" dist="254000" dir="5400000" algn="t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solidFill>
                    <a:srgbClr val="2B8F94"/>
                  </a:solidFill>
                  <a:latin typeface="张海山锐线体简" panose="02000000000000000000" pitchFamily="2" charset="-122"/>
                  <a:ea typeface="张海山锐线体简" panose="02000000000000000000" pitchFamily="2" charset="-122"/>
                  <a:cs typeface="linea-basic-10" charset="0"/>
                </a:rPr>
                <a:t>5</a:t>
              </a:r>
              <a:endParaRPr lang="en-US" sz="1050" dirty="0">
                <a:solidFill>
                  <a:srgbClr val="2B8F94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  <a:cs typeface="linea-basic-10" charset="0"/>
              </a:endParaRPr>
            </a:p>
          </p:txBody>
        </p:sp>
        <p:sp>
          <p:nvSpPr>
            <p:cNvPr id="25" name="Title 3">
              <a:extLst>
                <a:ext uri="{FF2B5EF4-FFF2-40B4-BE49-F238E27FC236}">
                  <a16:creationId xmlns:a16="http://schemas.microsoft.com/office/drawing/2014/main" id="{52586811-E6E6-4F9E-86A9-AD1660E4A317}"/>
                </a:ext>
              </a:extLst>
            </p:cNvPr>
            <p:cNvSpPr txBox="1">
              <a:spLocks/>
            </p:cNvSpPr>
            <p:nvPr/>
          </p:nvSpPr>
          <p:spPr>
            <a:xfrm>
              <a:off x="8371631" y="2126716"/>
              <a:ext cx="2961169" cy="340607"/>
            </a:xfrm>
            <a:prstGeom prst="rect">
              <a:avLst/>
            </a:prstGeom>
          </p:spPr>
          <p:txBody>
            <a:bodyPr/>
            <a:lstStyle>
              <a:lvl1pPr algn="l" defTabSz="914400" rtl="0" eaLnBrk="1" latinLnBrk="0" hangingPunct="1">
                <a:lnSpc>
                  <a:spcPct val="70000"/>
                </a:lnSpc>
                <a:spcBef>
                  <a:spcPct val="0"/>
                </a:spcBef>
                <a:buNone/>
                <a:defRPr sz="3600" b="1" i="0" kern="1200">
                  <a:solidFill>
                    <a:schemeClr val="tx1"/>
                  </a:solidFill>
                  <a:latin typeface="Roboto Thin" charset="0"/>
                  <a:ea typeface="Roboto Thin" charset="0"/>
                  <a:cs typeface="Roboto Thin" charset="0"/>
                </a:defRPr>
              </a:lvl1pPr>
            </a:lstStyle>
            <a:p>
              <a:pPr>
                <a:lnSpc>
                  <a:spcPct val="80000"/>
                </a:lnSpc>
              </a:pPr>
              <a:r>
                <a:rPr lang="zh-TW" altLang="en-US" sz="2800" b="0" dirty="0">
                  <a:gradFill>
                    <a:gsLst>
                      <a:gs pos="0">
                        <a:srgbClr val="AB442C"/>
                      </a:gs>
                      <a:gs pos="39000">
                        <a:srgbClr val="E5BE8B"/>
                      </a:gs>
                      <a:gs pos="69000">
                        <a:srgbClr val="90316F"/>
                      </a:gs>
                      <a:gs pos="100000">
                        <a:srgbClr val="2B8F94"/>
                      </a:gs>
                    </a:gsLst>
                    <a:lin ang="0" scaled="1"/>
                  </a:gradFill>
                  <a:latin typeface="张海山锐线体简" panose="02000000000000000000" pitchFamily="2" charset="-122"/>
                  <a:ea typeface="张海山锐线体简" panose="02000000000000000000" pitchFamily="2" charset="-122"/>
                  <a:cs typeface="Roboto Light" charset="0"/>
                </a:rPr>
                <a:t>北朝儒學之發展</a:t>
              </a:r>
              <a:endParaRPr lang="en-US" sz="2800" b="0" dirty="0">
                <a:gradFill>
                  <a:gsLst>
                    <a:gs pos="0">
                      <a:srgbClr val="AB442C"/>
                    </a:gs>
                    <a:gs pos="39000">
                      <a:srgbClr val="E5BE8B"/>
                    </a:gs>
                    <a:gs pos="69000">
                      <a:srgbClr val="90316F"/>
                    </a:gs>
                    <a:gs pos="100000">
                      <a:srgbClr val="2B8F94"/>
                    </a:gs>
                  </a:gsLst>
                  <a:lin ang="0" scaled="1"/>
                </a:gradFill>
                <a:latin typeface="张海山锐线体简" panose="02000000000000000000" pitchFamily="2" charset="-122"/>
                <a:ea typeface="张海山锐线体简" panose="02000000000000000000" pitchFamily="2" charset="-122"/>
                <a:cs typeface="Roboto Light" charset="0"/>
              </a:endParaRPr>
            </a:p>
          </p:txBody>
        </p:sp>
      </p:grpSp>
      <p:grpSp>
        <p:nvGrpSpPr>
          <p:cNvPr id="26" name="Group 20">
            <a:extLst>
              <a:ext uri="{FF2B5EF4-FFF2-40B4-BE49-F238E27FC236}">
                <a16:creationId xmlns:a16="http://schemas.microsoft.com/office/drawing/2014/main" id="{778DC9AF-3AA3-46B6-BFB1-507C60AED796}"/>
              </a:ext>
            </a:extLst>
          </p:cNvPr>
          <p:cNvGrpSpPr/>
          <p:nvPr/>
        </p:nvGrpSpPr>
        <p:grpSpPr>
          <a:xfrm>
            <a:off x="1533133" y="4161299"/>
            <a:ext cx="6752427" cy="750389"/>
            <a:chOff x="7474081" y="2014411"/>
            <a:chExt cx="6752427" cy="750389"/>
          </a:xfrm>
        </p:grpSpPr>
        <p:sp>
          <p:nvSpPr>
            <p:cNvPr id="27" name="Rounded Rectangle 21">
              <a:extLst>
                <a:ext uri="{FF2B5EF4-FFF2-40B4-BE49-F238E27FC236}">
                  <a16:creationId xmlns:a16="http://schemas.microsoft.com/office/drawing/2014/main" id="{4765D0A9-CE45-4BA0-9B8C-11E8F285A47E}"/>
                </a:ext>
              </a:extLst>
            </p:cNvPr>
            <p:cNvSpPr/>
            <p:nvPr/>
          </p:nvSpPr>
          <p:spPr>
            <a:xfrm>
              <a:off x="7474081" y="2014411"/>
              <a:ext cx="750389" cy="750389"/>
            </a:xfrm>
            <a:prstGeom prst="roundRect">
              <a:avLst>
                <a:gd name="adj" fmla="val 3565"/>
              </a:avLst>
            </a:prstGeom>
            <a:solidFill>
              <a:schemeClr val="bg1"/>
            </a:solidFill>
            <a:ln>
              <a:noFill/>
            </a:ln>
            <a:effectLst>
              <a:outerShdw blurRad="381000" dist="254000" dir="5400000" algn="t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solidFill>
                    <a:srgbClr val="2B8F94"/>
                  </a:solidFill>
                  <a:latin typeface="张海山锐线体简" panose="02000000000000000000" pitchFamily="2" charset="-122"/>
                  <a:ea typeface="张海山锐线体简" panose="02000000000000000000" pitchFamily="2" charset="-122"/>
                  <a:cs typeface="linea-basic-10" charset="0"/>
                </a:rPr>
                <a:t>6</a:t>
              </a:r>
              <a:endParaRPr lang="en-US" sz="1050" dirty="0">
                <a:solidFill>
                  <a:srgbClr val="2B8F94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  <a:cs typeface="linea-basic-10" charset="0"/>
              </a:endParaRPr>
            </a:p>
          </p:txBody>
        </p:sp>
        <p:sp>
          <p:nvSpPr>
            <p:cNvPr id="28" name="Title 3">
              <a:extLst>
                <a:ext uri="{FF2B5EF4-FFF2-40B4-BE49-F238E27FC236}">
                  <a16:creationId xmlns:a16="http://schemas.microsoft.com/office/drawing/2014/main" id="{52586811-E6E6-4F9E-86A9-AD1660E4A317}"/>
                </a:ext>
              </a:extLst>
            </p:cNvPr>
            <p:cNvSpPr txBox="1">
              <a:spLocks/>
            </p:cNvSpPr>
            <p:nvPr/>
          </p:nvSpPr>
          <p:spPr>
            <a:xfrm>
              <a:off x="8416543" y="2192367"/>
              <a:ext cx="5809965" cy="340607"/>
            </a:xfrm>
            <a:prstGeom prst="rect">
              <a:avLst/>
            </a:prstGeom>
          </p:spPr>
          <p:txBody>
            <a:bodyPr/>
            <a:lstStyle>
              <a:lvl1pPr algn="l" defTabSz="914400" rtl="0" eaLnBrk="1" latinLnBrk="0" hangingPunct="1">
                <a:lnSpc>
                  <a:spcPct val="70000"/>
                </a:lnSpc>
                <a:spcBef>
                  <a:spcPct val="0"/>
                </a:spcBef>
                <a:buNone/>
                <a:defRPr sz="3600" b="1" i="0" kern="1200">
                  <a:solidFill>
                    <a:schemeClr val="tx1"/>
                  </a:solidFill>
                  <a:latin typeface="Roboto Thin" charset="0"/>
                  <a:ea typeface="Roboto Thin" charset="0"/>
                  <a:cs typeface="Roboto Thin" charset="0"/>
                </a:defRPr>
              </a:lvl1pPr>
            </a:lstStyle>
            <a:p>
              <a:pPr>
                <a:lnSpc>
                  <a:spcPct val="80000"/>
                </a:lnSpc>
              </a:pPr>
              <a:r>
                <a:rPr lang="zh-TW" altLang="en-US" sz="2800" b="0" dirty="0">
                  <a:gradFill>
                    <a:gsLst>
                      <a:gs pos="0">
                        <a:srgbClr val="AB442C"/>
                      </a:gs>
                      <a:gs pos="39000">
                        <a:srgbClr val="E5BE8B"/>
                      </a:gs>
                      <a:gs pos="69000">
                        <a:srgbClr val="90316F"/>
                      </a:gs>
                      <a:gs pos="100000">
                        <a:srgbClr val="2B8F94"/>
                      </a:gs>
                    </a:gsLst>
                    <a:lin ang="0" scaled="1"/>
                  </a:gradFill>
                  <a:latin typeface="张海山锐线体简" panose="02000000000000000000" pitchFamily="2" charset="-122"/>
                  <a:ea typeface="张海山锐线体简" panose="02000000000000000000" pitchFamily="2" charset="-122"/>
                  <a:cs typeface="Roboto Light" charset="0"/>
                </a:rPr>
                <a:t>亂離之世，異端雖熾，然聖教不絕</a:t>
              </a:r>
              <a:endParaRPr lang="en-US" sz="2800" b="0" dirty="0">
                <a:gradFill>
                  <a:gsLst>
                    <a:gs pos="0">
                      <a:srgbClr val="AB442C"/>
                    </a:gs>
                    <a:gs pos="39000">
                      <a:srgbClr val="E5BE8B"/>
                    </a:gs>
                    <a:gs pos="69000">
                      <a:srgbClr val="90316F"/>
                    </a:gs>
                    <a:gs pos="100000">
                      <a:srgbClr val="2B8F94"/>
                    </a:gs>
                  </a:gsLst>
                  <a:lin ang="0" scaled="1"/>
                </a:gradFill>
                <a:latin typeface="张海山锐线体简" panose="02000000000000000000" pitchFamily="2" charset="-122"/>
                <a:ea typeface="张海山锐线体简" panose="02000000000000000000" pitchFamily="2" charset="-122"/>
                <a:cs typeface="Roboto Light" charset="0"/>
              </a:endParaRPr>
            </a:p>
          </p:txBody>
        </p:sp>
      </p:grpSp>
      <p:grpSp>
        <p:nvGrpSpPr>
          <p:cNvPr id="32" name="Group 20">
            <a:extLst>
              <a:ext uri="{FF2B5EF4-FFF2-40B4-BE49-F238E27FC236}">
                <a16:creationId xmlns:a16="http://schemas.microsoft.com/office/drawing/2014/main" id="{778DC9AF-3AA3-46B6-BFB1-507C60AED796}"/>
              </a:ext>
            </a:extLst>
          </p:cNvPr>
          <p:cNvGrpSpPr/>
          <p:nvPr/>
        </p:nvGrpSpPr>
        <p:grpSpPr>
          <a:xfrm>
            <a:off x="1533133" y="4900730"/>
            <a:ext cx="3858719" cy="750389"/>
            <a:chOff x="7474081" y="2014411"/>
            <a:chExt cx="3858719" cy="750389"/>
          </a:xfrm>
        </p:grpSpPr>
        <p:sp>
          <p:nvSpPr>
            <p:cNvPr id="36" name="Rounded Rectangle 21">
              <a:extLst>
                <a:ext uri="{FF2B5EF4-FFF2-40B4-BE49-F238E27FC236}">
                  <a16:creationId xmlns:a16="http://schemas.microsoft.com/office/drawing/2014/main" id="{4765D0A9-CE45-4BA0-9B8C-11E8F285A47E}"/>
                </a:ext>
              </a:extLst>
            </p:cNvPr>
            <p:cNvSpPr/>
            <p:nvPr/>
          </p:nvSpPr>
          <p:spPr>
            <a:xfrm>
              <a:off x="7474081" y="2014411"/>
              <a:ext cx="750389" cy="750389"/>
            </a:xfrm>
            <a:prstGeom prst="roundRect">
              <a:avLst>
                <a:gd name="adj" fmla="val 3565"/>
              </a:avLst>
            </a:prstGeom>
            <a:solidFill>
              <a:schemeClr val="bg1"/>
            </a:solidFill>
            <a:ln>
              <a:noFill/>
            </a:ln>
            <a:effectLst>
              <a:outerShdw blurRad="381000" dist="254000" dir="5400000" algn="t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solidFill>
                    <a:srgbClr val="2B8F94"/>
                  </a:solidFill>
                  <a:latin typeface="张海山锐线体简" panose="02000000000000000000" pitchFamily="2" charset="-122"/>
                  <a:ea typeface="张海山锐线体简" panose="02000000000000000000" pitchFamily="2" charset="-122"/>
                  <a:cs typeface="linea-basic-10" charset="0"/>
                </a:rPr>
                <a:t>7</a:t>
              </a:r>
              <a:endParaRPr lang="en-US" sz="1050" dirty="0">
                <a:solidFill>
                  <a:srgbClr val="2B8F94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  <a:cs typeface="linea-basic-10" charset="0"/>
              </a:endParaRPr>
            </a:p>
          </p:txBody>
        </p:sp>
        <p:sp>
          <p:nvSpPr>
            <p:cNvPr id="40" name="Title 3">
              <a:extLst>
                <a:ext uri="{FF2B5EF4-FFF2-40B4-BE49-F238E27FC236}">
                  <a16:creationId xmlns:a16="http://schemas.microsoft.com/office/drawing/2014/main" id="{52586811-E6E6-4F9E-86A9-AD1660E4A317}"/>
                </a:ext>
              </a:extLst>
            </p:cNvPr>
            <p:cNvSpPr txBox="1">
              <a:spLocks/>
            </p:cNvSpPr>
            <p:nvPr/>
          </p:nvSpPr>
          <p:spPr>
            <a:xfrm>
              <a:off x="8371631" y="2126716"/>
              <a:ext cx="2961169" cy="340607"/>
            </a:xfrm>
            <a:prstGeom prst="rect">
              <a:avLst/>
            </a:prstGeom>
          </p:spPr>
          <p:txBody>
            <a:bodyPr/>
            <a:lstStyle>
              <a:lvl1pPr algn="l" defTabSz="914400" rtl="0" eaLnBrk="1" latinLnBrk="0" hangingPunct="1">
                <a:lnSpc>
                  <a:spcPct val="70000"/>
                </a:lnSpc>
                <a:spcBef>
                  <a:spcPct val="0"/>
                </a:spcBef>
                <a:buNone/>
                <a:defRPr sz="3600" b="1" i="0" kern="1200">
                  <a:solidFill>
                    <a:schemeClr val="tx1"/>
                  </a:solidFill>
                  <a:latin typeface="Roboto Thin" charset="0"/>
                  <a:ea typeface="Roboto Thin" charset="0"/>
                  <a:cs typeface="Roboto Thin" charset="0"/>
                </a:defRPr>
              </a:lvl1pPr>
            </a:lstStyle>
            <a:p>
              <a:pPr>
                <a:lnSpc>
                  <a:spcPct val="80000"/>
                </a:lnSpc>
              </a:pPr>
              <a:r>
                <a:rPr lang="zh-TW" altLang="en-US" sz="2800" b="0" dirty="0">
                  <a:gradFill>
                    <a:gsLst>
                      <a:gs pos="0">
                        <a:srgbClr val="AB442C"/>
                      </a:gs>
                      <a:gs pos="39000">
                        <a:srgbClr val="E5BE8B"/>
                      </a:gs>
                      <a:gs pos="69000">
                        <a:srgbClr val="90316F"/>
                      </a:gs>
                      <a:gs pos="100000">
                        <a:srgbClr val="2B8F94"/>
                      </a:gs>
                    </a:gsLst>
                    <a:lin ang="0" scaled="1"/>
                  </a:gradFill>
                  <a:latin typeface="张海山锐线体简" panose="02000000000000000000" pitchFamily="2" charset="-122"/>
                  <a:ea typeface="张海山锐线体简" panose="02000000000000000000" pitchFamily="2" charset="-122"/>
                  <a:cs typeface="Roboto Light" charset="0"/>
                </a:rPr>
                <a:t>南北交融之勢</a:t>
              </a:r>
              <a:endParaRPr lang="en-US" sz="2800" b="0" dirty="0">
                <a:gradFill>
                  <a:gsLst>
                    <a:gs pos="0">
                      <a:srgbClr val="AB442C"/>
                    </a:gs>
                    <a:gs pos="39000">
                      <a:srgbClr val="E5BE8B"/>
                    </a:gs>
                    <a:gs pos="69000">
                      <a:srgbClr val="90316F"/>
                    </a:gs>
                    <a:gs pos="100000">
                      <a:srgbClr val="2B8F94"/>
                    </a:gs>
                  </a:gsLst>
                  <a:lin ang="0" scaled="1"/>
                </a:gradFill>
                <a:latin typeface="张海山锐线体简" panose="02000000000000000000" pitchFamily="2" charset="-122"/>
                <a:ea typeface="张海山锐线体简" panose="02000000000000000000" pitchFamily="2" charset="-122"/>
                <a:cs typeface="Roboto Light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69638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ecel="50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ecel="50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ecel="50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ecel="50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EA28BD82-5977-413D-9DCE-17B3B7CF429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-81159" y="-184666"/>
            <a:ext cx="12192000" cy="6858000"/>
          </a:xfrm>
          <a:prstGeom prst="rect">
            <a:avLst/>
          </a:prstGeom>
        </p:spPr>
      </p:pic>
      <p:sp>
        <p:nvSpPr>
          <p:cNvPr id="6" name="PA_库_矩形 5">
            <a:extLst>
              <a:ext uri="{FF2B5EF4-FFF2-40B4-BE49-F238E27FC236}">
                <a16:creationId xmlns:a16="http://schemas.microsoft.com/office/drawing/2014/main" id="{4044ABB0-A946-4F03-8C8B-6350D40BEF17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4062663" y="1371601"/>
            <a:ext cx="4066674" cy="3621505"/>
          </a:xfrm>
          <a:prstGeom prst="rect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PA_库_文本框 6">
            <a:extLst>
              <a:ext uri="{FF2B5EF4-FFF2-40B4-BE49-F238E27FC236}">
                <a16:creationId xmlns:a16="http://schemas.microsoft.com/office/drawing/2014/main" id="{AEADC0BD-0A14-4917-A009-6041EBA0D3F2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4443433" y="1467853"/>
            <a:ext cx="11079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7200" dirty="0">
                <a:solidFill>
                  <a:srgbClr val="F6D88F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</a:rPr>
              <a:t>壹</a:t>
            </a:r>
            <a:endParaRPr lang="zh-CN" altLang="en-US" sz="7200" dirty="0">
              <a:solidFill>
                <a:srgbClr val="F6D88F"/>
              </a:solidFill>
              <a:latin typeface="张海山锐线体简" panose="02000000000000000000" pitchFamily="2" charset="-122"/>
              <a:ea typeface="张海山锐线体简" panose="02000000000000000000" pitchFamily="2" charset="-122"/>
            </a:endParaRPr>
          </a:p>
        </p:txBody>
      </p:sp>
      <p:cxnSp>
        <p:nvCxnSpPr>
          <p:cNvPr id="9" name="PA_库_直接连接符 8">
            <a:extLst>
              <a:ext uri="{FF2B5EF4-FFF2-40B4-BE49-F238E27FC236}">
                <a16:creationId xmlns:a16="http://schemas.microsoft.com/office/drawing/2014/main" id="{BDF608AB-9D1C-4794-8DA5-7D484DDDAEE9}"/>
              </a:ext>
            </a:extLst>
          </p:cNvPr>
          <p:cNvCxnSpPr/>
          <p:nvPr>
            <p:custDataLst>
              <p:tags r:id="rId3"/>
            </p:custDataLst>
          </p:nvPr>
        </p:nvCxnSpPr>
        <p:spPr>
          <a:xfrm>
            <a:off x="5711945" y="2713171"/>
            <a:ext cx="2093494" cy="0"/>
          </a:xfrm>
          <a:prstGeom prst="line">
            <a:avLst/>
          </a:prstGeom>
          <a:ln>
            <a:solidFill>
              <a:srgbClr val="F6D8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A_库_直接连接符 12">
            <a:extLst>
              <a:ext uri="{FF2B5EF4-FFF2-40B4-BE49-F238E27FC236}">
                <a16:creationId xmlns:a16="http://schemas.microsoft.com/office/drawing/2014/main" id="{5A66BCB0-EA57-40C8-9069-02A534465A72}"/>
              </a:ext>
            </a:extLst>
          </p:cNvPr>
          <p:cNvCxnSpPr/>
          <p:nvPr>
            <p:custDataLst>
              <p:tags r:id="rId4"/>
            </p:custDataLst>
          </p:nvPr>
        </p:nvCxnSpPr>
        <p:spPr>
          <a:xfrm>
            <a:off x="4615989" y="2998720"/>
            <a:ext cx="2093494" cy="0"/>
          </a:xfrm>
          <a:prstGeom prst="line">
            <a:avLst/>
          </a:prstGeom>
          <a:ln>
            <a:solidFill>
              <a:srgbClr val="F6D8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A_库_等腰三角形 10">
            <a:extLst>
              <a:ext uri="{FF2B5EF4-FFF2-40B4-BE49-F238E27FC236}">
                <a16:creationId xmlns:a16="http://schemas.microsoft.com/office/drawing/2014/main" id="{5376D18F-7D90-4C77-864A-DAA7C76F29A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 rot="10800000">
            <a:off x="7400296" y="1916375"/>
            <a:ext cx="351809" cy="303283"/>
          </a:xfrm>
          <a:prstGeom prst="triangle">
            <a:avLst/>
          </a:prstGeom>
          <a:solidFill>
            <a:srgbClr val="CAB6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3" name="PA_库_直接连接符 2">
            <a:extLst>
              <a:ext uri="{FF2B5EF4-FFF2-40B4-BE49-F238E27FC236}">
                <a16:creationId xmlns:a16="http://schemas.microsoft.com/office/drawing/2014/main" id="{5B5C6821-081C-42E5-9284-C00E71AA52A1}"/>
              </a:ext>
            </a:extLst>
          </p:cNvPr>
          <p:cNvCxnSpPr/>
          <p:nvPr>
            <p:custDataLst>
              <p:tags r:id="rId6"/>
            </p:custDataLst>
          </p:nvPr>
        </p:nvCxnSpPr>
        <p:spPr>
          <a:xfrm flipH="1">
            <a:off x="8154895" y="1939979"/>
            <a:ext cx="1395663" cy="893691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PA_库_直接连接符 17">
            <a:extLst>
              <a:ext uri="{FF2B5EF4-FFF2-40B4-BE49-F238E27FC236}">
                <a16:creationId xmlns:a16="http://schemas.microsoft.com/office/drawing/2014/main" id="{09E2804C-3179-471C-AD9B-7887DC1E9478}"/>
              </a:ext>
            </a:extLst>
          </p:cNvPr>
          <p:cNvCxnSpPr>
            <a:cxnSpLocks/>
          </p:cNvCxnSpPr>
          <p:nvPr>
            <p:custDataLst>
              <p:tags r:id="rId7"/>
            </p:custDataLst>
          </p:nvPr>
        </p:nvCxnSpPr>
        <p:spPr>
          <a:xfrm flipH="1">
            <a:off x="7805439" y="2305852"/>
            <a:ext cx="606502" cy="388365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PA_库_直接连接符 18">
            <a:extLst>
              <a:ext uri="{FF2B5EF4-FFF2-40B4-BE49-F238E27FC236}">
                <a16:creationId xmlns:a16="http://schemas.microsoft.com/office/drawing/2014/main" id="{BE7CD9FB-AA03-4076-8FE8-DD1DABADA461}"/>
              </a:ext>
            </a:extLst>
          </p:cNvPr>
          <p:cNvCxnSpPr>
            <a:cxnSpLocks/>
          </p:cNvCxnSpPr>
          <p:nvPr>
            <p:custDataLst>
              <p:tags r:id="rId8"/>
            </p:custDataLst>
          </p:nvPr>
        </p:nvCxnSpPr>
        <p:spPr>
          <a:xfrm flipH="1">
            <a:off x="9229959" y="1937408"/>
            <a:ext cx="881569" cy="564500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PA_库_直接连接符 19">
            <a:extLst>
              <a:ext uri="{FF2B5EF4-FFF2-40B4-BE49-F238E27FC236}">
                <a16:creationId xmlns:a16="http://schemas.microsoft.com/office/drawing/2014/main" id="{9489A3BC-5B77-4FB9-BF64-B75C27638F1C}"/>
              </a:ext>
            </a:extLst>
          </p:cNvPr>
          <p:cNvCxnSpPr>
            <a:cxnSpLocks/>
          </p:cNvCxnSpPr>
          <p:nvPr>
            <p:custDataLst>
              <p:tags r:id="rId9"/>
            </p:custDataLst>
          </p:nvPr>
        </p:nvCxnSpPr>
        <p:spPr>
          <a:xfrm flipH="1">
            <a:off x="9172845" y="1367454"/>
            <a:ext cx="576673" cy="369264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PA_库_直接连接符 20">
            <a:extLst>
              <a:ext uri="{FF2B5EF4-FFF2-40B4-BE49-F238E27FC236}">
                <a16:creationId xmlns:a16="http://schemas.microsoft.com/office/drawing/2014/main" id="{AD319E05-9D81-425B-9D24-ADCF1A542B1A}"/>
              </a:ext>
            </a:extLst>
          </p:cNvPr>
          <p:cNvCxnSpPr>
            <a:cxnSpLocks/>
          </p:cNvCxnSpPr>
          <p:nvPr>
            <p:custDataLst>
              <p:tags r:id="rId10"/>
            </p:custDataLst>
          </p:nvPr>
        </p:nvCxnSpPr>
        <p:spPr>
          <a:xfrm flipH="1">
            <a:off x="8998735" y="2702598"/>
            <a:ext cx="462447" cy="296122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矩形 4"/>
          <p:cNvSpPr/>
          <p:nvPr/>
        </p:nvSpPr>
        <p:spPr>
          <a:xfrm>
            <a:off x="3022769" y="3390537"/>
            <a:ext cx="664797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3600" dirty="0">
                <a:solidFill>
                  <a:srgbClr val="F6D88F"/>
                </a:solidFill>
              </a:rPr>
              <a:t>南北朝分立，經也產生南北之分</a:t>
            </a:r>
          </a:p>
        </p:txBody>
      </p:sp>
    </p:spTree>
    <p:extLst>
      <p:ext uri="{BB962C8B-B14F-4D97-AF65-F5344CB8AC3E}">
        <p14:creationId xmlns:p14="http://schemas.microsoft.com/office/powerpoint/2010/main" val="26511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 nodePh="1">
                                  <p:stCondLst>
                                    <p:cond delay="25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1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2" dur="1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9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0" dur="1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" presetClass="entr" presetSubtype="8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27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8" dur="1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" presetClass="entr" presetSubtype="8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35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36" dur="1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" presetClass="entr" presetSubtype="3" decel="100000" fill="hold" grpId="0" nodeType="withEffect" nodePh="1">
                                  <p:stCondLst>
                                    <p:cond delay="250"/>
                                  </p:stCondLst>
                                  <p:endCondLst>
                                    <p:cond evt="begin" delay="0">
                                      <p:tn val="3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11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11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3" decel="100000" fill="hold" grpId="1" nodeType="withEffect" nodePh="1">
                                  <p:stCondLst>
                                    <p:cond delay="250"/>
                                  </p:stCondLst>
                                  <p:endCondLst>
                                    <p:cond evt="begin" delay="0">
                                      <p:tn val="4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11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11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utoUpdateAnimBg="0"/>
      <p:bldP spid="7" grpId="0" autoUpdateAnimBg="0"/>
      <p:bldP spid="11" grpId="0" autoUpdateAnimBg="0"/>
      <p:bldP spid="11" grpId="1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2050472" y="1194091"/>
            <a:ext cx="6844145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壹、南北朝分立，經也產生南北之分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一、南學以王弼、孔安國、杜預為主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二、北學以服虔、鄭玄、毛詩為主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三、鄭玄未染玄風，鄭、虔本一家之說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四、南學出於臆造、偽作，並不純粹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五、南學唯有晉宋間喪服之學，尚有可觀</a:t>
            </a:r>
          </a:p>
        </p:txBody>
      </p:sp>
    </p:spTree>
    <p:extLst>
      <p:ext uri="{BB962C8B-B14F-4D97-AF65-F5344CB8AC3E}">
        <p14:creationId xmlns:p14="http://schemas.microsoft.com/office/powerpoint/2010/main" val="269026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EA28BD82-5977-413D-9DCE-17B3B7CF429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PA_库_矩形 5">
            <a:extLst>
              <a:ext uri="{FF2B5EF4-FFF2-40B4-BE49-F238E27FC236}">
                <a16:creationId xmlns:a16="http://schemas.microsoft.com/office/drawing/2014/main" id="{4044ABB0-A946-4F03-8C8B-6350D40BEF17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4062663" y="1371601"/>
            <a:ext cx="4066674" cy="3621505"/>
          </a:xfrm>
          <a:prstGeom prst="rect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PA_库_文本框 6">
            <a:extLst>
              <a:ext uri="{FF2B5EF4-FFF2-40B4-BE49-F238E27FC236}">
                <a16:creationId xmlns:a16="http://schemas.microsoft.com/office/drawing/2014/main" id="{AEADC0BD-0A14-4917-A009-6041EBA0D3F2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4443433" y="1467853"/>
            <a:ext cx="11079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7200" dirty="0">
                <a:solidFill>
                  <a:srgbClr val="F6D88F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</a:rPr>
              <a:t>貳</a:t>
            </a:r>
            <a:endParaRPr lang="zh-CN" altLang="en-US" sz="7200" dirty="0">
              <a:solidFill>
                <a:srgbClr val="F6D88F"/>
              </a:solidFill>
              <a:latin typeface="张海山锐线体简" panose="02000000000000000000" pitchFamily="2" charset="-122"/>
              <a:ea typeface="张海山锐线体简" panose="02000000000000000000" pitchFamily="2" charset="-122"/>
            </a:endParaRPr>
          </a:p>
        </p:txBody>
      </p:sp>
      <p:cxnSp>
        <p:nvCxnSpPr>
          <p:cNvPr id="9" name="PA_库_直接连接符 8">
            <a:extLst>
              <a:ext uri="{FF2B5EF4-FFF2-40B4-BE49-F238E27FC236}">
                <a16:creationId xmlns:a16="http://schemas.microsoft.com/office/drawing/2014/main" id="{BDF608AB-9D1C-4794-8DA5-7D484DDDAEE9}"/>
              </a:ext>
            </a:extLst>
          </p:cNvPr>
          <p:cNvCxnSpPr/>
          <p:nvPr>
            <p:custDataLst>
              <p:tags r:id="rId3"/>
            </p:custDataLst>
          </p:nvPr>
        </p:nvCxnSpPr>
        <p:spPr>
          <a:xfrm>
            <a:off x="4491560" y="2490537"/>
            <a:ext cx="2093494" cy="0"/>
          </a:xfrm>
          <a:prstGeom prst="line">
            <a:avLst/>
          </a:prstGeom>
          <a:ln>
            <a:solidFill>
              <a:srgbClr val="F6D8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A_库_直接连接符 12">
            <a:extLst>
              <a:ext uri="{FF2B5EF4-FFF2-40B4-BE49-F238E27FC236}">
                <a16:creationId xmlns:a16="http://schemas.microsoft.com/office/drawing/2014/main" id="{5A66BCB0-EA57-40C8-9069-02A534465A72}"/>
              </a:ext>
            </a:extLst>
          </p:cNvPr>
          <p:cNvCxnSpPr/>
          <p:nvPr>
            <p:custDataLst>
              <p:tags r:id="rId4"/>
            </p:custDataLst>
          </p:nvPr>
        </p:nvCxnSpPr>
        <p:spPr>
          <a:xfrm>
            <a:off x="4477444" y="2895600"/>
            <a:ext cx="2093494" cy="0"/>
          </a:xfrm>
          <a:prstGeom prst="line">
            <a:avLst/>
          </a:prstGeom>
          <a:ln>
            <a:solidFill>
              <a:srgbClr val="F6D8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A_库_等腰三角形 10">
            <a:extLst>
              <a:ext uri="{FF2B5EF4-FFF2-40B4-BE49-F238E27FC236}">
                <a16:creationId xmlns:a16="http://schemas.microsoft.com/office/drawing/2014/main" id="{5376D18F-7D90-4C77-864A-DAA7C76F29A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 rot="10800000">
            <a:off x="7400296" y="1916375"/>
            <a:ext cx="351809" cy="303283"/>
          </a:xfrm>
          <a:prstGeom prst="triangle">
            <a:avLst/>
          </a:prstGeom>
          <a:solidFill>
            <a:srgbClr val="CAB6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3" name="PA_库_直接连接符 2">
            <a:extLst>
              <a:ext uri="{FF2B5EF4-FFF2-40B4-BE49-F238E27FC236}">
                <a16:creationId xmlns:a16="http://schemas.microsoft.com/office/drawing/2014/main" id="{5B5C6821-081C-42E5-9284-C00E71AA52A1}"/>
              </a:ext>
            </a:extLst>
          </p:cNvPr>
          <p:cNvCxnSpPr/>
          <p:nvPr>
            <p:custDataLst>
              <p:tags r:id="rId6"/>
            </p:custDataLst>
          </p:nvPr>
        </p:nvCxnSpPr>
        <p:spPr>
          <a:xfrm flipH="1">
            <a:off x="8154895" y="1939979"/>
            <a:ext cx="1395663" cy="893691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PA_库_直接连接符 17">
            <a:extLst>
              <a:ext uri="{FF2B5EF4-FFF2-40B4-BE49-F238E27FC236}">
                <a16:creationId xmlns:a16="http://schemas.microsoft.com/office/drawing/2014/main" id="{09E2804C-3179-471C-AD9B-7887DC1E9478}"/>
              </a:ext>
            </a:extLst>
          </p:cNvPr>
          <p:cNvCxnSpPr>
            <a:cxnSpLocks/>
          </p:cNvCxnSpPr>
          <p:nvPr>
            <p:custDataLst>
              <p:tags r:id="rId7"/>
            </p:custDataLst>
          </p:nvPr>
        </p:nvCxnSpPr>
        <p:spPr>
          <a:xfrm flipH="1">
            <a:off x="7805439" y="2305852"/>
            <a:ext cx="606502" cy="388365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PA_库_直接连接符 18">
            <a:extLst>
              <a:ext uri="{FF2B5EF4-FFF2-40B4-BE49-F238E27FC236}">
                <a16:creationId xmlns:a16="http://schemas.microsoft.com/office/drawing/2014/main" id="{BE7CD9FB-AA03-4076-8FE8-DD1DABADA461}"/>
              </a:ext>
            </a:extLst>
          </p:cNvPr>
          <p:cNvCxnSpPr>
            <a:cxnSpLocks/>
          </p:cNvCxnSpPr>
          <p:nvPr>
            <p:custDataLst>
              <p:tags r:id="rId8"/>
            </p:custDataLst>
          </p:nvPr>
        </p:nvCxnSpPr>
        <p:spPr>
          <a:xfrm flipH="1">
            <a:off x="9229959" y="1937408"/>
            <a:ext cx="881569" cy="564500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PA_库_直接连接符 19">
            <a:extLst>
              <a:ext uri="{FF2B5EF4-FFF2-40B4-BE49-F238E27FC236}">
                <a16:creationId xmlns:a16="http://schemas.microsoft.com/office/drawing/2014/main" id="{9489A3BC-5B77-4FB9-BF64-B75C27638F1C}"/>
              </a:ext>
            </a:extLst>
          </p:cNvPr>
          <p:cNvCxnSpPr>
            <a:cxnSpLocks/>
          </p:cNvCxnSpPr>
          <p:nvPr>
            <p:custDataLst>
              <p:tags r:id="rId9"/>
            </p:custDataLst>
          </p:nvPr>
        </p:nvCxnSpPr>
        <p:spPr>
          <a:xfrm flipH="1">
            <a:off x="9172845" y="1367454"/>
            <a:ext cx="576673" cy="369264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PA_库_直接连接符 20">
            <a:extLst>
              <a:ext uri="{FF2B5EF4-FFF2-40B4-BE49-F238E27FC236}">
                <a16:creationId xmlns:a16="http://schemas.microsoft.com/office/drawing/2014/main" id="{AD319E05-9D81-425B-9D24-ADCF1A542B1A}"/>
              </a:ext>
            </a:extLst>
          </p:cNvPr>
          <p:cNvCxnSpPr>
            <a:cxnSpLocks/>
          </p:cNvCxnSpPr>
          <p:nvPr>
            <p:custDataLst>
              <p:tags r:id="rId10"/>
            </p:custDataLst>
          </p:nvPr>
        </p:nvCxnSpPr>
        <p:spPr>
          <a:xfrm flipH="1">
            <a:off x="8998735" y="2702598"/>
            <a:ext cx="462447" cy="296122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" name="矩形 1"/>
          <p:cNvSpPr/>
          <p:nvPr/>
        </p:nvSpPr>
        <p:spPr>
          <a:xfrm>
            <a:off x="4669166" y="3336923"/>
            <a:ext cx="223651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4000" dirty="0">
                <a:solidFill>
                  <a:srgbClr val="FFC000"/>
                </a:solidFill>
              </a:rPr>
              <a:t>北學所尚</a:t>
            </a:r>
          </a:p>
        </p:txBody>
      </p:sp>
    </p:spTree>
    <p:extLst>
      <p:ext uri="{BB962C8B-B14F-4D97-AF65-F5344CB8AC3E}">
        <p14:creationId xmlns:p14="http://schemas.microsoft.com/office/powerpoint/2010/main" val="4226786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2050472" y="1720634"/>
            <a:ext cx="8451273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latin typeface="Times New Roman" panose="02020603050405020304" pitchFamily="18" charset="0"/>
              </a:rPr>
              <a:t>貳、北學所尚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latin typeface="Times New Roman" panose="02020603050405020304" pitchFamily="18" charset="0"/>
              </a:rPr>
              <a:t>一、漢儒經注存者有鄭、服、何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latin typeface="Times New Roman" panose="02020603050405020304" pitchFamily="18" charset="0"/>
              </a:rPr>
              <a:t>二、《公羊》漸已不行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latin typeface="Times New Roman" panose="02020603050405020304" pitchFamily="18" charset="0"/>
              </a:rPr>
              <a:t>三、《公羊》何休解詁疏，出於何彥，或即是六朝人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latin typeface="Times New Roman" panose="02020603050405020304" pitchFamily="18" charset="0"/>
              </a:rPr>
              <a:t>四、王鳴盛以為徐彥即是徐遵明</a:t>
            </a:r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7838" y="464345"/>
            <a:ext cx="4385397" cy="2918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040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EA28BD82-5977-413D-9DCE-17B3B7CF429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PA_库_矩形 5">
            <a:extLst>
              <a:ext uri="{FF2B5EF4-FFF2-40B4-BE49-F238E27FC236}">
                <a16:creationId xmlns:a16="http://schemas.microsoft.com/office/drawing/2014/main" id="{4044ABB0-A946-4F03-8C8B-6350D40BEF17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4062663" y="1371601"/>
            <a:ext cx="4066674" cy="3621505"/>
          </a:xfrm>
          <a:prstGeom prst="rect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PA_库_文本框 6">
            <a:extLst>
              <a:ext uri="{FF2B5EF4-FFF2-40B4-BE49-F238E27FC236}">
                <a16:creationId xmlns:a16="http://schemas.microsoft.com/office/drawing/2014/main" id="{AEADC0BD-0A14-4917-A009-6041EBA0D3F2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4443433" y="1467853"/>
            <a:ext cx="11079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7200" dirty="0">
                <a:solidFill>
                  <a:srgbClr val="F6D88F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</a:rPr>
              <a:t>參</a:t>
            </a:r>
            <a:endParaRPr lang="zh-CN" altLang="en-US" sz="7200" dirty="0">
              <a:solidFill>
                <a:srgbClr val="F6D88F"/>
              </a:solidFill>
              <a:latin typeface="张海山锐线体简" panose="02000000000000000000" pitchFamily="2" charset="-122"/>
              <a:ea typeface="张海山锐线体简" panose="02000000000000000000" pitchFamily="2" charset="-122"/>
            </a:endParaRPr>
          </a:p>
        </p:txBody>
      </p:sp>
      <p:cxnSp>
        <p:nvCxnSpPr>
          <p:cNvPr id="9" name="PA_库_直接连接符 8">
            <a:extLst>
              <a:ext uri="{FF2B5EF4-FFF2-40B4-BE49-F238E27FC236}">
                <a16:creationId xmlns:a16="http://schemas.microsoft.com/office/drawing/2014/main" id="{BDF608AB-9D1C-4794-8DA5-7D484DDDAEE9}"/>
              </a:ext>
            </a:extLst>
          </p:cNvPr>
          <p:cNvCxnSpPr/>
          <p:nvPr>
            <p:custDataLst>
              <p:tags r:id="rId3"/>
            </p:custDataLst>
          </p:nvPr>
        </p:nvCxnSpPr>
        <p:spPr>
          <a:xfrm>
            <a:off x="4491560" y="2490537"/>
            <a:ext cx="2093494" cy="0"/>
          </a:xfrm>
          <a:prstGeom prst="line">
            <a:avLst/>
          </a:prstGeom>
          <a:ln>
            <a:solidFill>
              <a:srgbClr val="F6D8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A_库_直接连接符 12">
            <a:extLst>
              <a:ext uri="{FF2B5EF4-FFF2-40B4-BE49-F238E27FC236}">
                <a16:creationId xmlns:a16="http://schemas.microsoft.com/office/drawing/2014/main" id="{5A66BCB0-EA57-40C8-9069-02A534465A72}"/>
              </a:ext>
            </a:extLst>
          </p:cNvPr>
          <p:cNvCxnSpPr/>
          <p:nvPr>
            <p:custDataLst>
              <p:tags r:id="rId4"/>
            </p:custDataLst>
          </p:nvPr>
        </p:nvCxnSpPr>
        <p:spPr>
          <a:xfrm>
            <a:off x="4477444" y="2895600"/>
            <a:ext cx="2093494" cy="0"/>
          </a:xfrm>
          <a:prstGeom prst="line">
            <a:avLst/>
          </a:prstGeom>
          <a:ln>
            <a:solidFill>
              <a:srgbClr val="F6D8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A_库_等腰三角形 10">
            <a:extLst>
              <a:ext uri="{FF2B5EF4-FFF2-40B4-BE49-F238E27FC236}">
                <a16:creationId xmlns:a16="http://schemas.microsoft.com/office/drawing/2014/main" id="{5376D18F-7D90-4C77-864A-DAA7C76F29A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 rot="10800000">
            <a:off x="7400296" y="1916375"/>
            <a:ext cx="351809" cy="303283"/>
          </a:xfrm>
          <a:prstGeom prst="triangle">
            <a:avLst/>
          </a:prstGeom>
          <a:solidFill>
            <a:srgbClr val="CAB6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3" name="PA_库_直接连接符 2">
            <a:extLst>
              <a:ext uri="{FF2B5EF4-FFF2-40B4-BE49-F238E27FC236}">
                <a16:creationId xmlns:a16="http://schemas.microsoft.com/office/drawing/2014/main" id="{5B5C6821-081C-42E5-9284-C00E71AA52A1}"/>
              </a:ext>
            </a:extLst>
          </p:cNvPr>
          <p:cNvCxnSpPr/>
          <p:nvPr>
            <p:custDataLst>
              <p:tags r:id="rId6"/>
            </p:custDataLst>
          </p:nvPr>
        </p:nvCxnSpPr>
        <p:spPr>
          <a:xfrm flipH="1">
            <a:off x="8154895" y="1939979"/>
            <a:ext cx="1395663" cy="893691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PA_库_直接连接符 17">
            <a:extLst>
              <a:ext uri="{FF2B5EF4-FFF2-40B4-BE49-F238E27FC236}">
                <a16:creationId xmlns:a16="http://schemas.microsoft.com/office/drawing/2014/main" id="{09E2804C-3179-471C-AD9B-7887DC1E9478}"/>
              </a:ext>
            </a:extLst>
          </p:cNvPr>
          <p:cNvCxnSpPr>
            <a:cxnSpLocks/>
          </p:cNvCxnSpPr>
          <p:nvPr>
            <p:custDataLst>
              <p:tags r:id="rId7"/>
            </p:custDataLst>
          </p:nvPr>
        </p:nvCxnSpPr>
        <p:spPr>
          <a:xfrm flipH="1">
            <a:off x="7805439" y="2305852"/>
            <a:ext cx="606502" cy="388365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PA_库_直接连接符 18">
            <a:extLst>
              <a:ext uri="{FF2B5EF4-FFF2-40B4-BE49-F238E27FC236}">
                <a16:creationId xmlns:a16="http://schemas.microsoft.com/office/drawing/2014/main" id="{BE7CD9FB-AA03-4076-8FE8-DD1DABADA461}"/>
              </a:ext>
            </a:extLst>
          </p:cNvPr>
          <p:cNvCxnSpPr>
            <a:cxnSpLocks/>
          </p:cNvCxnSpPr>
          <p:nvPr>
            <p:custDataLst>
              <p:tags r:id="rId8"/>
            </p:custDataLst>
          </p:nvPr>
        </p:nvCxnSpPr>
        <p:spPr>
          <a:xfrm flipH="1">
            <a:off x="9229959" y="1937408"/>
            <a:ext cx="881569" cy="564500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PA_库_直接连接符 19">
            <a:extLst>
              <a:ext uri="{FF2B5EF4-FFF2-40B4-BE49-F238E27FC236}">
                <a16:creationId xmlns:a16="http://schemas.microsoft.com/office/drawing/2014/main" id="{9489A3BC-5B77-4FB9-BF64-B75C27638F1C}"/>
              </a:ext>
            </a:extLst>
          </p:cNvPr>
          <p:cNvCxnSpPr>
            <a:cxnSpLocks/>
          </p:cNvCxnSpPr>
          <p:nvPr>
            <p:custDataLst>
              <p:tags r:id="rId9"/>
            </p:custDataLst>
          </p:nvPr>
        </p:nvCxnSpPr>
        <p:spPr>
          <a:xfrm flipH="1">
            <a:off x="9172845" y="1367454"/>
            <a:ext cx="576673" cy="369264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PA_库_直接连接符 20">
            <a:extLst>
              <a:ext uri="{FF2B5EF4-FFF2-40B4-BE49-F238E27FC236}">
                <a16:creationId xmlns:a16="http://schemas.microsoft.com/office/drawing/2014/main" id="{AD319E05-9D81-425B-9D24-ADCF1A542B1A}"/>
              </a:ext>
            </a:extLst>
          </p:cNvPr>
          <p:cNvCxnSpPr>
            <a:cxnSpLocks/>
          </p:cNvCxnSpPr>
          <p:nvPr>
            <p:custDataLst>
              <p:tags r:id="rId10"/>
            </p:custDataLst>
          </p:nvPr>
        </p:nvCxnSpPr>
        <p:spPr>
          <a:xfrm flipH="1">
            <a:off x="8998735" y="2702598"/>
            <a:ext cx="462447" cy="296122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" name="矩形 1"/>
          <p:cNvSpPr/>
          <p:nvPr/>
        </p:nvSpPr>
        <p:spPr>
          <a:xfrm>
            <a:off x="4669166" y="3336923"/>
            <a:ext cx="326243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4000" dirty="0">
                <a:solidFill>
                  <a:srgbClr val="FFC000"/>
                </a:solidFill>
              </a:rPr>
              <a:t>南北學之分別</a:t>
            </a:r>
          </a:p>
        </p:txBody>
      </p:sp>
    </p:spTree>
    <p:extLst>
      <p:ext uri="{BB962C8B-B14F-4D97-AF65-F5344CB8AC3E}">
        <p14:creationId xmlns:p14="http://schemas.microsoft.com/office/powerpoint/2010/main" val="63047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1357745" y="1609797"/>
            <a:ext cx="6954981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solidFill>
                  <a:srgbClr val="FFFF00"/>
                </a:solidFill>
                <a:latin typeface="Times New Roman" panose="02020603050405020304" pitchFamily="18" charset="0"/>
              </a:rPr>
              <a:t>參、南北學之分別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solidFill>
                  <a:srgbClr val="FFFF00"/>
                </a:solidFill>
                <a:latin typeface="Times New Roman" panose="02020603050405020304" pitchFamily="18" charset="0"/>
              </a:rPr>
              <a:t>一、南人約簡，北學深蕪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solidFill>
                  <a:srgbClr val="FFFF00"/>
                </a:solidFill>
                <a:latin typeface="Times New Roman" panose="02020603050405020304" pitchFamily="18" charset="0"/>
              </a:rPr>
              <a:t>二、南人之約，入於玄虛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solidFill>
                  <a:srgbClr val="FFFF00"/>
                </a:solidFill>
                <a:latin typeface="Times New Roman" panose="02020603050405020304" pitchFamily="18" charset="0"/>
              </a:rPr>
              <a:t>三、皇疏略於制度，多引老莊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zh-TW" sz="2800" kern="100" dirty="0">
                <a:solidFill>
                  <a:srgbClr val="FFFF00"/>
                </a:solidFill>
                <a:latin typeface="Times New Roman" panose="02020603050405020304" pitchFamily="18" charset="0"/>
              </a:rPr>
              <a:t>四、《禮記》疏注皇侃、熊安生之學，</a:t>
            </a:r>
            <a:endParaRPr lang="en-US" altLang="zh-TW" sz="2800" kern="100" dirty="0">
              <a:solidFill>
                <a:srgbClr val="FFFF00"/>
              </a:solidFill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altLang="zh-TW" sz="2800" kern="100" dirty="0">
                <a:solidFill>
                  <a:srgbClr val="FFFF00"/>
                </a:solidFill>
                <a:latin typeface="Times New Roman" panose="02020603050405020304" pitchFamily="18" charset="0"/>
              </a:rPr>
              <a:t>        </a:t>
            </a:r>
            <a:r>
              <a:rPr lang="zh-TW" altLang="zh-TW" sz="2800" kern="100" dirty="0">
                <a:solidFill>
                  <a:srgbClr val="FFFF00"/>
                </a:solidFill>
                <a:latin typeface="Times New Roman" panose="02020603050405020304" pitchFamily="18" charset="0"/>
              </a:rPr>
              <a:t>可以一窺南北之異</a:t>
            </a:r>
          </a:p>
        </p:txBody>
      </p:sp>
      <p:pic>
        <p:nvPicPr>
          <p:cNvPr id="8" name="圖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3512" y="971550"/>
            <a:ext cx="5198052" cy="2785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077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EA28BD82-5977-413D-9DCE-17B3B7CF429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PA_库_矩形 5">
            <a:extLst>
              <a:ext uri="{FF2B5EF4-FFF2-40B4-BE49-F238E27FC236}">
                <a16:creationId xmlns:a16="http://schemas.microsoft.com/office/drawing/2014/main" id="{4044ABB0-A946-4F03-8C8B-6350D40BEF17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4062663" y="1371601"/>
            <a:ext cx="4066674" cy="3621505"/>
          </a:xfrm>
          <a:prstGeom prst="rect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PA_库_文本框 6">
            <a:extLst>
              <a:ext uri="{FF2B5EF4-FFF2-40B4-BE49-F238E27FC236}">
                <a16:creationId xmlns:a16="http://schemas.microsoft.com/office/drawing/2014/main" id="{AEADC0BD-0A14-4917-A009-6041EBA0D3F2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4443433" y="1467853"/>
            <a:ext cx="11079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7200" dirty="0">
                <a:solidFill>
                  <a:srgbClr val="F6D88F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</a:rPr>
              <a:t>肆</a:t>
            </a:r>
            <a:endParaRPr lang="zh-CN" altLang="en-US" sz="7200" dirty="0">
              <a:solidFill>
                <a:srgbClr val="F6D88F"/>
              </a:solidFill>
              <a:latin typeface="张海山锐线体简" panose="02000000000000000000" pitchFamily="2" charset="-122"/>
              <a:ea typeface="张海山锐线体简" panose="02000000000000000000" pitchFamily="2" charset="-122"/>
            </a:endParaRPr>
          </a:p>
        </p:txBody>
      </p:sp>
      <p:cxnSp>
        <p:nvCxnSpPr>
          <p:cNvPr id="9" name="PA_库_直接连接符 8">
            <a:extLst>
              <a:ext uri="{FF2B5EF4-FFF2-40B4-BE49-F238E27FC236}">
                <a16:creationId xmlns:a16="http://schemas.microsoft.com/office/drawing/2014/main" id="{BDF608AB-9D1C-4794-8DA5-7D484DDDAEE9}"/>
              </a:ext>
            </a:extLst>
          </p:cNvPr>
          <p:cNvCxnSpPr/>
          <p:nvPr>
            <p:custDataLst>
              <p:tags r:id="rId3"/>
            </p:custDataLst>
          </p:nvPr>
        </p:nvCxnSpPr>
        <p:spPr>
          <a:xfrm>
            <a:off x="4491560" y="2490537"/>
            <a:ext cx="2093494" cy="0"/>
          </a:xfrm>
          <a:prstGeom prst="line">
            <a:avLst/>
          </a:prstGeom>
          <a:ln>
            <a:solidFill>
              <a:srgbClr val="F6D8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A_库_直接连接符 12">
            <a:extLst>
              <a:ext uri="{FF2B5EF4-FFF2-40B4-BE49-F238E27FC236}">
                <a16:creationId xmlns:a16="http://schemas.microsoft.com/office/drawing/2014/main" id="{5A66BCB0-EA57-40C8-9069-02A534465A72}"/>
              </a:ext>
            </a:extLst>
          </p:cNvPr>
          <p:cNvCxnSpPr/>
          <p:nvPr>
            <p:custDataLst>
              <p:tags r:id="rId4"/>
            </p:custDataLst>
          </p:nvPr>
        </p:nvCxnSpPr>
        <p:spPr>
          <a:xfrm>
            <a:off x="4477444" y="2895600"/>
            <a:ext cx="2093494" cy="0"/>
          </a:xfrm>
          <a:prstGeom prst="line">
            <a:avLst/>
          </a:prstGeom>
          <a:ln>
            <a:solidFill>
              <a:srgbClr val="F6D8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A_库_等腰三角形 10">
            <a:extLst>
              <a:ext uri="{FF2B5EF4-FFF2-40B4-BE49-F238E27FC236}">
                <a16:creationId xmlns:a16="http://schemas.microsoft.com/office/drawing/2014/main" id="{5376D18F-7D90-4C77-864A-DAA7C76F29A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 rot="10800000">
            <a:off x="7400296" y="1916375"/>
            <a:ext cx="351809" cy="303283"/>
          </a:xfrm>
          <a:prstGeom prst="triangle">
            <a:avLst/>
          </a:prstGeom>
          <a:solidFill>
            <a:srgbClr val="CAB6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3" name="PA_库_直接连接符 2">
            <a:extLst>
              <a:ext uri="{FF2B5EF4-FFF2-40B4-BE49-F238E27FC236}">
                <a16:creationId xmlns:a16="http://schemas.microsoft.com/office/drawing/2014/main" id="{5B5C6821-081C-42E5-9284-C00E71AA52A1}"/>
              </a:ext>
            </a:extLst>
          </p:cNvPr>
          <p:cNvCxnSpPr/>
          <p:nvPr>
            <p:custDataLst>
              <p:tags r:id="rId6"/>
            </p:custDataLst>
          </p:nvPr>
        </p:nvCxnSpPr>
        <p:spPr>
          <a:xfrm flipH="1">
            <a:off x="8154895" y="1939979"/>
            <a:ext cx="1395663" cy="893691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PA_库_直接连接符 17">
            <a:extLst>
              <a:ext uri="{FF2B5EF4-FFF2-40B4-BE49-F238E27FC236}">
                <a16:creationId xmlns:a16="http://schemas.microsoft.com/office/drawing/2014/main" id="{09E2804C-3179-471C-AD9B-7887DC1E9478}"/>
              </a:ext>
            </a:extLst>
          </p:cNvPr>
          <p:cNvCxnSpPr>
            <a:cxnSpLocks/>
          </p:cNvCxnSpPr>
          <p:nvPr>
            <p:custDataLst>
              <p:tags r:id="rId7"/>
            </p:custDataLst>
          </p:nvPr>
        </p:nvCxnSpPr>
        <p:spPr>
          <a:xfrm flipH="1">
            <a:off x="7805439" y="2305852"/>
            <a:ext cx="606502" cy="388365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PA_库_直接连接符 18">
            <a:extLst>
              <a:ext uri="{FF2B5EF4-FFF2-40B4-BE49-F238E27FC236}">
                <a16:creationId xmlns:a16="http://schemas.microsoft.com/office/drawing/2014/main" id="{BE7CD9FB-AA03-4076-8FE8-DD1DABADA461}"/>
              </a:ext>
            </a:extLst>
          </p:cNvPr>
          <p:cNvCxnSpPr>
            <a:cxnSpLocks/>
          </p:cNvCxnSpPr>
          <p:nvPr>
            <p:custDataLst>
              <p:tags r:id="rId8"/>
            </p:custDataLst>
          </p:nvPr>
        </p:nvCxnSpPr>
        <p:spPr>
          <a:xfrm flipH="1">
            <a:off x="9229959" y="1937408"/>
            <a:ext cx="881569" cy="564500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PA_库_直接连接符 19">
            <a:extLst>
              <a:ext uri="{FF2B5EF4-FFF2-40B4-BE49-F238E27FC236}">
                <a16:creationId xmlns:a16="http://schemas.microsoft.com/office/drawing/2014/main" id="{9489A3BC-5B77-4FB9-BF64-B75C27638F1C}"/>
              </a:ext>
            </a:extLst>
          </p:cNvPr>
          <p:cNvCxnSpPr>
            <a:cxnSpLocks/>
          </p:cNvCxnSpPr>
          <p:nvPr>
            <p:custDataLst>
              <p:tags r:id="rId9"/>
            </p:custDataLst>
          </p:nvPr>
        </p:nvCxnSpPr>
        <p:spPr>
          <a:xfrm flipH="1">
            <a:off x="9172845" y="1367454"/>
            <a:ext cx="576673" cy="369264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PA_库_直接连接符 20">
            <a:extLst>
              <a:ext uri="{FF2B5EF4-FFF2-40B4-BE49-F238E27FC236}">
                <a16:creationId xmlns:a16="http://schemas.microsoft.com/office/drawing/2014/main" id="{AD319E05-9D81-425B-9D24-ADCF1A542B1A}"/>
              </a:ext>
            </a:extLst>
          </p:cNvPr>
          <p:cNvCxnSpPr>
            <a:cxnSpLocks/>
          </p:cNvCxnSpPr>
          <p:nvPr>
            <p:custDataLst>
              <p:tags r:id="rId10"/>
            </p:custDataLst>
          </p:nvPr>
        </p:nvCxnSpPr>
        <p:spPr>
          <a:xfrm flipH="1">
            <a:off x="8998735" y="2702598"/>
            <a:ext cx="462447" cy="296122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" name="矩形 1"/>
          <p:cNvSpPr/>
          <p:nvPr/>
        </p:nvSpPr>
        <p:spPr>
          <a:xfrm>
            <a:off x="4208303" y="3336923"/>
            <a:ext cx="377539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4000" dirty="0">
                <a:solidFill>
                  <a:srgbClr val="FFC000"/>
                </a:solidFill>
              </a:rPr>
              <a:t>南朝儒學之發展</a:t>
            </a:r>
          </a:p>
        </p:txBody>
      </p:sp>
    </p:spTree>
    <p:extLst>
      <p:ext uri="{BB962C8B-B14F-4D97-AF65-F5344CB8AC3E}">
        <p14:creationId xmlns:p14="http://schemas.microsoft.com/office/powerpoint/2010/main" val="1874953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Straight Connector 25"/>
          <p:cNvCxnSpPr/>
          <p:nvPr/>
        </p:nvCxnSpPr>
        <p:spPr>
          <a:xfrm>
            <a:off x="3579228" y="3400591"/>
            <a:ext cx="5062401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5855389" y="3073773"/>
            <a:ext cx="4812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  <a:cs typeface="linea-basic-10" charset="0"/>
              </a:rPr>
              <a:t>C</a:t>
            </a:r>
            <a:endParaRPr lang="en-US" sz="1400" dirty="0">
              <a:solidFill>
                <a:srgbClr val="FFFFFF"/>
              </a:solidFill>
              <a:latin typeface="张海山锐线体简" panose="02000000000000000000" pitchFamily="2" charset="-122"/>
              <a:ea typeface="张海山锐线体简" panose="02000000000000000000" pitchFamily="2" charset="-122"/>
              <a:cs typeface="linea-basic-10" charset="0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1911928" y="1304928"/>
            <a:ext cx="813261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002060"/>
                </a:solidFill>
              </a:rPr>
              <a:t>肆、南朝儒學之發展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002060"/>
                </a:solidFill>
              </a:rPr>
              <a:t>一、宋、齊國學徒具形式，經學自修無授受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002060"/>
                </a:solidFill>
              </a:rPr>
              <a:t>二、梁武天監乃立五經博士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002060"/>
                </a:solidFill>
              </a:rPr>
              <a:t>三、陳武繼起，經學未能賡續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002060"/>
                </a:solidFill>
              </a:rPr>
              <a:t>四、南朝以文學相尚，不重經術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002060"/>
                </a:solidFill>
              </a:rPr>
              <a:t>五、諸多偽作，風氣不佳</a:t>
            </a:r>
          </a:p>
        </p:txBody>
      </p:sp>
    </p:spTree>
    <p:extLst>
      <p:ext uri="{BB962C8B-B14F-4D97-AF65-F5344CB8AC3E}">
        <p14:creationId xmlns:p14="http://schemas.microsoft.com/office/powerpoint/2010/main" val="1139993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EA28BD82-5977-413D-9DCE-17B3B7CF429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PA_库_矩形 5">
            <a:extLst>
              <a:ext uri="{FF2B5EF4-FFF2-40B4-BE49-F238E27FC236}">
                <a16:creationId xmlns:a16="http://schemas.microsoft.com/office/drawing/2014/main" id="{4044ABB0-A946-4F03-8C8B-6350D40BEF17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4062663" y="1371601"/>
            <a:ext cx="4066674" cy="3621505"/>
          </a:xfrm>
          <a:prstGeom prst="rect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PA_库_文本框 6">
            <a:extLst>
              <a:ext uri="{FF2B5EF4-FFF2-40B4-BE49-F238E27FC236}">
                <a16:creationId xmlns:a16="http://schemas.microsoft.com/office/drawing/2014/main" id="{AEADC0BD-0A14-4917-A009-6041EBA0D3F2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4443433" y="1467853"/>
            <a:ext cx="11079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7200" dirty="0">
                <a:solidFill>
                  <a:srgbClr val="F6D88F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</a:rPr>
              <a:t>伍</a:t>
            </a:r>
            <a:endParaRPr lang="zh-CN" altLang="en-US" sz="7200" dirty="0">
              <a:solidFill>
                <a:srgbClr val="F6D88F"/>
              </a:solidFill>
              <a:latin typeface="张海山锐线体简" panose="02000000000000000000" pitchFamily="2" charset="-122"/>
              <a:ea typeface="张海山锐线体简" panose="02000000000000000000" pitchFamily="2" charset="-122"/>
            </a:endParaRPr>
          </a:p>
        </p:txBody>
      </p:sp>
      <p:cxnSp>
        <p:nvCxnSpPr>
          <p:cNvPr id="9" name="PA_库_直接连接符 8">
            <a:extLst>
              <a:ext uri="{FF2B5EF4-FFF2-40B4-BE49-F238E27FC236}">
                <a16:creationId xmlns:a16="http://schemas.microsoft.com/office/drawing/2014/main" id="{BDF608AB-9D1C-4794-8DA5-7D484DDDAEE9}"/>
              </a:ext>
            </a:extLst>
          </p:cNvPr>
          <p:cNvCxnSpPr/>
          <p:nvPr>
            <p:custDataLst>
              <p:tags r:id="rId3"/>
            </p:custDataLst>
          </p:nvPr>
        </p:nvCxnSpPr>
        <p:spPr>
          <a:xfrm>
            <a:off x="4491560" y="2490537"/>
            <a:ext cx="2093494" cy="0"/>
          </a:xfrm>
          <a:prstGeom prst="line">
            <a:avLst/>
          </a:prstGeom>
          <a:ln>
            <a:solidFill>
              <a:srgbClr val="F6D8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A_库_直接连接符 12">
            <a:extLst>
              <a:ext uri="{FF2B5EF4-FFF2-40B4-BE49-F238E27FC236}">
                <a16:creationId xmlns:a16="http://schemas.microsoft.com/office/drawing/2014/main" id="{5A66BCB0-EA57-40C8-9069-02A534465A72}"/>
              </a:ext>
            </a:extLst>
          </p:cNvPr>
          <p:cNvCxnSpPr/>
          <p:nvPr>
            <p:custDataLst>
              <p:tags r:id="rId4"/>
            </p:custDataLst>
          </p:nvPr>
        </p:nvCxnSpPr>
        <p:spPr>
          <a:xfrm>
            <a:off x="4477444" y="2895600"/>
            <a:ext cx="2093494" cy="0"/>
          </a:xfrm>
          <a:prstGeom prst="line">
            <a:avLst/>
          </a:prstGeom>
          <a:ln>
            <a:solidFill>
              <a:srgbClr val="F6D8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A_库_等腰三角形 10">
            <a:extLst>
              <a:ext uri="{FF2B5EF4-FFF2-40B4-BE49-F238E27FC236}">
                <a16:creationId xmlns:a16="http://schemas.microsoft.com/office/drawing/2014/main" id="{5376D18F-7D90-4C77-864A-DAA7C76F29A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 rot="10800000">
            <a:off x="7400296" y="1916375"/>
            <a:ext cx="351809" cy="303283"/>
          </a:xfrm>
          <a:prstGeom prst="triangle">
            <a:avLst/>
          </a:prstGeom>
          <a:solidFill>
            <a:srgbClr val="CAB6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3" name="PA_库_直接连接符 2">
            <a:extLst>
              <a:ext uri="{FF2B5EF4-FFF2-40B4-BE49-F238E27FC236}">
                <a16:creationId xmlns:a16="http://schemas.microsoft.com/office/drawing/2014/main" id="{5B5C6821-081C-42E5-9284-C00E71AA52A1}"/>
              </a:ext>
            </a:extLst>
          </p:cNvPr>
          <p:cNvCxnSpPr/>
          <p:nvPr>
            <p:custDataLst>
              <p:tags r:id="rId6"/>
            </p:custDataLst>
          </p:nvPr>
        </p:nvCxnSpPr>
        <p:spPr>
          <a:xfrm flipH="1">
            <a:off x="8154895" y="1939979"/>
            <a:ext cx="1395663" cy="893691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PA_库_直接连接符 17">
            <a:extLst>
              <a:ext uri="{FF2B5EF4-FFF2-40B4-BE49-F238E27FC236}">
                <a16:creationId xmlns:a16="http://schemas.microsoft.com/office/drawing/2014/main" id="{09E2804C-3179-471C-AD9B-7887DC1E9478}"/>
              </a:ext>
            </a:extLst>
          </p:cNvPr>
          <p:cNvCxnSpPr>
            <a:cxnSpLocks/>
          </p:cNvCxnSpPr>
          <p:nvPr>
            <p:custDataLst>
              <p:tags r:id="rId7"/>
            </p:custDataLst>
          </p:nvPr>
        </p:nvCxnSpPr>
        <p:spPr>
          <a:xfrm flipH="1">
            <a:off x="7805439" y="2305852"/>
            <a:ext cx="606502" cy="388365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PA_库_直接连接符 18">
            <a:extLst>
              <a:ext uri="{FF2B5EF4-FFF2-40B4-BE49-F238E27FC236}">
                <a16:creationId xmlns:a16="http://schemas.microsoft.com/office/drawing/2014/main" id="{BE7CD9FB-AA03-4076-8FE8-DD1DABADA461}"/>
              </a:ext>
            </a:extLst>
          </p:cNvPr>
          <p:cNvCxnSpPr>
            <a:cxnSpLocks/>
          </p:cNvCxnSpPr>
          <p:nvPr>
            <p:custDataLst>
              <p:tags r:id="rId8"/>
            </p:custDataLst>
          </p:nvPr>
        </p:nvCxnSpPr>
        <p:spPr>
          <a:xfrm flipH="1">
            <a:off x="9229959" y="1937408"/>
            <a:ext cx="881569" cy="564500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PA_库_直接连接符 19">
            <a:extLst>
              <a:ext uri="{FF2B5EF4-FFF2-40B4-BE49-F238E27FC236}">
                <a16:creationId xmlns:a16="http://schemas.microsoft.com/office/drawing/2014/main" id="{9489A3BC-5B77-4FB9-BF64-B75C27638F1C}"/>
              </a:ext>
            </a:extLst>
          </p:cNvPr>
          <p:cNvCxnSpPr>
            <a:cxnSpLocks/>
          </p:cNvCxnSpPr>
          <p:nvPr>
            <p:custDataLst>
              <p:tags r:id="rId9"/>
            </p:custDataLst>
          </p:nvPr>
        </p:nvCxnSpPr>
        <p:spPr>
          <a:xfrm flipH="1">
            <a:off x="9172845" y="1367454"/>
            <a:ext cx="576673" cy="369264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PA_库_直接连接符 20">
            <a:extLst>
              <a:ext uri="{FF2B5EF4-FFF2-40B4-BE49-F238E27FC236}">
                <a16:creationId xmlns:a16="http://schemas.microsoft.com/office/drawing/2014/main" id="{AD319E05-9D81-425B-9D24-ADCF1A542B1A}"/>
              </a:ext>
            </a:extLst>
          </p:cNvPr>
          <p:cNvCxnSpPr>
            <a:cxnSpLocks/>
          </p:cNvCxnSpPr>
          <p:nvPr>
            <p:custDataLst>
              <p:tags r:id="rId10"/>
            </p:custDataLst>
          </p:nvPr>
        </p:nvCxnSpPr>
        <p:spPr>
          <a:xfrm flipH="1">
            <a:off x="8998735" y="2702598"/>
            <a:ext cx="462447" cy="296122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" name="矩形 1"/>
          <p:cNvSpPr/>
          <p:nvPr/>
        </p:nvSpPr>
        <p:spPr>
          <a:xfrm>
            <a:off x="4208303" y="3336923"/>
            <a:ext cx="377539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4000" dirty="0">
                <a:solidFill>
                  <a:srgbClr val="FFC000"/>
                </a:solidFill>
              </a:rPr>
              <a:t>北朝儒學之發展</a:t>
            </a:r>
          </a:p>
        </p:txBody>
      </p:sp>
    </p:spTree>
    <p:extLst>
      <p:ext uri="{BB962C8B-B14F-4D97-AF65-F5344CB8AC3E}">
        <p14:creationId xmlns:p14="http://schemas.microsoft.com/office/powerpoint/2010/main" val="3103005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1496292" y="889361"/>
            <a:ext cx="7536872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en-US" sz="2800" kern="100" dirty="0">
                <a:solidFill>
                  <a:srgbClr val="FFFF00"/>
                </a:solidFill>
                <a:latin typeface="Times New Roman" panose="02020603050405020304" pitchFamily="18" charset="0"/>
              </a:rPr>
              <a:t>伍、北朝儒學之發展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en-US" sz="2800" kern="100" dirty="0">
                <a:solidFill>
                  <a:srgbClr val="FFFF00"/>
                </a:solidFill>
                <a:latin typeface="Times New Roman" panose="02020603050405020304" pitchFamily="18" charset="0"/>
              </a:rPr>
              <a:t>一、魏道武帝置五經博士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en-US" sz="2800" kern="100" dirty="0">
                <a:solidFill>
                  <a:srgbClr val="FFFF00"/>
                </a:solidFill>
                <a:latin typeface="Times New Roman" panose="02020603050405020304" pitchFamily="18" charset="0"/>
              </a:rPr>
              <a:t>二、太武帝立太學，徵諸儒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en-US" sz="2800" kern="100" dirty="0">
                <a:solidFill>
                  <a:srgbClr val="FFFF00"/>
                </a:solidFill>
                <a:latin typeface="Times New Roman" panose="02020603050405020304" pitchFamily="18" charset="0"/>
              </a:rPr>
              <a:t>三、劉芳、李彪以經術進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en-US" sz="2800" kern="100" dirty="0">
                <a:solidFill>
                  <a:srgbClr val="FFFF00"/>
                </a:solidFill>
                <a:latin typeface="Times New Roman" panose="02020603050405020304" pitchFamily="18" charset="0"/>
              </a:rPr>
              <a:t>四、孝文、周武尤尚經學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en-US" sz="2800" kern="100" dirty="0">
                <a:solidFill>
                  <a:srgbClr val="FFFF00"/>
                </a:solidFill>
                <a:latin typeface="Times New Roman" panose="02020603050405020304" pitchFamily="18" charset="0"/>
              </a:rPr>
              <a:t>五、未染清談浮華之習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zh-TW" altLang="en-US" sz="2800" kern="100" dirty="0">
                <a:solidFill>
                  <a:srgbClr val="FFFF00"/>
                </a:solidFill>
                <a:latin typeface="Times New Roman" panose="02020603050405020304" pitchFamily="18" charset="0"/>
              </a:rPr>
              <a:t>六、焦循言北朝魏、齊、周、隋儒風不絕</a:t>
            </a:r>
          </a:p>
        </p:txBody>
      </p:sp>
    </p:spTree>
    <p:extLst>
      <p:ext uri="{BB962C8B-B14F-4D97-AF65-F5344CB8AC3E}">
        <p14:creationId xmlns:p14="http://schemas.microsoft.com/office/powerpoint/2010/main" val="1778678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EA28BD82-5977-413D-9DCE-17B3B7CF429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PA_库_矩形 5">
            <a:extLst>
              <a:ext uri="{FF2B5EF4-FFF2-40B4-BE49-F238E27FC236}">
                <a16:creationId xmlns:a16="http://schemas.microsoft.com/office/drawing/2014/main" id="{4044ABB0-A946-4F03-8C8B-6350D40BEF17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4062663" y="1371601"/>
            <a:ext cx="4066674" cy="3621505"/>
          </a:xfrm>
          <a:prstGeom prst="rect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PA_库_文本框 6">
            <a:extLst>
              <a:ext uri="{FF2B5EF4-FFF2-40B4-BE49-F238E27FC236}">
                <a16:creationId xmlns:a16="http://schemas.microsoft.com/office/drawing/2014/main" id="{AEADC0BD-0A14-4917-A009-6041EBA0D3F2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4443433" y="1467853"/>
            <a:ext cx="11079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7200" dirty="0">
                <a:solidFill>
                  <a:srgbClr val="F6D88F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</a:rPr>
              <a:t>陸</a:t>
            </a:r>
            <a:endParaRPr lang="zh-CN" altLang="en-US" sz="7200" dirty="0">
              <a:solidFill>
                <a:srgbClr val="F6D88F"/>
              </a:solidFill>
              <a:latin typeface="张海山锐线体简" panose="02000000000000000000" pitchFamily="2" charset="-122"/>
              <a:ea typeface="张海山锐线体简" panose="02000000000000000000" pitchFamily="2" charset="-122"/>
            </a:endParaRPr>
          </a:p>
        </p:txBody>
      </p:sp>
      <p:cxnSp>
        <p:nvCxnSpPr>
          <p:cNvPr id="9" name="PA_库_直接连接符 8">
            <a:extLst>
              <a:ext uri="{FF2B5EF4-FFF2-40B4-BE49-F238E27FC236}">
                <a16:creationId xmlns:a16="http://schemas.microsoft.com/office/drawing/2014/main" id="{BDF608AB-9D1C-4794-8DA5-7D484DDDAEE9}"/>
              </a:ext>
            </a:extLst>
          </p:cNvPr>
          <p:cNvCxnSpPr/>
          <p:nvPr>
            <p:custDataLst>
              <p:tags r:id="rId3"/>
            </p:custDataLst>
          </p:nvPr>
        </p:nvCxnSpPr>
        <p:spPr>
          <a:xfrm>
            <a:off x="4491560" y="2490537"/>
            <a:ext cx="2093494" cy="0"/>
          </a:xfrm>
          <a:prstGeom prst="line">
            <a:avLst/>
          </a:prstGeom>
          <a:ln>
            <a:solidFill>
              <a:srgbClr val="F6D8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A_库_直接连接符 12">
            <a:extLst>
              <a:ext uri="{FF2B5EF4-FFF2-40B4-BE49-F238E27FC236}">
                <a16:creationId xmlns:a16="http://schemas.microsoft.com/office/drawing/2014/main" id="{5A66BCB0-EA57-40C8-9069-02A534465A72}"/>
              </a:ext>
            </a:extLst>
          </p:cNvPr>
          <p:cNvCxnSpPr/>
          <p:nvPr>
            <p:custDataLst>
              <p:tags r:id="rId4"/>
            </p:custDataLst>
          </p:nvPr>
        </p:nvCxnSpPr>
        <p:spPr>
          <a:xfrm>
            <a:off x="4477444" y="2895600"/>
            <a:ext cx="2093494" cy="0"/>
          </a:xfrm>
          <a:prstGeom prst="line">
            <a:avLst/>
          </a:prstGeom>
          <a:ln>
            <a:solidFill>
              <a:srgbClr val="F6D8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A_库_等腰三角形 10">
            <a:extLst>
              <a:ext uri="{FF2B5EF4-FFF2-40B4-BE49-F238E27FC236}">
                <a16:creationId xmlns:a16="http://schemas.microsoft.com/office/drawing/2014/main" id="{5376D18F-7D90-4C77-864A-DAA7C76F29A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 rot="10800000">
            <a:off x="7400296" y="1916375"/>
            <a:ext cx="351809" cy="303283"/>
          </a:xfrm>
          <a:prstGeom prst="triangle">
            <a:avLst/>
          </a:prstGeom>
          <a:solidFill>
            <a:srgbClr val="CAB6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3" name="PA_库_直接连接符 2">
            <a:extLst>
              <a:ext uri="{FF2B5EF4-FFF2-40B4-BE49-F238E27FC236}">
                <a16:creationId xmlns:a16="http://schemas.microsoft.com/office/drawing/2014/main" id="{5B5C6821-081C-42E5-9284-C00E71AA52A1}"/>
              </a:ext>
            </a:extLst>
          </p:cNvPr>
          <p:cNvCxnSpPr/>
          <p:nvPr>
            <p:custDataLst>
              <p:tags r:id="rId6"/>
            </p:custDataLst>
          </p:nvPr>
        </p:nvCxnSpPr>
        <p:spPr>
          <a:xfrm flipH="1">
            <a:off x="8154895" y="1939979"/>
            <a:ext cx="1395663" cy="893691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PA_库_直接连接符 17">
            <a:extLst>
              <a:ext uri="{FF2B5EF4-FFF2-40B4-BE49-F238E27FC236}">
                <a16:creationId xmlns:a16="http://schemas.microsoft.com/office/drawing/2014/main" id="{09E2804C-3179-471C-AD9B-7887DC1E9478}"/>
              </a:ext>
            </a:extLst>
          </p:cNvPr>
          <p:cNvCxnSpPr>
            <a:cxnSpLocks/>
          </p:cNvCxnSpPr>
          <p:nvPr>
            <p:custDataLst>
              <p:tags r:id="rId7"/>
            </p:custDataLst>
          </p:nvPr>
        </p:nvCxnSpPr>
        <p:spPr>
          <a:xfrm flipH="1">
            <a:off x="7805439" y="2305852"/>
            <a:ext cx="606502" cy="388365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PA_库_直接连接符 18">
            <a:extLst>
              <a:ext uri="{FF2B5EF4-FFF2-40B4-BE49-F238E27FC236}">
                <a16:creationId xmlns:a16="http://schemas.microsoft.com/office/drawing/2014/main" id="{BE7CD9FB-AA03-4076-8FE8-DD1DABADA461}"/>
              </a:ext>
            </a:extLst>
          </p:cNvPr>
          <p:cNvCxnSpPr>
            <a:cxnSpLocks/>
          </p:cNvCxnSpPr>
          <p:nvPr>
            <p:custDataLst>
              <p:tags r:id="rId8"/>
            </p:custDataLst>
          </p:nvPr>
        </p:nvCxnSpPr>
        <p:spPr>
          <a:xfrm flipH="1">
            <a:off x="9229959" y="1937408"/>
            <a:ext cx="881569" cy="564500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PA_库_直接连接符 19">
            <a:extLst>
              <a:ext uri="{FF2B5EF4-FFF2-40B4-BE49-F238E27FC236}">
                <a16:creationId xmlns:a16="http://schemas.microsoft.com/office/drawing/2014/main" id="{9489A3BC-5B77-4FB9-BF64-B75C27638F1C}"/>
              </a:ext>
            </a:extLst>
          </p:cNvPr>
          <p:cNvCxnSpPr>
            <a:cxnSpLocks/>
          </p:cNvCxnSpPr>
          <p:nvPr>
            <p:custDataLst>
              <p:tags r:id="rId9"/>
            </p:custDataLst>
          </p:nvPr>
        </p:nvCxnSpPr>
        <p:spPr>
          <a:xfrm flipH="1">
            <a:off x="9172845" y="1367454"/>
            <a:ext cx="576673" cy="369264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PA_库_直接连接符 20">
            <a:extLst>
              <a:ext uri="{FF2B5EF4-FFF2-40B4-BE49-F238E27FC236}">
                <a16:creationId xmlns:a16="http://schemas.microsoft.com/office/drawing/2014/main" id="{AD319E05-9D81-425B-9D24-ADCF1A542B1A}"/>
              </a:ext>
            </a:extLst>
          </p:cNvPr>
          <p:cNvCxnSpPr>
            <a:cxnSpLocks/>
          </p:cNvCxnSpPr>
          <p:nvPr>
            <p:custDataLst>
              <p:tags r:id="rId10"/>
            </p:custDataLst>
          </p:nvPr>
        </p:nvCxnSpPr>
        <p:spPr>
          <a:xfrm flipH="1">
            <a:off x="8998735" y="2702598"/>
            <a:ext cx="462447" cy="296122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" name="矩形 1"/>
          <p:cNvSpPr/>
          <p:nvPr/>
        </p:nvSpPr>
        <p:spPr>
          <a:xfrm>
            <a:off x="2156460" y="3266901"/>
            <a:ext cx="787908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4000" dirty="0">
                <a:solidFill>
                  <a:srgbClr val="FFC000"/>
                </a:solidFill>
              </a:rPr>
              <a:t>亂離之世，異端雖熾，然聖教不絕</a:t>
            </a:r>
          </a:p>
        </p:txBody>
      </p:sp>
    </p:spTree>
    <p:extLst>
      <p:ext uri="{BB962C8B-B14F-4D97-AF65-F5344CB8AC3E}">
        <p14:creationId xmlns:p14="http://schemas.microsoft.com/office/powerpoint/2010/main" val="399133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占位符 4">
            <a:extLst>
              <a:ext uri="{FF2B5EF4-FFF2-40B4-BE49-F238E27FC236}">
                <a16:creationId xmlns:a16="http://schemas.microsoft.com/office/drawing/2014/main" id="{8739ABBA-5D07-4A8F-8670-C6D09934E6A5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" y="0"/>
            <a:ext cx="4710544" cy="6858000"/>
          </a:xfrm>
        </p:spPr>
      </p:pic>
      <p:sp>
        <p:nvSpPr>
          <p:cNvPr id="6" name="Rectangle 5"/>
          <p:cNvSpPr/>
          <p:nvPr/>
        </p:nvSpPr>
        <p:spPr>
          <a:xfrm>
            <a:off x="1" y="0"/>
            <a:ext cx="1981200" cy="6858000"/>
          </a:xfrm>
          <a:prstGeom prst="rect">
            <a:avLst/>
          </a:prstGeom>
          <a:solidFill>
            <a:srgbClr val="1F1C1B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张海山锐线体简" panose="02000000000000000000" pitchFamily="2" charset="-122"/>
              <a:ea typeface="张海山锐线体简" panose="02000000000000000000" pitchFamily="2" charset="-122"/>
            </a:endParaRPr>
          </a:p>
        </p:txBody>
      </p:sp>
      <p:cxnSp>
        <p:nvCxnSpPr>
          <p:cNvPr id="9" name="Straight Connector 8"/>
          <p:cNvCxnSpPr/>
          <p:nvPr/>
        </p:nvCxnSpPr>
        <p:spPr>
          <a:xfrm>
            <a:off x="1386590" y="0"/>
            <a:ext cx="0" cy="121025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4710545" y="993054"/>
            <a:ext cx="7716983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陸、亂離之世，異端雖熾，然聖教不絕</a:t>
            </a:r>
          </a:p>
          <a:p>
            <a:pPr>
              <a:lnSpc>
                <a:spcPct val="150000"/>
              </a:lnSpc>
            </a:pPr>
            <a:r>
              <a:rPr lang="zh-TW" altLang="en-US" sz="3200" dirty="0"/>
              <a:t>一、南北仍不乏傳經之儒</a:t>
            </a:r>
          </a:p>
          <a:p>
            <a:pPr>
              <a:lnSpc>
                <a:spcPct val="150000"/>
              </a:lnSpc>
            </a:pPr>
            <a:r>
              <a:rPr lang="zh-TW" altLang="en-US" sz="3200" dirty="0"/>
              <a:t>二、漢重明經，唐重疏注，此時義疏為</a:t>
            </a:r>
            <a:endParaRPr lang="en-US" altLang="zh-TW" sz="3200" dirty="0"/>
          </a:p>
          <a:p>
            <a:pPr>
              <a:lnSpc>
                <a:spcPct val="150000"/>
              </a:lnSpc>
            </a:pPr>
            <a:r>
              <a:rPr lang="en-US" altLang="zh-TW" sz="3200" dirty="0"/>
              <a:t>         </a:t>
            </a:r>
            <a:r>
              <a:rPr lang="zh-TW" altLang="en-US" sz="3200" dirty="0"/>
              <a:t>絕續之學</a:t>
            </a:r>
          </a:p>
          <a:p>
            <a:pPr>
              <a:lnSpc>
                <a:spcPct val="150000"/>
              </a:lnSpc>
            </a:pPr>
            <a:r>
              <a:rPr lang="zh-TW" altLang="en-US" sz="3200" dirty="0"/>
              <a:t>三、皇、熊二家見於</a:t>
            </a:r>
            <a:r>
              <a:rPr lang="en-US" altLang="zh-TW" sz="3200" dirty="0"/>
              <a:t>《</a:t>
            </a:r>
            <a:r>
              <a:rPr lang="zh-TW" altLang="en-US" sz="3200" dirty="0"/>
              <a:t>禮記疏</a:t>
            </a:r>
            <a:r>
              <a:rPr lang="en-US" altLang="zh-TW" sz="3200" dirty="0"/>
              <a:t>》</a:t>
            </a:r>
            <a:r>
              <a:rPr lang="zh-TW" altLang="en-US" sz="3200" dirty="0"/>
              <a:t>，餘皆</a:t>
            </a:r>
            <a:endParaRPr lang="en-US" altLang="zh-TW" sz="3200" dirty="0"/>
          </a:p>
          <a:p>
            <a:pPr>
              <a:lnSpc>
                <a:spcPct val="150000"/>
              </a:lnSpc>
            </a:pPr>
            <a:r>
              <a:rPr lang="en-US" altLang="zh-TW" sz="3200" dirty="0"/>
              <a:t>         </a:t>
            </a:r>
            <a:r>
              <a:rPr lang="zh-TW" altLang="en-US" sz="3200" dirty="0"/>
              <a:t>亡佚</a:t>
            </a:r>
          </a:p>
          <a:p>
            <a:pPr>
              <a:lnSpc>
                <a:spcPct val="150000"/>
              </a:lnSpc>
            </a:pPr>
            <a:r>
              <a:rPr lang="zh-TW" altLang="en-US" sz="3200" dirty="0"/>
              <a:t>四、唐人注疏乃出於南北朝義疏</a:t>
            </a:r>
          </a:p>
        </p:txBody>
      </p:sp>
    </p:spTree>
    <p:extLst>
      <p:ext uri="{BB962C8B-B14F-4D97-AF65-F5344CB8AC3E}">
        <p14:creationId xmlns:p14="http://schemas.microsoft.com/office/powerpoint/2010/main" val="2147469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EA28BD82-5977-413D-9DCE-17B3B7CF429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PA_库_矩形 5">
            <a:extLst>
              <a:ext uri="{FF2B5EF4-FFF2-40B4-BE49-F238E27FC236}">
                <a16:creationId xmlns:a16="http://schemas.microsoft.com/office/drawing/2014/main" id="{4044ABB0-A946-4F03-8C8B-6350D40BEF17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4062663" y="1371601"/>
            <a:ext cx="4066674" cy="3621505"/>
          </a:xfrm>
          <a:prstGeom prst="rect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PA_库_文本框 6">
            <a:extLst>
              <a:ext uri="{FF2B5EF4-FFF2-40B4-BE49-F238E27FC236}">
                <a16:creationId xmlns:a16="http://schemas.microsoft.com/office/drawing/2014/main" id="{AEADC0BD-0A14-4917-A009-6041EBA0D3F2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4443433" y="1467853"/>
            <a:ext cx="11079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7200" dirty="0">
                <a:solidFill>
                  <a:srgbClr val="F6D88F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</a:rPr>
              <a:t>柒</a:t>
            </a:r>
            <a:endParaRPr lang="zh-CN" altLang="en-US" sz="7200" dirty="0">
              <a:solidFill>
                <a:srgbClr val="F6D88F"/>
              </a:solidFill>
              <a:latin typeface="张海山锐线体简" panose="02000000000000000000" pitchFamily="2" charset="-122"/>
              <a:ea typeface="张海山锐线体简" panose="02000000000000000000" pitchFamily="2" charset="-122"/>
            </a:endParaRPr>
          </a:p>
        </p:txBody>
      </p:sp>
      <p:cxnSp>
        <p:nvCxnSpPr>
          <p:cNvPr id="9" name="PA_库_直接连接符 8">
            <a:extLst>
              <a:ext uri="{FF2B5EF4-FFF2-40B4-BE49-F238E27FC236}">
                <a16:creationId xmlns:a16="http://schemas.microsoft.com/office/drawing/2014/main" id="{BDF608AB-9D1C-4794-8DA5-7D484DDDAEE9}"/>
              </a:ext>
            </a:extLst>
          </p:cNvPr>
          <p:cNvCxnSpPr/>
          <p:nvPr>
            <p:custDataLst>
              <p:tags r:id="rId3"/>
            </p:custDataLst>
          </p:nvPr>
        </p:nvCxnSpPr>
        <p:spPr>
          <a:xfrm>
            <a:off x="4491560" y="2490537"/>
            <a:ext cx="2093494" cy="0"/>
          </a:xfrm>
          <a:prstGeom prst="line">
            <a:avLst/>
          </a:prstGeom>
          <a:ln>
            <a:solidFill>
              <a:srgbClr val="F6D8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A_库_直接连接符 12">
            <a:extLst>
              <a:ext uri="{FF2B5EF4-FFF2-40B4-BE49-F238E27FC236}">
                <a16:creationId xmlns:a16="http://schemas.microsoft.com/office/drawing/2014/main" id="{5A66BCB0-EA57-40C8-9069-02A534465A72}"/>
              </a:ext>
            </a:extLst>
          </p:cNvPr>
          <p:cNvCxnSpPr/>
          <p:nvPr>
            <p:custDataLst>
              <p:tags r:id="rId4"/>
            </p:custDataLst>
          </p:nvPr>
        </p:nvCxnSpPr>
        <p:spPr>
          <a:xfrm>
            <a:off x="4477444" y="2895600"/>
            <a:ext cx="2093494" cy="0"/>
          </a:xfrm>
          <a:prstGeom prst="line">
            <a:avLst/>
          </a:prstGeom>
          <a:ln>
            <a:solidFill>
              <a:srgbClr val="F6D8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A_库_等腰三角形 10">
            <a:extLst>
              <a:ext uri="{FF2B5EF4-FFF2-40B4-BE49-F238E27FC236}">
                <a16:creationId xmlns:a16="http://schemas.microsoft.com/office/drawing/2014/main" id="{5376D18F-7D90-4C77-864A-DAA7C76F29A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 rot="10800000">
            <a:off x="7400296" y="1916375"/>
            <a:ext cx="351809" cy="303283"/>
          </a:xfrm>
          <a:prstGeom prst="triangle">
            <a:avLst/>
          </a:prstGeom>
          <a:solidFill>
            <a:srgbClr val="CAB6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3" name="PA_库_直接连接符 2">
            <a:extLst>
              <a:ext uri="{FF2B5EF4-FFF2-40B4-BE49-F238E27FC236}">
                <a16:creationId xmlns:a16="http://schemas.microsoft.com/office/drawing/2014/main" id="{5B5C6821-081C-42E5-9284-C00E71AA52A1}"/>
              </a:ext>
            </a:extLst>
          </p:cNvPr>
          <p:cNvCxnSpPr/>
          <p:nvPr>
            <p:custDataLst>
              <p:tags r:id="rId6"/>
            </p:custDataLst>
          </p:nvPr>
        </p:nvCxnSpPr>
        <p:spPr>
          <a:xfrm flipH="1">
            <a:off x="8154895" y="1939979"/>
            <a:ext cx="1395663" cy="893691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PA_库_直接连接符 17">
            <a:extLst>
              <a:ext uri="{FF2B5EF4-FFF2-40B4-BE49-F238E27FC236}">
                <a16:creationId xmlns:a16="http://schemas.microsoft.com/office/drawing/2014/main" id="{09E2804C-3179-471C-AD9B-7887DC1E9478}"/>
              </a:ext>
            </a:extLst>
          </p:cNvPr>
          <p:cNvCxnSpPr>
            <a:cxnSpLocks/>
          </p:cNvCxnSpPr>
          <p:nvPr>
            <p:custDataLst>
              <p:tags r:id="rId7"/>
            </p:custDataLst>
          </p:nvPr>
        </p:nvCxnSpPr>
        <p:spPr>
          <a:xfrm flipH="1">
            <a:off x="7805439" y="2305852"/>
            <a:ext cx="606502" cy="388365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PA_库_直接连接符 18">
            <a:extLst>
              <a:ext uri="{FF2B5EF4-FFF2-40B4-BE49-F238E27FC236}">
                <a16:creationId xmlns:a16="http://schemas.microsoft.com/office/drawing/2014/main" id="{BE7CD9FB-AA03-4076-8FE8-DD1DABADA461}"/>
              </a:ext>
            </a:extLst>
          </p:cNvPr>
          <p:cNvCxnSpPr>
            <a:cxnSpLocks/>
          </p:cNvCxnSpPr>
          <p:nvPr>
            <p:custDataLst>
              <p:tags r:id="rId8"/>
            </p:custDataLst>
          </p:nvPr>
        </p:nvCxnSpPr>
        <p:spPr>
          <a:xfrm flipH="1">
            <a:off x="9229959" y="1937408"/>
            <a:ext cx="881569" cy="564500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PA_库_直接连接符 19">
            <a:extLst>
              <a:ext uri="{FF2B5EF4-FFF2-40B4-BE49-F238E27FC236}">
                <a16:creationId xmlns:a16="http://schemas.microsoft.com/office/drawing/2014/main" id="{9489A3BC-5B77-4FB9-BF64-B75C27638F1C}"/>
              </a:ext>
            </a:extLst>
          </p:cNvPr>
          <p:cNvCxnSpPr>
            <a:cxnSpLocks/>
          </p:cNvCxnSpPr>
          <p:nvPr>
            <p:custDataLst>
              <p:tags r:id="rId9"/>
            </p:custDataLst>
          </p:nvPr>
        </p:nvCxnSpPr>
        <p:spPr>
          <a:xfrm flipH="1">
            <a:off x="9172845" y="1367454"/>
            <a:ext cx="576673" cy="369264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PA_库_直接连接符 20">
            <a:extLst>
              <a:ext uri="{FF2B5EF4-FFF2-40B4-BE49-F238E27FC236}">
                <a16:creationId xmlns:a16="http://schemas.microsoft.com/office/drawing/2014/main" id="{AD319E05-9D81-425B-9D24-ADCF1A542B1A}"/>
              </a:ext>
            </a:extLst>
          </p:cNvPr>
          <p:cNvCxnSpPr>
            <a:cxnSpLocks/>
          </p:cNvCxnSpPr>
          <p:nvPr>
            <p:custDataLst>
              <p:tags r:id="rId10"/>
            </p:custDataLst>
          </p:nvPr>
        </p:nvCxnSpPr>
        <p:spPr>
          <a:xfrm flipH="1">
            <a:off x="8998735" y="2702598"/>
            <a:ext cx="462447" cy="296122"/>
          </a:xfrm>
          <a:prstGeom prst="line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" name="矩形 1"/>
          <p:cNvSpPr/>
          <p:nvPr/>
        </p:nvSpPr>
        <p:spPr>
          <a:xfrm>
            <a:off x="4313768" y="3336923"/>
            <a:ext cx="326243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4000" dirty="0">
                <a:solidFill>
                  <a:srgbClr val="FFC000"/>
                </a:solidFill>
              </a:rPr>
              <a:t>南北交融之勢</a:t>
            </a:r>
          </a:p>
        </p:txBody>
      </p:sp>
    </p:spTree>
    <p:extLst>
      <p:ext uri="{BB962C8B-B14F-4D97-AF65-F5344CB8AC3E}">
        <p14:creationId xmlns:p14="http://schemas.microsoft.com/office/powerpoint/2010/main" val="1602278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28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3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占位符 4">
            <a:extLst>
              <a:ext uri="{FF2B5EF4-FFF2-40B4-BE49-F238E27FC236}">
                <a16:creationId xmlns:a16="http://schemas.microsoft.com/office/drawing/2014/main" id="{98A23345-DD08-44F8-8C8D-0F0DCA47697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矩形 3"/>
          <p:cNvSpPr/>
          <p:nvPr/>
        </p:nvSpPr>
        <p:spPr>
          <a:xfrm>
            <a:off x="4364182" y="986226"/>
            <a:ext cx="70104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>
                <a:solidFill>
                  <a:srgbClr val="002060"/>
                </a:solidFill>
              </a:rPr>
              <a:t>柒、南北交融之勢</a:t>
            </a:r>
          </a:p>
          <a:p>
            <a:pPr>
              <a:lnSpc>
                <a:spcPct val="150000"/>
              </a:lnSpc>
            </a:pPr>
            <a:r>
              <a:rPr lang="zh-TW" altLang="en-US" sz="3200" dirty="0">
                <a:solidFill>
                  <a:srgbClr val="002060"/>
                </a:solidFill>
              </a:rPr>
              <a:t>一、北學傳授系統分明</a:t>
            </a:r>
          </a:p>
          <a:p>
            <a:pPr>
              <a:lnSpc>
                <a:spcPct val="150000"/>
              </a:lnSpc>
            </a:pPr>
            <a:r>
              <a:rPr lang="zh-TW" altLang="en-US" sz="3200" dirty="0">
                <a:solidFill>
                  <a:srgbClr val="002060"/>
                </a:solidFill>
              </a:rPr>
              <a:t>二、漸啟采納南學之勢</a:t>
            </a:r>
          </a:p>
          <a:p>
            <a:pPr>
              <a:lnSpc>
                <a:spcPct val="150000"/>
              </a:lnSpc>
            </a:pPr>
            <a:r>
              <a:rPr lang="zh-TW" altLang="en-US" sz="3200" dirty="0">
                <a:solidFill>
                  <a:srgbClr val="002060"/>
                </a:solidFill>
              </a:rPr>
              <a:t>三、北學以徐遵明最優，其後則為劉</a:t>
            </a:r>
            <a:endParaRPr lang="en-US" altLang="zh-TW" sz="32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TW" sz="3200" dirty="0">
                <a:solidFill>
                  <a:srgbClr val="002060"/>
                </a:solidFill>
              </a:rPr>
              <a:t>         </a:t>
            </a:r>
            <a:r>
              <a:rPr lang="zh-TW" altLang="en-US" sz="3200" dirty="0">
                <a:solidFill>
                  <a:srgbClr val="002060"/>
                </a:solidFill>
              </a:rPr>
              <a:t>焯、劉炫</a:t>
            </a:r>
          </a:p>
          <a:p>
            <a:pPr>
              <a:lnSpc>
                <a:spcPct val="150000"/>
              </a:lnSpc>
            </a:pPr>
            <a:r>
              <a:rPr lang="zh-TW" altLang="en-US" sz="3200" dirty="0">
                <a:solidFill>
                  <a:srgbClr val="002060"/>
                </a:solidFill>
              </a:rPr>
              <a:t>四、隋之統一，結束南北經學分立時</a:t>
            </a:r>
            <a:endParaRPr lang="en-US" altLang="zh-TW" sz="32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TW" sz="3200" dirty="0">
                <a:solidFill>
                  <a:srgbClr val="002060"/>
                </a:solidFill>
              </a:rPr>
              <a:t>         </a:t>
            </a:r>
            <a:r>
              <a:rPr lang="zh-TW" altLang="en-US" sz="3200" dirty="0">
                <a:solidFill>
                  <a:srgbClr val="002060"/>
                </a:solidFill>
              </a:rPr>
              <a:t>代</a:t>
            </a:r>
          </a:p>
        </p:txBody>
      </p:sp>
    </p:spTree>
    <p:extLst>
      <p:ext uri="{BB962C8B-B14F-4D97-AF65-F5344CB8AC3E}">
        <p14:creationId xmlns:p14="http://schemas.microsoft.com/office/powerpoint/2010/main" val="207026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EA28BD82-5977-413D-9DCE-17B3B7CF429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PA_库_矩形 5">
            <a:extLst>
              <a:ext uri="{FF2B5EF4-FFF2-40B4-BE49-F238E27FC236}">
                <a16:creationId xmlns:a16="http://schemas.microsoft.com/office/drawing/2014/main" id="{4044ABB0-A946-4F03-8C8B-6350D40BEF17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7211156" y="1618247"/>
            <a:ext cx="4066674" cy="3621505"/>
          </a:xfrm>
          <a:prstGeom prst="rect">
            <a:avLst/>
          </a:prstGeom>
          <a:noFill/>
          <a:ln>
            <a:gradFill flip="none" rotWithShape="1">
              <a:gsLst>
                <a:gs pos="0">
                  <a:srgbClr val="AB442C"/>
                </a:gs>
                <a:gs pos="39000">
                  <a:srgbClr val="E5BE8B"/>
                </a:gs>
                <a:gs pos="69000">
                  <a:srgbClr val="90316F"/>
                </a:gs>
                <a:gs pos="100000">
                  <a:srgbClr val="2B8F94"/>
                </a:gs>
              </a:gsLst>
              <a:lin ang="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PA_库_文本框 6">
            <a:extLst>
              <a:ext uri="{FF2B5EF4-FFF2-40B4-BE49-F238E27FC236}">
                <a16:creationId xmlns:a16="http://schemas.microsoft.com/office/drawing/2014/main" id="{AEADC0BD-0A14-4917-A009-6041EBA0D3F2}"/>
              </a:ext>
            </a:extLst>
          </p:cNvPr>
          <p:cNvSpPr txBox="1"/>
          <p:nvPr>
            <p:custDataLst>
              <p:tags r:id="rId2"/>
            </p:custDataLst>
          </p:nvPr>
        </p:nvSpPr>
        <p:spPr>
          <a:xfrm>
            <a:off x="7471874" y="1982773"/>
            <a:ext cx="24016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800" dirty="0">
                <a:solidFill>
                  <a:srgbClr val="F6D88F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</a:rPr>
              <a:t>THANKS</a:t>
            </a:r>
            <a:endParaRPr lang="zh-CN" altLang="en-US" sz="4800" dirty="0">
              <a:solidFill>
                <a:srgbClr val="F6D88F"/>
              </a:solidFill>
              <a:latin typeface="张海山锐线体简" panose="02000000000000000000" pitchFamily="2" charset="-122"/>
              <a:ea typeface="张海山锐线体简" panose="02000000000000000000" pitchFamily="2" charset="-122"/>
            </a:endParaRPr>
          </a:p>
        </p:txBody>
      </p:sp>
      <p:cxnSp>
        <p:nvCxnSpPr>
          <p:cNvPr id="9" name="PA_库_直接连接符 8">
            <a:extLst>
              <a:ext uri="{FF2B5EF4-FFF2-40B4-BE49-F238E27FC236}">
                <a16:creationId xmlns:a16="http://schemas.microsoft.com/office/drawing/2014/main" id="{BDF608AB-9D1C-4794-8DA5-7D484DDDAEE9}"/>
              </a:ext>
            </a:extLst>
          </p:cNvPr>
          <p:cNvCxnSpPr/>
          <p:nvPr>
            <p:custDataLst>
              <p:tags r:id="rId3"/>
            </p:custDataLst>
          </p:nvPr>
        </p:nvCxnSpPr>
        <p:spPr>
          <a:xfrm>
            <a:off x="7640053" y="2737183"/>
            <a:ext cx="2093494" cy="0"/>
          </a:xfrm>
          <a:prstGeom prst="line">
            <a:avLst/>
          </a:prstGeom>
          <a:ln>
            <a:solidFill>
              <a:srgbClr val="F6D8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A_库_直接连接符 12">
            <a:extLst>
              <a:ext uri="{FF2B5EF4-FFF2-40B4-BE49-F238E27FC236}">
                <a16:creationId xmlns:a16="http://schemas.microsoft.com/office/drawing/2014/main" id="{5A66BCB0-EA57-40C8-9069-02A534465A72}"/>
              </a:ext>
            </a:extLst>
          </p:cNvPr>
          <p:cNvCxnSpPr/>
          <p:nvPr>
            <p:custDataLst>
              <p:tags r:id="rId4"/>
            </p:custDataLst>
          </p:nvPr>
        </p:nvCxnSpPr>
        <p:spPr>
          <a:xfrm>
            <a:off x="7625937" y="3142246"/>
            <a:ext cx="2093494" cy="0"/>
          </a:xfrm>
          <a:prstGeom prst="line">
            <a:avLst/>
          </a:prstGeom>
          <a:ln>
            <a:solidFill>
              <a:srgbClr val="F6D8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A_库_等腰三角形 10">
            <a:extLst>
              <a:ext uri="{FF2B5EF4-FFF2-40B4-BE49-F238E27FC236}">
                <a16:creationId xmlns:a16="http://schemas.microsoft.com/office/drawing/2014/main" id="{5376D18F-7D90-4C77-864A-DAA7C76F29A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 rot="10800000">
            <a:off x="10548789" y="2163021"/>
            <a:ext cx="351809" cy="303283"/>
          </a:xfrm>
          <a:prstGeom prst="triangle">
            <a:avLst/>
          </a:prstGeom>
          <a:solidFill>
            <a:srgbClr val="CAB6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PA_库_文本框 14">
            <a:extLst>
              <a:ext uri="{FF2B5EF4-FFF2-40B4-BE49-F238E27FC236}">
                <a16:creationId xmlns:a16="http://schemas.microsoft.com/office/drawing/2014/main" id="{29C4878C-5D5A-4412-8A6C-D671702352BD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7164368" y="3373500"/>
            <a:ext cx="428835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8000" dirty="0">
                <a:solidFill>
                  <a:srgbClr val="F6D88F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</a:rPr>
              <a:t>感謝聆聽</a:t>
            </a:r>
            <a:endParaRPr lang="zh-CN" altLang="en-US" sz="8000" dirty="0">
              <a:solidFill>
                <a:srgbClr val="F6D88F"/>
              </a:solidFill>
              <a:latin typeface="张海山锐线体简" panose="02000000000000000000" pitchFamily="2" charset="-122"/>
              <a:ea typeface="张海山锐线体简" panose="020000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7653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1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2" dur="1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8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9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0" dur="1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" presetClass="entr" presetSubtype="8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27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8" dur="1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3" presetClass="entr" presetSubtype="28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utoUpdateAnimBg="0"/>
      <p:bldP spid="11" grpId="0" animBg="1"/>
      <p:bldP spid="15" grpId="0" autoUpdateAnimBg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TITLE" val="商务计划书视频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4.0.0"/>
</p:tagLst>
</file>

<file path=ppt/theme/theme1.xml><?xml version="1.0" encoding="utf-8"?>
<a:theme xmlns:a="http://schemas.openxmlformats.org/drawingml/2006/main" name="第一PPT，www.1ppt.com">
  <a:themeElements>
    <a:clrScheme name="自定义 26">
      <a:dk1>
        <a:srgbClr val="262626"/>
      </a:dk1>
      <a:lt1>
        <a:srgbClr val="FFFFFF"/>
      </a:lt1>
      <a:dk2>
        <a:srgbClr val="262626"/>
      </a:dk2>
      <a:lt2>
        <a:srgbClr val="FFFFFF"/>
      </a:lt2>
      <a:accent1>
        <a:srgbClr val="75CFD9"/>
      </a:accent1>
      <a:accent2>
        <a:srgbClr val="5AB1AF"/>
      </a:accent2>
      <a:accent3>
        <a:srgbClr val="BADBDC"/>
      </a:accent3>
      <a:accent4>
        <a:srgbClr val="97CECD"/>
      </a:accent4>
      <a:accent5>
        <a:srgbClr val="7B9E9F"/>
      </a:accent5>
      <a:accent6>
        <a:srgbClr val="75CFD9"/>
      </a:accent6>
      <a:hlink>
        <a:srgbClr val="FFFFFF"/>
      </a:hlink>
      <a:folHlink>
        <a:srgbClr val="595959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350</TotalTime>
  <Words>583</Words>
  <Application>Microsoft Office PowerPoint</Application>
  <PresentationFormat>寬螢幕</PresentationFormat>
  <Paragraphs>97</Paragraphs>
  <Slides>17</Slides>
  <Notes>17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17</vt:i4>
      </vt:variant>
    </vt:vector>
  </HeadingPairs>
  <TitlesOfParts>
    <vt:vector size="18" baseType="lpstr">
      <vt:lpstr>第一PPT，www.1ppt.com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蓝色雅致</dc:title>
  <dc:creator>第一PPT</dc:creator>
  <cp:keywords>www.1ppt.com</cp:keywords>
  <dc:description>www.1ppt.com</dc:description>
  <cp:lastModifiedBy>Suhuan Chen</cp:lastModifiedBy>
  <cp:revision>70</cp:revision>
  <dcterms:created xsi:type="dcterms:W3CDTF">2018-07-12T01:56:03Z</dcterms:created>
  <dcterms:modified xsi:type="dcterms:W3CDTF">2022-08-11T14:10:13Z</dcterms:modified>
</cp:coreProperties>
</file>