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7"/>
  </p:notesMasterIdLst>
  <p:sldIdLst>
    <p:sldId id="292" r:id="rId10"/>
    <p:sldId id="294" r:id="rId11"/>
    <p:sldId id="295" r:id="rId12"/>
    <p:sldId id="1232" r:id="rId13"/>
    <p:sldId id="1233" r:id="rId14"/>
    <p:sldId id="1361" r:id="rId15"/>
    <p:sldId id="1362" r:id="rId16"/>
    <p:sldId id="1363" r:id="rId17"/>
    <p:sldId id="1419" r:id="rId18"/>
    <p:sldId id="1364" r:id="rId19"/>
    <p:sldId id="1366" r:id="rId20"/>
    <p:sldId id="1420" r:id="rId21"/>
    <p:sldId id="1187" r:id="rId22"/>
    <p:sldId id="1367" r:id="rId23"/>
    <p:sldId id="1368" r:id="rId24"/>
    <p:sldId id="1369" r:id="rId25"/>
    <p:sldId id="1370" r:id="rId26"/>
    <p:sldId id="1371" r:id="rId27"/>
    <p:sldId id="1372" r:id="rId28"/>
    <p:sldId id="1375" r:id="rId29"/>
    <p:sldId id="1397" r:id="rId30"/>
    <p:sldId id="1399" r:id="rId31"/>
    <p:sldId id="1400" r:id="rId32"/>
    <p:sldId id="1401" r:id="rId33"/>
    <p:sldId id="1402" r:id="rId34"/>
    <p:sldId id="1403" r:id="rId35"/>
    <p:sldId id="1271" r:id="rId36"/>
    <p:sldId id="1277" r:id="rId37"/>
    <p:sldId id="1405" r:id="rId38"/>
    <p:sldId id="1311" r:id="rId39"/>
    <p:sldId id="1312" r:id="rId40"/>
    <p:sldId id="1407" r:id="rId41"/>
    <p:sldId id="1409" r:id="rId42"/>
    <p:sldId id="1410" r:id="rId43"/>
    <p:sldId id="1411" r:id="rId44"/>
    <p:sldId id="1412" r:id="rId45"/>
    <p:sldId id="40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CEC2BFB7-5B34-4C77-ABB0-28F452D50BD2}"/>
    <pc:docChg chg="undo custSel addSld delSld modSld">
      <pc:chgData name="Munyaradzi Nicholas Murira" userId="6ab3fae5-94bd-47ef-9f25-6c1f645127cf" providerId="ADAL" clId="{CEC2BFB7-5B34-4C77-ABB0-28F452D50BD2}" dt="2024-11-25T07:56:45.415" v="16" actId="5793"/>
      <pc:docMkLst>
        <pc:docMk/>
      </pc:docMkLst>
      <pc:sldChg chg="modSp mod">
        <pc:chgData name="Munyaradzi Nicholas Murira" userId="6ab3fae5-94bd-47ef-9f25-6c1f645127cf" providerId="ADAL" clId="{CEC2BFB7-5B34-4C77-ABB0-28F452D50BD2}" dt="2024-11-25T07:39:54.591" v="7" actId="2165"/>
        <pc:sldMkLst>
          <pc:docMk/>
          <pc:sldMk cId="3229398234" sldId="295"/>
        </pc:sldMkLst>
        <pc:graphicFrameChg chg="modGraphic">
          <ac:chgData name="Munyaradzi Nicholas Murira" userId="6ab3fae5-94bd-47ef-9f25-6c1f645127cf" providerId="ADAL" clId="{CEC2BFB7-5B34-4C77-ABB0-28F452D50BD2}" dt="2024-11-25T07:39:54.591" v="7" actId="2165"/>
          <ac:graphicFrameMkLst>
            <pc:docMk/>
            <pc:sldMk cId="3229398234" sldId="295"/>
            <ac:graphicFrameMk id="2" creationId="{A1FC4536-3119-B034-268C-D7E78FB01BB1}"/>
          </ac:graphicFrameMkLst>
        </pc:graphicFrameChg>
      </pc:sldChg>
      <pc:sldChg chg="del">
        <pc:chgData name="Munyaradzi Nicholas Murira" userId="6ab3fae5-94bd-47ef-9f25-6c1f645127cf" providerId="ADAL" clId="{CEC2BFB7-5B34-4C77-ABB0-28F452D50BD2}" dt="2024-11-25T07:37:29.130" v="6" actId="47"/>
        <pc:sldMkLst>
          <pc:docMk/>
          <pc:sldMk cId="2518598079" sldId="1104"/>
        </pc:sldMkLst>
      </pc:sldChg>
      <pc:sldChg chg="add del">
        <pc:chgData name="Munyaradzi Nicholas Murira" userId="6ab3fae5-94bd-47ef-9f25-6c1f645127cf" providerId="ADAL" clId="{CEC2BFB7-5B34-4C77-ABB0-28F452D50BD2}" dt="2024-11-25T07:36:04.603" v="5" actId="47"/>
        <pc:sldMkLst>
          <pc:docMk/>
          <pc:sldMk cId="4215459012" sldId="1189"/>
        </pc:sldMkLst>
      </pc:sldChg>
      <pc:sldChg chg="modSp mod">
        <pc:chgData name="Munyaradzi Nicholas Murira" userId="6ab3fae5-94bd-47ef-9f25-6c1f645127cf" providerId="ADAL" clId="{CEC2BFB7-5B34-4C77-ABB0-28F452D50BD2}" dt="2024-11-25T07:41:02.433" v="10" actId="20577"/>
        <pc:sldMkLst>
          <pc:docMk/>
          <pc:sldMk cId="3692436187" sldId="1362"/>
        </pc:sldMkLst>
        <pc:spChg chg="mod">
          <ac:chgData name="Munyaradzi Nicholas Murira" userId="6ab3fae5-94bd-47ef-9f25-6c1f645127cf" providerId="ADAL" clId="{CEC2BFB7-5B34-4C77-ABB0-28F452D50BD2}" dt="2024-11-25T07:41:02.433" v="10" actId="20577"/>
          <ac:spMkLst>
            <pc:docMk/>
            <pc:sldMk cId="3692436187" sldId="1362"/>
            <ac:spMk id="5" creationId="{566C0EF6-26A2-F343-865F-3BA68DDFD114}"/>
          </ac:spMkLst>
        </pc:spChg>
      </pc:sldChg>
      <pc:sldChg chg="add del">
        <pc:chgData name="Munyaradzi Nicholas Murira" userId="6ab3fae5-94bd-47ef-9f25-6c1f645127cf" providerId="ADAL" clId="{CEC2BFB7-5B34-4C77-ABB0-28F452D50BD2}" dt="2024-11-25T07:51:26.278" v="13" actId="47"/>
        <pc:sldMkLst>
          <pc:docMk/>
          <pc:sldMk cId="2726944991" sldId="1373"/>
        </pc:sldMkLst>
      </pc:sldChg>
      <pc:sldChg chg="del">
        <pc:chgData name="Munyaradzi Nicholas Murira" userId="6ab3fae5-94bd-47ef-9f25-6c1f645127cf" providerId="ADAL" clId="{CEC2BFB7-5B34-4C77-ABB0-28F452D50BD2}" dt="2024-11-25T07:51:42.676" v="14" actId="47"/>
        <pc:sldMkLst>
          <pc:docMk/>
          <pc:sldMk cId="472563205" sldId="1374"/>
        </pc:sldMkLst>
      </pc:sldChg>
      <pc:sldChg chg="del">
        <pc:chgData name="Munyaradzi Nicholas Murira" userId="6ab3fae5-94bd-47ef-9f25-6c1f645127cf" providerId="ADAL" clId="{CEC2BFB7-5B34-4C77-ABB0-28F452D50BD2}" dt="2024-11-25T07:37:29.130" v="6" actId="47"/>
        <pc:sldMkLst>
          <pc:docMk/>
          <pc:sldMk cId="3450896345" sldId="1377"/>
        </pc:sldMkLst>
      </pc:sldChg>
      <pc:sldChg chg="del">
        <pc:chgData name="Munyaradzi Nicholas Murira" userId="6ab3fae5-94bd-47ef-9f25-6c1f645127cf" providerId="ADAL" clId="{CEC2BFB7-5B34-4C77-ABB0-28F452D50BD2}" dt="2024-11-25T07:37:29.130" v="6" actId="47"/>
        <pc:sldMkLst>
          <pc:docMk/>
          <pc:sldMk cId="18853048" sldId="1378"/>
        </pc:sldMkLst>
      </pc:sldChg>
      <pc:sldChg chg="del">
        <pc:chgData name="Munyaradzi Nicholas Murira" userId="6ab3fae5-94bd-47ef-9f25-6c1f645127cf" providerId="ADAL" clId="{CEC2BFB7-5B34-4C77-ABB0-28F452D50BD2}" dt="2024-11-25T07:37:29.130" v="6" actId="47"/>
        <pc:sldMkLst>
          <pc:docMk/>
          <pc:sldMk cId="1758683437" sldId="1379"/>
        </pc:sldMkLst>
      </pc:sldChg>
      <pc:sldChg chg="del">
        <pc:chgData name="Munyaradzi Nicholas Murira" userId="6ab3fae5-94bd-47ef-9f25-6c1f645127cf" providerId="ADAL" clId="{CEC2BFB7-5B34-4C77-ABB0-28F452D50BD2}" dt="2024-11-25T07:37:29.130" v="6" actId="47"/>
        <pc:sldMkLst>
          <pc:docMk/>
          <pc:sldMk cId="3215468976" sldId="1380"/>
        </pc:sldMkLst>
      </pc:sldChg>
      <pc:sldChg chg="del">
        <pc:chgData name="Munyaradzi Nicholas Murira" userId="6ab3fae5-94bd-47ef-9f25-6c1f645127cf" providerId="ADAL" clId="{CEC2BFB7-5B34-4C77-ABB0-28F452D50BD2}" dt="2024-11-25T07:37:29.130" v="6" actId="47"/>
        <pc:sldMkLst>
          <pc:docMk/>
          <pc:sldMk cId="4125061782" sldId="1381"/>
        </pc:sldMkLst>
      </pc:sldChg>
      <pc:sldChg chg="del">
        <pc:chgData name="Munyaradzi Nicholas Murira" userId="6ab3fae5-94bd-47ef-9f25-6c1f645127cf" providerId="ADAL" clId="{CEC2BFB7-5B34-4C77-ABB0-28F452D50BD2}" dt="2024-11-25T07:37:29.130" v="6" actId="47"/>
        <pc:sldMkLst>
          <pc:docMk/>
          <pc:sldMk cId="786038887" sldId="1382"/>
        </pc:sldMkLst>
      </pc:sldChg>
      <pc:sldChg chg="del">
        <pc:chgData name="Munyaradzi Nicholas Murira" userId="6ab3fae5-94bd-47ef-9f25-6c1f645127cf" providerId="ADAL" clId="{CEC2BFB7-5B34-4C77-ABB0-28F452D50BD2}" dt="2024-11-25T07:37:29.130" v="6" actId="47"/>
        <pc:sldMkLst>
          <pc:docMk/>
          <pc:sldMk cId="2165531617" sldId="1383"/>
        </pc:sldMkLst>
      </pc:sldChg>
      <pc:sldChg chg="del">
        <pc:chgData name="Munyaradzi Nicholas Murira" userId="6ab3fae5-94bd-47ef-9f25-6c1f645127cf" providerId="ADAL" clId="{CEC2BFB7-5B34-4C77-ABB0-28F452D50BD2}" dt="2024-11-25T07:37:29.130" v="6" actId="47"/>
        <pc:sldMkLst>
          <pc:docMk/>
          <pc:sldMk cId="1891704235" sldId="1384"/>
        </pc:sldMkLst>
      </pc:sldChg>
      <pc:sldChg chg="del">
        <pc:chgData name="Munyaradzi Nicholas Murira" userId="6ab3fae5-94bd-47ef-9f25-6c1f645127cf" providerId="ADAL" clId="{CEC2BFB7-5B34-4C77-ABB0-28F452D50BD2}" dt="2024-11-25T07:37:29.130" v="6" actId="47"/>
        <pc:sldMkLst>
          <pc:docMk/>
          <pc:sldMk cId="1109277988" sldId="1386"/>
        </pc:sldMkLst>
      </pc:sldChg>
      <pc:sldChg chg="del">
        <pc:chgData name="Munyaradzi Nicholas Murira" userId="6ab3fae5-94bd-47ef-9f25-6c1f645127cf" providerId="ADAL" clId="{CEC2BFB7-5B34-4C77-ABB0-28F452D50BD2}" dt="2024-11-25T07:37:29.130" v="6" actId="47"/>
        <pc:sldMkLst>
          <pc:docMk/>
          <pc:sldMk cId="2862948173" sldId="1387"/>
        </pc:sldMkLst>
      </pc:sldChg>
      <pc:sldChg chg="del">
        <pc:chgData name="Munyaradzi Nicholas Murira" userId="6ab3fae5-94bd-47ef-9f25-6c1f645127cf" providerId="ADAL" clId="{CEC2BFB7-5B34-4C77-ABB0-28F452D50BD2}" dt="2024-11-25T07:37:29.130" v="6" actId="47"/>
        <pc:sldMkLst>
          <pc:docMk/>
          <pc:sldMk cId="3557397421" sldId="1388"/>
        </pc:sldMkLst>
      </pc:sldChg>
      <pc:sldChg chg="modSp mod">
        <pc:chgData name="Munyaradzi Nicholas Murira" userId="6ab3fae5-94bd-47ef-9f25-6c1f645127cf" providerId="ADAL" clId="{CEC2BFB7-5B34-4C77-ABB0-28F452D50BD2}" dt="2024-11-25T07:56:45.415" v="16" actId="5793"/>
        <pc:sldMkLst>
          <pc:docMk/>
          <pc:sldMk cId="601101868" sldId="1407"/>
        </pc:sldMkLst>
        <pc:spChg chg="mod">
          <ac:chgData name="Munyaradzi Nicholas Murira" userId="6ab3fae5-94bd-47ef-9f25-6c1f645127cf" providerId="ADAL" clId="{CEC2BFB7-5B34-4C77-ABB0-28F452D50BD2}" dt="2024-11-25T07:56:45.415" v="16" actId="5793"/>
          <ac:spMkLst>
            <pc:docMk/>
            <pc:sldMk cId="601101868" sldId="1407"/>
            <ac:spMk id="5" creationId="{228BC15C-0694-E24E-9F01-BF964FCB2A05}"/>
          </ac:spMkLst>
        </pc:spChg>
      </pc:sldChg>
      <pc:sldChg chg="add del">
        <pc:chgData name="Munyaradzi Nicholas Murira" userId="6ab3fae5-94bd-47ef-9f25-6c1f645127cf" providerId="ADAL" clId="{CEC2BFB7-5B34-4C77-ABB0-28F452D50BD2}" dt="2024-11-25T07:36:01.444" v="4" actId="47"/>
        <pc:sldMkLst>
          <pc:docMk/>
          <pc:sldMk cId="957504356" sldId="1421"/>
        </pc:sldMkLst>
      </pc:sldChg>
    </pc:docChg>
  </pc:docChgLst>
  <pc:docChgLst>
    <pc:chgData name="Munyaradzi Nicholas Murira" userId="6ab3fae5-94bd-47ef-9f25-6c1f645127cf" providerId="ADAL" clId="{83FDEDB4-190F-4E16-8360-AEC0908C508D}"/>
    <pc:docChg chg="undo custSel modSld">
      <pc:chgData name="Munyaradzi Nicholas Murira" userId="6ab3fae5-94bd-47ef-9f25-6c1f645127cf" providerId="ADAL" clId="{83FDEDB4-190F-4E16-8360-AEC0908C508D}" dt="2024-02-06T08:21:23.015" v="32" actId="20577"/>
      <pc:docMkLst>
        <pc:docMk/>
      </pc:docMkLst>
      <pc:sldChg chg="modSp mod">
        <pc:chgData name="Munyaradzi Nicholas Murira" userId="6ab3fae5-94bd-47ef-9f25-6c1f645127cf" providerId="ADAL" clId="{83FDEDB4-190F-4E16-8360-AEC0908C508D}" dt="2024-02-06T08:14:16.013" v="0" actId="1076"/>
        <pc:sldMkLst>
          <pc:docMk/>
          <pc:sldMk cId="1247653944" sldId="1397"/>
        </pc:sldMkLst>
        <pc:spChg chg="mod">
          <ac:chgData name="Munyaradzi Nicholas Murira" userId="6ab3fae5-94bd-47ef-9f25-6c1f645127cf" providerId="ADAL" clId="{83FDEDB4-190F-4E16-8360-AEC0908C508D}" dt="2024-02-06T08:14:16.013" v="0" actId="1076"/>
          <ac:spMkLst>
            <pc:docMk/>
            <pc:sldMk cId="1247653944" sldId="1397"/>
            <ac:spMk id="7" creationId="{833368B8-E60A-3641-B455-DBAC0440D770}"/>
          </ac:spMkLst>
        </pc:spChg>
      </pc:sldChg>
      <pc:sldChg chg="modSp mod">
        <pc:chgData name="Munyaradzi Nicholas Murira" userId="6ab3fae5-94bd-47ef-9f25-6c1f645127cf" providerId="ADAL" clId="{83FDEDB4-190F-4E16-8360-AEC0908C508D}" dt="2024-02-06T08:17:59.254" v="24" actId="20577"/>
        <pc:sldMkLst>
          <pc:docMk/>
          <pc:sldMk cId="2142437751" sldId="1401"/>
        </pc:sldMkLst>
        <pc:spChg chg="mod">
          <ac:chgData name="Munyaradzi Nicholas Murira" userId="6ab3fae5-94bd-47ef-9f25-6c1f645127cf" providerId="ADAL" clId="{83FDEDB4-190F-4E16-8360-AEC0908C508D}" dt="2024-02-06T08:17:59.254" v="24" actId="20577"/>
          <ac:spMkLst>
            <pc:docMk/>
            <pc:sldMk cId="2142437751" sldId="1401"/>
            <ac:spMk id="2" creationId="{1A44F4DF-A5BD-F24A-8AC4-EFBAF32BB7BE}"/>
          </ac:spMkLst>
        </pc:spChg>
      </pc:sldChg>
      <pc:sldChg chg="modSp mod">
        <pc:chgData name="Munyaradzi Nicholas Murira" userId="6ab3fae5-94bd-47ef-9f25-6c1f645127cf" providerId="ADAL" clId="{83FDEDB4-190F-4E16-8360-AEC0908C508D}" dt="2024-02-06T08:19:24.899" v="31" actId="20577"/>
        <pc:sldMkLst>
          <pc:docMk/>
          <pc:sldMk cId="2864003710" sldId="1403"/>
        </pc:sldMkLst>
        <pc:spChg chg="mod">
          <ac:chgData name="Munyaradzi Nicholas Murira" userId="6ab3fae5-94bd-47ef-9f25-6c1f645127cf" providerId="ADAL" clId="{83FDEDB4-190F-4E16-8360-AEC0908C508D}" dt="2024-02-06T08:19:24.899" v="31" actId="20577"/>
          <ac:spMkLst>
            <pc:docMk/>
            <pc:sldMk cId="2864003710" sldId="1403"/>
            <ac:spMk id="5" creationId="{44495386-84D6-C140-8B83-AD26ECFEC27E}"/>
          </ac:spMkLst>
        </pc:spChg>
      </pc:sldChg>
      <pc:sldChg chg="modSp mod">
        <pc:chgData name="Munyaradzi Nicholas Murira" userId="6ab3fae5-94bd-47ef-9f25-6c1f645127cf" providerId="ADAL" clId="{83FDEDB4-190F-4E16-8360-AEC0908C508D}" dt="2024-02-06T08:21:23.015" v="32" actId="20577"/>
        <pc:sldMkLst>
          <pc:docMk/>
          <pc:sldMk cId="601101868" sldId="1407"/>
        </pc:sldMkLst>
        <pc:spChg chg="mod">
          <ac:chgData name="Munyaradzi Nicholas Murira" userId="6ab3fae5-94bd-47ef-9f25-6c1f645127cf" providerId="ADAL" clId="{83FDEDB4-190F-4E16-8360-AEC0908C508D}" dt="2024-02-06T08:21:23.015" v="32" actId="20577"/>
          <ac:spMkLst>
            <pc:docMk/>
            <pc:sldMk cId="601101868" sldId="1407"/>
            <ac:spMk id="6" creationId="{20AC6078-7002-A441-8661-D2139B2256E0}"/>
          </ac:spMkLst>
        </pc:spChg>
      </pc:sldChg>
    </pc:docChg>
  </pc:docChgLst>
  <pc:docChgLst>
    <pc:chgData name="Munyaradzi Nicholas Murira" userId="6ab3fae5-94bd-47ef-9f25-6c1f645127cf" providerId="ADAL" clId="{A3B1918B-811E-40B8-A4DF-DD7336DF5B39}"/>
    <pc:docChg chg="custSel addSld delSld modSld">
      <pc:chgData name="Munyaradzi Nicholas Murira" userId="6ab3fae5-94bd-47ef-9f25-6c1f645127cf" providerId="ADAL" clId="{A3B1918B-811E-40B8-A4DF-DD7336DF5B39}" dt="2023-02-07T01:26:33.939" v="72" actId="20577"/>
      <pc:docMkLst>
        <pc:docMk/>
      </pc:docMkLst>
      <pc:sldChg chg="modSp mod">
        <pc:chgData name="Munyaradzi Nicholas Murira" userId="6ab3fae5-94bd-47ef-9f25-6c1f645127cf" providerId="ADAL" clId="{A3B1918B-811E-40B8-A4DF-DD7336DF5B39}" dt="2023-02-06T21:38:17.466" v="19" actId="20577"/>
        <pc:sldMkLst>
          <pc:docMk/>
          <pc:sldMk cId="4059603072" sldId="294"/>
        </pc:sldMkLst>
        <pc:spChg chg="mod">
          <ac:chgData name="Munyaradzi Nicholas Murira" userId="6ab3fae5-94bd-47ef-9f25-6c1f645127cf" providerId="ADAL" clId="{A3B1918B-811E-40B8-A4DF-DD7336DF5B39}" dt="2023-02-06T21:38:17.466" v="19" actId="20577"/>
          <ac:spMkLst>
            <pc:docMk/>
            <pc:sldMk cId="4059603072" sldId="294"/>
            <ac:spMk id="2" creationId="{EDD4C10A-E4A0-4C54-98D4-C13432B17C16}"/>
          </ac:spMkLst>
        </pc:spChg>
      </pc:sldChg>
      <pc:sldChg chg="addSp delSp modSp mod">
        <pc:chgData name="Munyaradzi Nicholas Murira" userId="6ab3fae5-94bd-47ef-9f25-6c1f645127cf" providerId="ADAL" clId="{A3B1918B-811E-40B8-A4DF-DD7336DF5B39}" dt="2023-02-06T21:40:01.596" v="28" actId="14100"/>
        <pc:sldMkLst>
          <pc:docMk/>
          <pc:sldMk cId="3229398234" sldId="295"/>
        </pc:sldMkLst>
        <pc:spChg chg="del mod">
          <ac:chgData name="Munyaradzi Nicholas Murira" userId="6ab3fae5-94bd-47ef-9f25-6c1f645127cf" providerId="ADAL" clId="{A3B1918B-811E-40B8-A4DF-DD7336DF5B39}" dt="2023-02-06T21:39:22.472" v="22" actId="478"/>
          <ac:spMkLst>
            <pc:docMk/>
            <pc:sldMk cId="3229398234" sldId="295"/>
            <ac:spMk id="3" creationId="{00000000-0000-0000-0000-000000000000}"/>
          </ac:spMkLst>
        </pc:spChg>
        <pc:spChg chg="del">
          <ac:chgData name="Munyaradzi Nicholas Murira" userId="6ab3fae5-94bd-47ef-9f25-6c1f645127cf" providerId="ADAL" clId="{A3B1918B-811E-40B8-A4DF-DD7336DF5B39}" dt="2023-02-06T21:39:33.373" v="25" actId="478"/>
          <ac:spMkLst>
            <pc:docMk/>
            <pc:sldMk cId="3229398234" sldId="295"/>
            <ac:spMk id="4" creationId="{00000000-0000-0000-0000-000000000000}"/>
          </ac:spMkLst>
        </pc:spChg>
        <pc:spChg chg="del mod">
          <ac:chgData name="Munyaradzi Nicholas Murira" userId="6ab3fae5-94bd-47ef-9f25-6c1f645127cf" providerId="ADAL" clId="{A3B1918B-811E-40B8-A4DF-DD7336DF5B39}" dt="2023-02-06T21:39:28.975" v="24" actId="478"/>
          <ac:spMkLst>
            <pc:docMk/>
            <pc:sldMk cId="3229398234" sldId="295"/>
            <ac:spMk id="6" creationId="{3FB78745-3ADB-471E-BE5B-B948A3D845D5}"/>
          </ac:spMkLst>
        </pc:spChg>
        <pc:graphicFrameChg chg="add mod modGraphic">
          <ac:chgData name="Munyaradzi Nicholas Murira" userId="6ab3fae5-94bd-47ef-9f25-6c1f645127cf" providerId="ADAL" clId="{A3B1918B-811E-40B8-A4DF-DD7336DF5B39}" dt="2023-02-06T21:40:01.596" v="28" actId="14100"/>
          <ac:graphicFrameMkLst>
            <pc:docMk/>
            <pc:sldMk cId="3229398234" sldId="295"/>
            <ac:graphicFrameMk id="2" creationId="{A1FC4536-3119-B034-268C-D7E78FB01BB1}"/>
          </ac:graphicFrameMkLst>
        </pc:graphicFrameChg>
      </pc:sldChg>
      <pc:sldChg chg="del">
        <pc:chgData name="Munyaradzi Nicholas Murira" userId="6ab3fae5-94bd-47ef-9f25-6c1f645127cf" providerId="ADAL" clId="{A3B1918B-811E-40B8-A4DF-DD7336DF5B39}" dt="2023-02-06T23:01:42.649" v="32" actId="47"/>
        <pc:sldMkLst>
          <pc:docMk/>
          <pc:sldMk cId="673099643" sldId="759"/>
        </pc:sldMkLst>
      </pc:sldChg>
      <pc:sldChg chg="del">
        <pc:chgData name="Munyaradzi Nicholas Murira" userId="6ab3fae5-94bd-47ef-9f25-6c1f645127cf" providerId="ADAL" clId="{A3B1918B-811E-40B8-A4DF-DD7336DF5B39}" dt="2023-02-06T23:01:13.703" v="30" actId="47"/>
        <pc:sldMkLst>
          <pc:docMk/>
          <pc:sldMk cId="1619359580" sldId="1056"/>
        </pc:sldMkLst>
      </pc:sldChg>
      <pc:sldChg chg="del">
        <pc:chgData name="Munyaradzi Nicholas Murira" userId="6ab3fae5-94bd-47ef-9f25-6c1f645127cf" providerId="ADAL" clId="{A3B1918B-811E-40B8-A4DF-DD7336DF5B39}" dt="2023-02-06T23:01:13.703" v="30" actId="47"/>
        <pc:sldMkLst>
          <pc:docMk/>
          <pc:sldMk cId="1016896985" sldId="1103"/>
        </pc:sldMkLst>
      </pc:sldChg>
      <pc:sldChg chg="add">
        <pc:chgData name="Munyaradzi Nicholas Murira" userId="6ab3fae5-94bd-47ef-9f25-6c1f645127cf" providerId="ADAL" clId="{A3B1918B-811E-40B8-A4DF-DD7336DF5B39}" dt="2023-02-06T22:58:40.919" v="29"/>
        <pc:sldMkLst>
          <pc:docMk/>
          <pc:sldMk cId="2518598079" sldId="1104"/>
        </pc:sldMkLst>
      </pc:sldChg>
      <pc:sldChg chg="del">
        <pc:chgData name="Munyaradzi Nicholas Murira" userId="6ab3fae5-94bd-47ef-9f25-6c1f645127cf" providerId="ADAL" clId="{A3B1918B-811E-40B8-A4DF-DD7336DF5B39}" dt="2023-02-06T23:01:36.270" v="31" actId="47"/>
        <pc:sldMkLst>
          <pc:docMk/>
          <pc:sldMk cId="3943937825" sldId="1108"/>
        </pc:sldMkLst>
      </pc:sldChg>
      <pc:sldChg chg="add">
        <pc:chgData name="Munyaradzi Nicholas Murira" userId="6ab3fae5-94bd-47ef-9f25-6c1f645127cf" providerId="ADAL" clId="{A3B1918B-811E-40B8-A4DF-DD7336DF5B39}" dt="2023-02-06T22:58:40.919" v="29"/>
        <pc:sldMkLst>
          <pc:docMk/>
          <pc:sldMk cId="175850698" sldId="1187"/>
        </pc:sldMkLst>
      </pc:sldChg>
      <pc:sldChg chg="add">
        <pc:chgData name="Munyaradzi Nicholas Murira" userId="6ab3fae5-94bd-47ef-9f25-6c1f645127cf" providerId="ADAL" clId="{A3B1918B-811E-40B8-A4DF-DD7336DF5B39}" dt="2023-02-06T22:58:40.919" v="29"/>
        <pc:sldMkLst>
          <pc:docMk/>
          <pc:sldMk cId="4215459012" sldId="1189"/>
        </pc:sldMkLst>
      </pc:sldChg>
      <pc:sldChg chg="add del">
        <pc:chgData name="Munyaradzi Nicholas Murira" userId="6ab3fae5-94bd-47ef-9f25-6c1f645127cf" providerId="ADAL" clId="{A3B1918B-811E-40B8-A4DF-DD7336DF5B39}" dt="2023-02-07T00:52:57.485" v="38" actId="47"/>
        <pc:sldMkLst>
          <pc:docMk/>
          <pc:sldMk cId="1069385919" sldId="1194"/>
        </pc:sldMkLst>
      </pc:sldChg>
      <pc:sldChg chg="del">
        <pc:chgData name="Munyaradzi Nicholas Murira" userId="6ab3fae5-94bd-47ef-9f25-6c1f645127cf" providerId="ADAL" clId="{A3B1918B-811E-40B8-A4DF-DD7336DF5B39}" dt="2023-02-06T23:01:13.703" v="30" actId="47"/>
        <pc:sldMkLst>
          <pc:docMk/>
          <pc:sldMk cId="311116627" sldId="1210"/>
        </pc:sldMkLst>
      </pc:sldChg>
      <pc:sldChg chg="del">
        <pc:chgData name="Munyaradzi Nicholas Murira" userId="6ab3fae5-94bd-47ef-9f25-6c1f645127cf" providerId="ADAL" clId="{A3B1918B-811E-40B8-A4DF-DD7336DF5B39}" dt="2023-02-06T23:01:13.703" v="30" actId="47"/>
        <pc:sldMkLst>
          <pc:docMk/>
          <pc:sldMk cId="2790682861" sldId="1211"/>
        </pc:sldMkLst>
      </pc:sldChg>
      <pc:sldChg chg="del">
        <pc:chgData name="Munyaradzi Nicholas Murira" userId="6ab3fae5-94bd-47ef-9f25-6c1f645127cf" providerId="ADAL" clId="{A3B1918B-811E-40B8-A4DF-DD7336DF5B39}" dt="2023-02-06T23:01:13.703" v="30" actId="47"/>
        <pc:sldMkLst>
          <pc:docMk/>
          <pc:sldMk cId="2373117208" sldId="1213"/>
        </pc:sldMkLst>
      </pc:sldChg>
      <pc:sldChg chg="del">
        <pc:chgData name="Munyaradzi Nicholas Murira" userId="6ab3fae5-94bd-47ef-9f25-6c1f645127cf" providerId="ADAL" clId="{A3B1918B-811E-40B8-A4DF-DD7336DF5B39}" dt="2023-02-06T23:01:13.703" v="30" actId="47"/>
        <pc:sldMkLst>
          <pc:docMk/>
          <pc:sldMk cId="1356058875" sldId="1214"/>
        </pc:sldMkLst>
      </pc:sldChg>
      <pc:sldChg chg="del">
        <pc:chgData name="Munyaradzi Nicholas Murira" userId="6ab3fae5-94bd-47ef-9f25-6c1f645127cf" providerId="ADAL" clId="{A3B1918B-811E-40B8-A4DF-DD7336DF5B39}" dt="2023-02-06T23:01:13.703" v="30" actId="47"/>
        <pc:sldMkLst>
          <pc:docMk/>
          <pc:sldMk cId="3779338705" sldId="1215"/>
        </pc:sldMkLst>
      </pc:sldChg>
      <pc:sldChg chg="del">
        <pc:chgData name="Munyaradzi Nicholas Murira" userId="6ab3fae5-94bd-47ef-9f25-6c1f645127cf" providerId="ADAL" clId="{A3B1918B-811E-40B8-A4DF-DD7336DF5B39}" dt="2023-02-06T23:01:13.703" v="30" actId="47"/>
        <pc:sldMkLst>
          <pc:docMk/>
          <pc:sldMk cId="1384687559" sldId="1216"/>
        </pc:sldMkLst>
      </pc:sldChg>
      <pc:sldChg chg="del">
        <pc:chgData name="Munyaradzi Nicholas Murira" userId="6ab3fae5-94bd-47ef-9f25-6c1f645127cf" providerId="ADAL" clId="{A3B1918B-811E-40B8-A4DF-DD7336DF5B39}" dt="2023-02-06T23:01:13.703" v="30" actId="47"/>
        <pc:sldMkLst>
          <pc:docMk/>
          <pc:sldMk cId="717879769" sldId="1217"/>
        </pc:sldMkLst>
      </pc:sldChg>
      <pc:sldChg chg="del">
        <pc:chgData name="Munyaradzi Nicholas Murira" userId="6ab3fae5-94bd-47ef-9f25-6c1f645127cf" providerId="ADAL" clId="{A3B1918B-811E-40B8-A4DF-DD7336DF5B39}" dt="2023-02-06T23:01:13.703" v="30" actId="47"/>
        <pc:sldMkLst>
          <pc:docMk/>
          <pc:sldMk cId="2026771424" sldId="1219"/>
        </pc:sldMkLst>
      </pc:sldChg>
      <pc:sldChg chg="del">
        <pc:chgData name="Munyaradzi Nicholas Murira" userId="6ab3fae5-94bd-47ef-9f25-6c1f645127cf" providerId="ADAL" clId="{A3B1918B-811E-40B8-A4DF-DD7336DF5B39}" dt="2023-02-06T23:01:13.703" v="30" actId="47"/>
        <pc:sldMkLst>
          <pc:docMk/>
          <pc:sldMk cId="3690900637" sldId="1220"/>
        </pc:sldMkLst>
      </pc:sldChg>
      <pc:sldChg chg="del">
        <pc:chgData name="Munyaradzi Nicholas Murira" userId="6ab3fae5-94bd-47ef-9f25-6c1f645127cf" providerId="ADAL" clId="{A3B1918B-811E-40B8-A4DF-DD7336DF5B39}" dt="2023-02-06T23:01:13.703" v="30" actId="47"/>
        <pc:sldMkLst>
          <pc:docMk/>
          <pc:sldMk cId="1845808473" sldId="1222"/>
        </pc:sldMkLst>
      </pc:sldChg>
      <pc:sldChg chg="del">
        <pc:chgData name="Munyaradzi Nicholas Murira" userId="6ab3fae5-94bd-47ef-9f25-6c1f645127cf" providerId="ADAL" clId="{A3B1918B-811E-40B8-A4DF-DD7336DF5B39}" dt="2023-02-06T23:01:13.703" v="30" actId="47"/>
        <pc:sldMkLst>
          <pc:docMk/>
          <pc:sldMk cId="3418611632" sldId="1223"/>
        </pc:sldMkLst>
      </pc:sldChg>
      <pc:sldChg chg="del">
        <pc:chgData name="Munyaradzi Nicholas Murira" userId="6ab3fae5-94bd-47ef-9f25-6c1f645127cf" providerId="ADAL" clId="{A3B1918B-811E-40B8-A4DF-DD7336DF5B39}" dt="2023-02-06T23:01:13.703" v="30" actId="47"/>
        <pc:sldMkLst>
          <pc:docMk/>
          <pc:sldMk cId="2405043401" sldId="1224"/>
        </pc:sldMkLst>
      </pc:sldChg>
      <pc:sldChg chg="del">
        <pc:chgData name="Munyaradzi Nicholas Murira" userId="6ab3fae5-94bd-47ef-9f25-6c1f645127cf" providerId="ADAL" clId="{A3B1918B-811E-40B8-A4DF-DD7336DF5B39}" dt="2023-02-06T23:01:13.703" v="30" actId="47"/>
        <pc:sldMkLst>
          <pc:docMk/>
          <pc:sldMk cId="3709354499" sldId="1225"/>
        </pc:sldMkLst>
      </pc:sldChg>
      <pc:sldChg chg="del">
        <pc:chgData name="Munyaradzi Nicholas Murira" userId="6ab3fae5-94bd-47ef-9f25-6c1f645127cf" providerId="ADAL" clId="{A3B1918B-811E-40B8-A4DF-DD7336DF5B39}" dt="2023-02-06T23:01:13.703" v="30" actId="47"/>
        <pc:sldMkLst>
          <pc:docMk/>
          <pc:sldMk cId="3272916955" sldId="1231"/>
        </pc:sldMkLst>
      </pc:sldChg>
      <pc:sldChg chg="add">
        <pc:chgData name="Munyaradzi Nicholas Murira" userId="6ab3fae5-94bd-47ef-9f25-6c1f645127cf" providerId="ADAL" clId="{A3B1918B-811E-40B8-A4DF-DD7336DF5B39}" dt="2023-02-06T22:58:40.919" v="29"/>
        <pc:sldMkLst>
          <pc:docMk/>
          <pc:sldMk cId="3078276477" sldId="1232"/>
        </pc:sldMkLst>
      </pc:sldChg>
      <pc:sldChg chg="modSp add mod">
        <pc:chgData name="Munyaradzi Nicholas Murira" userId="6ab3fae5-94bd-47ef-9f25-6c1f645127cf" providerId="ADAL" clId="{A3B1918B-811E-40B8-A4DF-DD7336DF5B39}" dt="2023-02-07T00:09:48.953" v="35" actId="1038"/>
        <pc:sldMkLst>
          <pc:docMk/>
          <pc:sldMk cId="3055764342" sldId="1233"/>
        </pc:sldMkLst>
        <pc:picChg chg="mod">
          <ac:chgData name="Munyaradzi Nicholas Murira" userId="6ab3fae5-94bd-47ef-9f25-6c1f645127cf" providerId="ADAL" clId="{A3B1918B-811E-40B8-A4DF-DD7336DF5B39}" dt="2023-02-07T00:09:48.953" v="35" actId="1038"/>
          <ac:picMkLst>
            <pc:docMk/>
            <pc:sldMk cId="3055764342" sldId="1233"/>
            <ac:picMk id="4" creationId="{6A38926C-7B47-42BE-BD06-A358B76204F0}"/>
          </ac:picMkLst>
        </pc:picChg>
      </pc:sldChg>
      <pc:sldChg chg="add">
        <pc:chgData name="Munyaradzi Nicholas Murira" userId="6ab3fae5-94bd-47ef-9f25-6c1f645127cf" providerId="ADAL" clId="{A3B1918B-811E-40B8-A4DF-DD7336DF5B39}" dt="2023-02-06T22:58:40.919" v="29"/>
        <pc:sldMkLst>
          <pc:docMk/>
          <pc:sldMk cId="2317129594" sldId="1271"/>
        </pc:sldMkLst>
      </pc:sldChg>
      <pc:sldChg chg="add">
        <pc:chgData name="Munyaradzi Nicholas Murira" userId="6ab3fae5-94bd-47ef-9f25-6c1f645127cf" providerId="ADAL" clId="{A3B1918B-811E-40B8-A4DF-DD7336DF5B39}" dt="2023-02-06T22:58:40.919" v="29"/>
        <pc:sldMkLst>
          <pc:docMk/>
          <pc:sldMk cId="262308121" sldId="1277"/>
        </pc:sldMkLst>
      </pc:sldChg>
      <pc:sldChg chg="add">
        <pc:chgData name="Munyaradzi Nicholas Murira" userId="6ab3fae5-94bd-47ef-9f25-6c1f645127cf" providerId="ADAL" clId="{A3B1918B-811E-40B8-A4DF-DD7336DF5B39}" dt="2023-02-06T22:58:40.919" v="29"/>
        <pc:sldMkLst>
          <pc:docMk/>
          <pc:sldMk cId="2997313081" sldId="1311"/>
        </pc:sldMkLst>
      </pc:sldChg>
      <pc:sldChg chg="add">
        <pc:chgData name="Munyaradzi Nicholas Murira" userId="6ab3fae5-94bd-47ef-9f25-6c1f645127cf" providerId="ADAL" clId="{A3B1918B-811E-40B8-A4DF-DD7336DF5B39}" dt="2023-02-06T22:58:40.919" v="29"/>
        <pc:sldMkLst>
          <pc:docMk/>
          <pc:sldMk cId="1331031089" sldId="1312"/>
        </pc:sldMkLst>
      </pc:sldChg>
      <pc:sldChg chg="add">
        <pc:chgData name="Munyaradzi Nicholas Murira" userId="6ab3fae5-94bd-47ef-9f25-6c1f645127cf" providerId="ADAL" clId="{A3B1918B-811E-40B8-A4DF-DD7336DF5B39}" dt="2023-02-06T22:58:40.919" v="29"/>
        <pc:sldMkLst>
          <pc:docMk/>
          <pc:sldMk cId="2134450253" sldId="1361"/>
        </pc:sldMkLst>
      </pc:sldChg>
      <pc:sldChg chg="add">
        <pc:chgData name="Munyaradzi Nicholas Murira" userId="6ab3fae5-94bd-47ef-9f25-6c1f645127cf" providerId="ADAL" clId="{A3B1918B-811E-40B8-A4DF-DD7336DF5B39}" dt="2023-02-06T22:58:40.919" v="29"/>
        <pc:sldMkLst>
          <pc:docMk/>
          <pc:sldMk cId="3692436187" sldId="1362"/>
        </pc:sldMkLst>
      </pc:sldChg>
      <pc:sldChg chg="add">
        <pc:chgData name="Munyaradzi Nicholas Murira" userId="6ab3fae5-94bd-47ef-9f25-6c1f645127cf" providerId="ADAL" clId="{A3B1918B-811E-40B8-A4DF-DD7336DF5B39}" dt="2023-02-06T22:58:40.919" v="29"/>
        <pc:sldMkLst>
          <pc:docMk/>
          <pc:sldMk cId="195322771" sldId="1363"/>
        </pc:sldMkLst>
      </pc:sldChg>
      <pc:sldChg chg="add">
        <pc:chgData name="Munyaradzi Nicholas Murira" userId="6ab3fae5-94bd-47ef-9f25-6c1f645127cf" providerId="ADAL" clId="{A3B1918B-811E-40B8-A4DF-DD7336DF5B39}" dt="2023-02-06T22:58:40.919" v="29"/>
        <pc:sldMkLst>
          <pc:docMk/>
          <pc:sldMk cId="3441070099" sldId="1364"/>
        </pc:sldMkLst>
      </pc:sldChg>
      <pc:sldChg chg="add">
        <pc:chgData name="Munyaradzi Nicholas Murira" userId="6ab3fae5-94bd-47ef-9f25-6c1f645127cf" providerId="ADAL" clId="{A3B1918B-811E-40B8-A4DF-DD7336DF5B39}" dt="2023-02-06T22:58:40.919" v="29"/>
        <pc:sldMkLst>
          <pc:docMk/>
          <pc:sldMk cId="1013347914" sldId="1366"/>
        </pc:sldMkLst>
      </pc:sldChg>
      <pc:sldChg chg="add">
        <pc:chgData name="Munyaradzi Nicholas Murira" userId="6ab3fae5-94bd-47ef-9f25-6c1f645127cf" providerId="ADAL" clId="{A3B1918B-811E-40B8-A4DF-DD7336DF5B39}" dt="2023-02-06T22:58:40.919" v="29"/>
        <pc:sldMkLst>
          <pc:docMk/>
          <pc:sldMk cId="3288221288" sldId="1367"/>
        </pc:sldMkLst>
      </pc:sldChg>
      <pc:sldChg chg="add">
        <pc:chgData name="Munyaradzi Nicholas Murira" userId="6ab3fae5-94bd-47ef-9f25-6c1f645127cf" providerId="ADAL" clId="{A3B1918B-811E-40B8-A4DF-DD7336DF5B39}" dt="2023-02-06T22:58:40.919" v="29"/>
        <pc:sldMkLst>
          <pc:docMk/>
          <pc:sldMk cId="511301290" sldId="1368"/>
        </pc:sldMkLst>
      </pc:sldChg>
      <pc:sldChg chg="add">
        <pc:chgData name="Munyaradzi Nicholas Murira" userId="6ab3fae5-94bd-47ef-9f25-6c1f645127cf" providerId="ADAL" clId="{A3B1918B-811E-40B8-A4DF-DD7336DF5B39}" dt="2023-02-06T22:58:40.919" v="29"/>
        <pc:sldMkLst>
          <pc:docMk/>
          <pc:sldMk cId="3593123230" sldId="1369"/>
        </pc:sldMkLst>
      </pc:sldChg>
      <pc:sldChg chg="add">
        <pc:chgData name="Munyaradzi Nicholas Murira" userId="6ab3fae5-94bd-47ef-9f25-6c1f645127cf" providerId="ADAL" clId="{A3B1918B-811E-40B8-A4DF-DD7336DF5B39}" dt="2023-02-06T22:58:40.919" v="29"/>
        <pc:sldMkLst>
          <pc:docMk/>
          <pc:sldMk cId="2600665861" sldId="1370"/>
        </pc:sldMkLst>
      </pc:sldChg>
      <pc:sldChg chg="add">
        <pc:chgData name="Munyaradzi Nicholas Murira" userId="6ab3fae5-94bd-47ef-9f25-6c1f645127cf" providerId="ADAL" clId="{A3B1918B-811E-40B8-A4DF-DD7336DF5B39}" dt="2023-02-06T22:58:40.919" v="29"/>
        <pc:sldMkLst>
          <pc:docMk/>
          <pc:sldMk cId="2392772528" sldId="1371"/>
        </pc:sldMkLst>
      </pc:sldChg>
      <pc:sldChg chg="add">
        <pc:chgData name="Munyaradzi Nicholas Murira" userId="6ab3fae5-94bd-47ef-9f25-6c1f645127cf" providerId="ADAL" clId="{A3B1918B-811E-40B8-A4DF-DD7336DF5B39}" dt="2023-02-06T22:58:40.919" v="29"/>
        <pc:sldMkLst>
          <pc:docMk/>
          <pc:sldMk cId="2602794671" sldId="1372"/>
        </pc:sldMkLst>
      </pc:sldChg>
      <pc:sldChg chg="add">
        <pc:chgData name="Munyaradzi Nicholas Murira" userId="6ab3fae5-94bd-47ef-9f25-6c1f645127cf" providerId="ADAL" clId="{A3B1918B-811E-40B8-A4DF-DD7336DF5B39}" dt="2023-02-06T22:58:40.919" v="29"/>
        <pc:sldMkLst>
          <pc:docMk/>
          <pc:sldMk cId="2726944991" sldId="1373"/>
        </pc:sldMkLst>
      </pc:sldChg>
      <pc:sldChg chg="add">
        <pc:chgData name="Munyaradzi Nicholas Murira" userId="6ab3fae5-94bd-47ef-9f25-6c1f645127cf" providerId="ADAL" clId="{A3B1918B-811E-40B8-A4DF-DD7336DF5B39}" dt="2023-02-06T22:58:40.919" v="29"/>
        <pc:sldMkLst>
          <pc:docMk/>
          <pc:sldMk cId="472563205" sldId="1374"/>
        </pc:sldMkLst>
      </pc:sldChg>
      <pc:sldChg chg="add">
        <pc:chgData name="Munyaradzi Nicholas Murira" userId="6ab3fae5-94bd-47ef-9f25-6c1f645127cf" providerId="ADAL" clId="{A3B1918B-811E-40B8-A4DF-DD7336DF5B39}" dt="2023-02-06T22:58:40.919" v="29"/>
        <pc:sldMkLst>
          <pc:docMk/>
          <pc:sldMk cId="3605094554" sldId="1375"/>
        </pc:sldMkLst>
      </pc:sldChg>
      <pc:sldChg chg="add del">
        <pc:chgData name="Munyaradzi Nicholas Murira" userId="6ab3fae5-94bd-47ef-9f25-6c1f645127cf" providerId="ADAL" clId="{A3B1918B-811E-40B8-A4DF-DD7336DF5B39}" dt="2023-02-07T00:47:20.795" v="36" actId="47"/>
        <pc:sldMkLst>
          <pc:docMk/>
          <pc:sldMk cId="957911863" sldId="1376"/>
        </pc:sldMkLst>
      </pc:sldChg>
      <pc:sldChg chg="add">
        <pc:chgData name="Munyaradzi Nicholas Murira" userId="6ab3fae5-94bd-47ef-9f25-6c1f645127cf" providerId="ADAL" clId="{A3B1918B-811E-40B8-A4DF-DD7336DF5B39}" dt="2023-02-06T22:58:40.919" v="29"/>
        <pc:sldMkLst>
          <pc:docMk/>
          <pc:sldMk cId="3450896345" sldId="1377"/>
        </pc:sldMkLst>
      </pc:sldChg>
      <pc:sldChg chg="add">
        <pc:chgData name="Munyaradzi Nicholas Murira" userId="6ab3fae5-94bd-47ef-9f25-6c1f645127cf" providerId="ADAL" clId="{A3B1918B-811E-40B8-A4DF-DD7336DF5B39}" dt="2023-02-06T22:58:40.919" v="29"/>
        <pc:sldMkLst>
          <pc:docMk/>
          <pc:sldMk cId="18853048" sldId="1378"/>
        </pc:sldMkLst>
      </pc:sldChg>
      <pc:sldChg chg="add">
        <pc:chgData name="Munyaradzi Nicholas Murira" userId="6ab3fae5-94bd-47ef-9f25-6c1f645127cf" providerId="ADAL" clId="{A3B1918B-811E-40B8-A4DF-DD7336DF5B39}" dt="2023-02-06T22:58:40.919" v="29"/>
        <pc:sldMkLst>
          <pc:docMk/>
          <pc:sldMk cId="1758683437" sldId="1379"/>
        </pc:sldMkLst>
      </pc:sldChg>
      <pc:sldChg chg="add">
        <pc:chgData name="Munyaradzi Nicholas Murira" userId="6ab3fae5-94bd-47ef-9f25-6c1f645127cf" providerId="ADAL" clId="{A3B1918B-811E-40B8-A4DF-DD7336DF5B39}" dt="2023-02-06T22:58:40.919" v="29"/>
        <pc:sldMkLst>
          <pc:docMk/>
          <pc:sldMk cId="3215468976" sldId="1380"/>
        </pc:sldMkLst>
      </pc:sldChg>
      <pc:sldChg chg="add">
        <pc:chgData name="Munyaradzi Nicholas Murira" userId="6ab3fae5-94bd-47ef-9f25-6c1f645127cf" providerId="ADAL" clId="{A3B1918B-811E-40B8-A4DF-DD7336DF5B39}" dt="2023-02-06T22:58:40.919" v="29"/>
        <pc:sldMkLst>
          <pc:docMk/>
          <pc:sldMk cId="4125061782" sldId="1381"/>
        </pc:sldMkLst>
      </pc:sldChg>
      <pc:sldChg chg="add">
        <pc:chgData name="Munyaradzi Nicholas Murira" userId="6ab3fae5-94bd-47ef-9f25-6c1f645127cf" providerId="ADAL" clId="{A3B1918B-811E-40B8-A4DF-DD7336DF5B39}" dt="2023-02-06T22:58:40.919" v="29"/>
        <pc:sldMkLst>
          <pc:docMk/>
          <pc:sldMk cId="786038887" sldId="1382"/>
        </pc:sldMkLst>
      </pc:sldChg>
      <pc:sldChg chg="add">
        <pc:chgData name="Munyaradzi Nicholas Murira" userId="6ab3fae5-94bd-47ef-9f25-6c1f645127cf" providerId="ADAL" clId="{A3B1918B-811E-40B8-A4DF-DD7336DF5B39}" dt="2023-02-06T22:58:40.919" v="29"/>
        <pc:sldMkLst>
          <pc:docMk/>
          <pc:sldMk cId="2165531617" sldId="1383"/>
        </pc:sldMkLst>
      </pc:sldChg>
      <pc:sldChg chg="add">
        <pc:chgData name="Munyaradzi Nicholas Murira" userId="6ab3fae5-94bd-47ef-9f25-6c1f645127cf" providerId="ADAL" clId="{A3B1918B-811E-40B8-A4DF-DD7336DF5B39}" dt="2023-02-06T22:58:40.919" v="29"/>
        <pc:sldMkLst>
          <pc:docMk/>
          <pc:sldMk cId="1891704235" sldId="1384"/>
        </pc:sldMkLst>
      </pc:sldChg>
      <pc:sldChg chg="add">
        <pc:chgData name="Munyaradzi Nicholas Murira" userId="6ab3fae5-94bd-47ef-9f25-6c1f645127cf" providerId="ADAL" clId="{A3B1918B-811E-40B8-A4DF-DD7336DF5B39}" dt="2023-02-06T22:58:40.919" v="29"/>
        <pc:sldMkLst>
          <pc:docMk/>
          <pc:sldMk cId="1109277988" sldId="1386"/>
        </pc:sldMkLst>
      </pc:sldChg>
      <pc:sldChg chg="add">
        <pc:chgData name="Munyaradzi Nicholas Murira" userId="6ab3fae5-94bd-47ef-9f25-6c1f645127cf" providerId="ADAL" clId="{A3B1918B-811E-40B8-A4DF-DD7336DF5B39}" dt="2023-02-06T22:58:40.919" v="29"/>
        <pc:sldMkLst>
          <pc:docMk/>
          <pc:sldMk cId="2862948173" sldId="1387"/>
        </pc:sldMkLst>
      </pc:sldChg>
      <pc:sldChg chg="add">
        <pc:chgData name="Munyaradzi Nicholas Murira" userId="6ab3fae5-94bd-47ef-9f25-6c1f645127cf" providerId="ADAL" clId="{A3B1918B-811E-40B8-A4DF-DD7336DF5B39}" dt="2023-02-06T22:58:40.919" v="29"/>
        <pc:sldMkLst>
          <pc:docMk/>
          <pc:sldMk cId="3557397421" sldId="1388"/>
        </pc:sldMkLst>
      </pc:sldChg>
      <pc:sldChg chg="add del">
        <pc:chgData name="Munyaradzi Nicholas Murira" userId="6ab3fae5-94bd-47ef-9f25-6c1f645127cf" providerId="ADAL" clId="{A3B1918B-811E-40B8-A4DF-DD7336DF5B39}" dt="2023-02-07T00:52:43.532" v="37" actId="47"/>
        <pc:sldMkLst>
          <pc:docMk/>
          <pc:sldMk cId="3500497473" sldId="1389"/>
        </pc:sldMkLst>
      </pc:sldChg>
      <pc:sldChg chg="add del">
        <pc:chgData name="Munyaradzi Nicholas Murira" userId="6ab3fae5-94bd-47ef-9f25-6c1f645127cf" providerId="ADAL" clId="{A3B1918B-811E-40B8-A4DF-DD7336DF5B39}" dt="2023-02-07T00:53:00.758" v="39" actId="47"/>
        <pc:sldMkLst>
          <pc:docMk/>
          <pc:sldMk cId="2565870382" sldId="1390"/>
        </pc:sldMkLst>
      </pc:sldChg>
      <pc:sldChg chg="add del">
        <pc:chgData name="Munyaradzi Nicholas Murira" userId="6ab3fae5-94bd-47ef-9f25-6c1f645127cf" providerId="ADAL" clId="{A3B1918B-811E-40B8-A4DF-DD7336DF5B39}" dt="2023-02-07T00:53:02.595" v="40" actId="47"/>
        <pc:sldMkLst>
          <pc:docMk/>
          <pc:sldMk cId="560131173" sldId="1391"/>
        </pc:sldMkLst>
      </pc:sldChg>
      <pc:sldChg chg="add del">
        <pc:chgData name="Munyaradzi Nicholas Murira" userId="6ab3fae5-94bd-47ef-9f25-6c1f645127cf" providerId="ADAL" clId="{A3B1918B-811E-40B8-A4DF-DD7336DF5B39}" dt="2023-02-07T00:53:04.436" v="41" actId="47"/>
        <pc:sldMkLst>
          <pc:docMk/>
          <pc:sldMk cId="1076403983" sldId="1392"/>
        </pc:sldMkLst>
      </pc:sldChg>
      <pc:sldChg chg="add del">
        <pc:chgData name="Munyaradzi Nicholas Murira" userId="6ab3fae5-94bd-47ef-9f25-6c1f645127cf" providerId="ADAL" clId="{A3B1918B-811E-40B8-A4DF-DD7336DF5B39}" dt="2023-02-07T00:53:06.402" v="42" actId="47"/>
        <pc:sldMkLst>
          <pc:docMk/>
          <pc:sldMk cId="2945987828" sldId="1393"/>
        </pc:sldMkLst>
      </pc:sldChg>
      <pc:sldChg chg="add del">
        <pc:chgData name="Munyaradzi Nicholas Murira" userId="6ab3fae5-94bd-47ef-9f25-6c1f645127cf" providerId="ADAL" clId="{A3B1918B-811E-40B8-A4DF-DD7336DF5B39}" dt="2023-02-07T00:53:09.568" v="43" actId="47"/>
        <pc:sldMkLst>
          <pc:docMk/>
          <pc:sldMk cId="1299280416" sldId="1394"/>
        </pc:sldMkLst>
      </pc:sldChg>
      <pc:sldChg chg="add del">
        <pc:chgData name="Munyaradzi Nicholas Murira" userId="6ab3fae5-94bd-47ef-9f25-6c1f645127cf" providerId="ADAL" clId="{A3B1918B-811E-40B8-A4DF-DD7336DF5B39}" dt="2023-02-07T00:53:12.057" v="44" actId="47"/>
        <pc:sldMkLst>
          <pc:docMk/>
          <pc:sldMk cId="3250325388" sldId="1395"/>
        </pc:sldMkLst>
      </pc:sldChg>
      <pc:sldChg chg="add del">
        <pc:chgData name="Munyaradzi Nicholas Murira" userId="6ab3fae5-94bd-47ef-9f25-6c1f645127cf" providerId="ADAL" clId="{A3B1918B-811E-40B8-A4DF-DD7336DF5B39}" dt="2023-02-07T00:53:25.289" v="45" actId="47"/>
        <pc:sldMkLst>
          <pc:docMk/>
          <pc:sldMk cId="3704409659" sldId="1396"/>
        </pc:sldMkLst>
      </pc:sldChg>
      <pc:sldChg chg="add">
        <pc:chgData name="Munyaradzi Nicholas Murira" userId="6ab3fae5-94bd-47ef-9f25-6c1f645127cf" providerId="ADAL" clId="{A3B1918B-811E-40B8-A4DF-DD7336DF5B39}" dt="2023-02-06T22:58:40.919" v="29"/>
        <pc:sldMkLst>
          <pc:docMk/>
          <pc:sldMk cId="1247653944" sldId="1397"/>
        </pc:sldMkLst>
      </pc:sldChg>
      <pc:sldChg chg="add del">
        <pc:chgData name="Munyaradzi Nicholas Murira" userId="6ab3fae5-94bd-47ef-9f25-6c1f645127cf" providerId="ADAL" clId="{A3B1918B-811E-40B8-A4DF-DD7336DF5B39}" dt="2023-02-07T01:02:02.676" v="46" actId="47"/>
        <pc:sldMkLst>
          <pc:docMk/>
          <pc:sldMk cId="443164226" sldId="1398"/>
        </pc:sldMkLst>
      </pc:sldChg>
      <pc:sldChg chg="add">
        <pc:chgData name="Munyaradzi Nicholas Murira" userId="6ab3fae5-94bd-47ef-9f25-6c1f645127cf" providerId="ADAL" clId="{A3B1918B-811E-40B8-A4DF-DD7336DF5B39}" dt="2023-02-06T22:58:40.919" v="29"/>
        <pc:sldMkLst>
          <pc:docMk/>
          <pc:sldMk cId="1872438050" sldId="1399"/>
        </pc:sldMkLst>
      </pc:sldChg>
      <pc:sldChg chg="add">
        <pc:chgData name="Munyaradzi Nicholas Murira" userId="6ab3fae5-94bd-47ef-9f25-6c1f645127cf" providerId="ADAL" clId="{A3B1918B-811E-40B8-A4DF-DD7336DF5B39}" dt="2023-02-06T22:58:40.919" v="29"/>
        <pc:sldMkLst>
          <pc:docMk/>
          <pc:sldMk cId="2852079581" sldId="1400"/>
        </pc:sldMkLst>
      </pc:sldChg>
      <pc:sldChg chg="add">
        <pc:chgData name="Munyaradzi Nicholas Murira" userId="6ab3fae5-94bd-47ef-9f25-6c1f645127cf" providerId="ADAL" clId="{A3B1918B-811E-40B8-A4DF-DD7336DF5B39}" dt="2023-02-06T22:58:40.919" v="29"/>
        <pc:sldMkLst>
          <pc:docMk/>
          <pc:sldMk cId="2142437751" sldId="1401"/>
        </pc:sldMkLst>
      </pc:sldChg>
      <pc:sldChg chg="add">
        <pc:chgData name="Munyaradzi Nicholas Murira" userId="6ab3fae5-94bd-47ef-9f25-6c1f645127cf" providerId="ADAL" clId="{A3B1918B-811E-40B8-A4DF-DD7336DF5B39}" dt="2023-02-06T22:58:40.919" v="29"/>
        <pc:sldMkLst>
          <pc:docMk/>
          <pc:sldMk cId="1004801763" sldId="1402"/>
        </pc:sldMkLst>
      </pc:sldChg>
      <pc:sldChg chg="add">
        <pc:chgData name="Munyaradzi Nicholas Murira" userId="6ab3fae5-94bd-47ef-9f25-6c1f645127cf" providerId="ADAL" clId="{A3B1918B-811E-40B8-A4DF-DD7336DF5B39}" dt="2023-02-06T22:58:40.919" v="29"/>
        <pc:sldMkLst>
          <pc:docMk/>
          <pc:sldMk cId="2864003710" sldId="1403"/>
        </pc:sldMkLst>
      </pc:sldChg>
      <pc:sldChg chg="add del">
        <pc:chgData name="Munyaradzi Nicholas Murira" userId="6ab3fae5-94bd-47ef-9f25-6c1f645127cf" providerId="ADAL" clId="{A3B1918B-811E-40B8-A4DF-DD7336DF5B39}" dt="2023-02-07T01:07:41.639" v="47" actId="47"/>
        <pc:sldMkLst>
          <pc:docMk/>
          <pc:sldMk cId="3831741967" sldId="1404"/>
        </pc:sldMkLst>
      </pc:sldChg>
      <pc:sldChg chg="add">
        <pc:chgData name="Munyaradzi Nicholas Murira" userId="6ab3fae5-94bd-47ef-9f25-6c1f645127cf" providerId="ADAL" clId="{A3B1918B-811E-40B8-A4DF-DD7336DF5B39}" dt="2023-02-06T22:58:40.919" v="29"/>
        <pc:sldMkLst>
          <pc:docMk/>
          <pc:sldMk cId="3464500815" sldId="1405"/>
        </pc:sldMkLst>
      </pc:sldChg>
      <pc:sldChg chg="add del">
        <pc:chgData name="Munyaradzi Nicholas Murira" userId="6ab3fae5-94bd-47ef-9f25-6c1f645127cf" providerId="ADAL" clId="{A3B1918B-811E-40B8-A4DF-DD7336DF5B39}" dt="2023-02-07T01:14:25.763" v="48" actId="47"/>
        <pc:sldMkLst>
          <pc:docMk/>
          <pc:sldMk cId="2110873778" sldId="1406"/>
        </pc:sldMkLst>
      </pc:sldChg>
      <pc:sldChg chg="add">
        <pc:chgData name="Munyaradzi Nicholas Murira" userId="6ab3fae5-94bd-47ef-9f25-6c1f645127cf" providerId="ADAL" clId="{A3B1918B-811E-40B8-A4DF-DD7336DF5B39}" dt="2023-02-06T22:58:40.919" v="29"/>
        <pc:sldMkLst>
          <pc:docMk/>
          <pc:sldMk cId="601101868" sldId="1407"/>
        </pc:sldMkLst>
      </pc:sldChg>
      <pc:sldChg chg="add del">
        <pc:chgData name="Munyaradzi Nicholas Murira" userId="6ab3fae5-94bd-47ef-9f25-6c1f645127cf" providerId="ADAL" clId="{A3B1918B-811E-40B8-A4DF-DD7336DF5B39}" dt="2023-02-07T01:16:20.850" v="49" actId="47"/>
        <pc:sldMkLst>
          <pc:docMk/>
          <pc:sldMk cId="591565726" sldId="1408"/>
        </pc:sldMkLst>
      </pc:sldChg>
      <pc:sldChg chg="add">
        <pc:chgData name="Munyaradzi Nicholas Murira" userId="6ab3fae5-94bd-47ef-9f25-6c1f645127cf" providerId="ADAL" clId="{A3B1918B-811E-40B8-A4DF-DD7336DF5B39}" dt="2023-02-06T22:58:40.919" v="29"/>
        <pc:sldMkLst>
          <pc:docMk/>
          <pc:sldMk cId="2434508455" sldId="1409"/>
        </pc:sldMkLst>
      </pc:sldChg>
      <pc:sldChg chg="add">
        <pc:chgData name="Munyaradzi Nicholas Murira" userId="6ab3fae5-94bd-47ef-9f25-6c1f645127cf" providerId="ADAL" clId="{A3B1918B-811E-40B8-A4DF-DD7336DF5B39}" dt="2023-02-06T22:58:40.919" v="29"/>
        <pc:sldMkLst>
          <pc:docMk/>
          <pc:sldMk cId="359888622" sldId="1410"/>
        </pc:sldMkLst>
      </pc:sldChg>
      <pc:sldChg chg="add">
        <pc:chgData name="Munyaradzi Nicholas Murira" userId="6ab3fae5-94bd-47ef-9f25-6c1f645127cf" providerId="ADAL" clId="{A3B1918B-811E-40B8-A4DF-DD7336DF5B39}" dt="2023-02-06T22:58:40.919" v="29"/>
        <pc:sldMkLst>
          <pc:docMk/>
          <pc:sldMk cId="538370555" sldId="1411"/>
        </pc:sldMkLst>
      </pc:sldChg>
      <pc:sldChg chg="addSp delSp modSp add mod">
        <pc:chgData name="Munyaradzi Nicholas Murira" userId="6ab3fae5-94bd-47ef-9f25-6c1f645127cf" providerId="ADAL" clId="{A3B1918B-811E-40B8-A4DF-DD7336DF5B39}" dt="2023-02-07T01:26:33.939" v="72" actId="20577"/>
        <pc:sldMkLst>
          <pc:docMk/>
          <pc:sldMk cId="3865146823" sldId="1412"/>
        </pc:sldMkLst>
        <pc:spChg chg="add mod">
          <ac:chgData name="Munyaradzi Nicholas Murira" userId="6ab3fae5-94bd-47ef-9f25-6c1f645127cf" providerId="ADAL" clId="{A3B1918B-811E-40B8-A4DF-DD7336DF5B39}" dt="2023-02-07T01:26:33.939" v="72" actId="20577"/>
          <ac:spMkLst>
            <pc:docMk/>
            <pc:sldMk cId="3865146823" sldId="1412"/>
            <ac:spMk id="2" creationId="{D5026F17-807F-232D-3EF6-E2F2C1C019CE}"/>
          </ac:spMkLst>
        </pc:spChg>
        <pc:spChg chg="del mod">
          <ac:chgData name="Munyaradzi Nicholas Murira" userId="6ab3fae5-94bd-47ef-9f25-6c1f645127cf" providerId="ADAL" clId="{A3B1918B-811E-40B8-A4DF-DD7336DF5B39}" dt="2023-02-07T01:22:20.954" v="54" actId="478"/>
          <ac:spMkLst>
            <pc:docMk/>
            <pc:sldMk cId="3865146823" sldId="1412"/>
            <ac:spMk id="7" creationId="{BAE46B35-5AB5-3743-B9B0-C8C062F3C0BC}"/>
          </ac:spMkLst>
        </pc:spChg>
      </pc:sldChg>
      <pc:sldChg chg="add">
        <pc:chgData name="Munyaradzi Nicholas Murira" userId="6ab3fae5-94bd-47ef-9f25-6c1f645127cf" providerId="ADAL" clId="{A3B1918B-811E-40B8-A4DF-DD7336DF5B39}" dt="2023-02-06T22:58:40.919" v="29"/>
        <pc:sldMkLst>
          <pc:docMk/>
          <pc:sldMk cId="2907767487" sldId="1419"/>
        </pc:sldMkLst>
      </pc:sldChg>
      <pc:sldChg chg="add">
        <pc:chgData name="Munyaradzi Nicholas Murira" userId="6ab3fae5-94bd-47ef-9f25-6c1f645127cf" providerId="ADAL" clId="{A3B1918B-811E-40B8-A4DF-DD7336DF5B39}" dt="2023-02-06T22:58:40.919" v="29"/>
        <pc:sldMkLst>
          <pc:docMk/>
          <pc:sldMk cId="3319771483" sldId="1420"/>
        </pc:sldMkLst>
      </pc:sldChg>
      <pc:sldChg chg="add">
        <pc:chgData name="Munyaradzi Nicholas Murira" userId="6ab3fae5-94bd-47ef-9f25-6c1f645127cf" providerId="ADAL" clId="{A3B1918B-811E-40B8-A4DF-DD7336DF5B39}" dt="2023-02-06T22:58:40.919" v="29"/>
        <pc:sldMkLst>
          <pc:docMk/>
          <pc:sldMk cId="957504356" sldId="14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2.1.1 - OSPF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2.1.2 - </a:t>
            </a:r>
            <a:r>
              <a:rPr lang="en-US" sz="1200" dirty="0"/>
              <a:t>Router Configuration Mode for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667373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2.1.3 - Router IDs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54765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2.1.4 - </a:t>
            </a:r>
            <a:r>
              <a:rPr lang="en-US" sz="1200" dirty="0"/>
              <a:t>Router ID Order of Precedence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58856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Configure a Loopback Interface as the </a:t>
            </a:r>
            <a:r>
              <a:rPr lang="en-US" sz="1200" dirty="0"/>
              <a:t>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84198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a:t>
            </a:r>
            <a:r>
              <a:rPr lang="en-US" sz="1200" dirty="0"/>
              <a:t>Configure a Loopback Interface as the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556141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2.1.7 -  </a:t>
            </a:r>
            <a:r>
              <a:rPr lang="en-US" sz="1200" dirty="0"/>
              <a:t>Modify a Router ID</a:t>
            </a:r>
          </a:p>
          <a:p>
            <a:r>
              <a:rPr lang="en-US" sz="1200" dirty="0"/>
              <a:t>2.1.8 - Syntax Checker - Configure R2 and R3 Router IDs</a:t>
            </a:r>
          </a:p>
          <a:p>
            <a:r>
              <a:rPr lang="en-US" sz="1200" dirty="0"/>
              <a:t>2.1.9 - Check Your Understanding - OSPF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266545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2.2.1 - The network Command Syntax</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2.2.2 - The Wildcard Mask</a:t>
            </a:r>
          </a:p>
          <a:p>
            <a:r>
              <a:rPr lang="en-US" dirty="0"/>
              <a:t>2.2.3 - Check Your Understanding - The Wildcard Mask</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009468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92697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 (Cont.)</a:t>
            </a:r>
            <a:endParaRPr lang="en-US" dirty="0"/>
          </a:p>
          <a:p>
            <a:r>
              <a:rPr lang="en-US" dirty="0"/>
              <a:t>2.2.5 - Syntax Checker - Configure R2 and R3 using the network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21096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2.2.6 - </a:t>
            </a:r>
            <a:r>
              <a:rPr lang="en-US" sz="1200" dirty="0"/>
              <a:t>Configure OSPF Using the </a:t>
            </a:r>
            <a:r>
              <a:rPr lang="en-US" sz="1200" dirty="0" err="1"/>
              <a:t>ip</a:t>
            </a:r>
            <a:r>
              <a:rPr lang="en-US" sz="1200" dirty="0"/>
              <a:t> </a:t>
            </a:r>
            <a:r>
              <a:rPr lang="en-US" sz="1200" dirty="0" err="1"/>
              <a:t>ospf</a:t>
            </a:r>
            <a:r>
              <a:rPr lang="en-US" sz="1200" dirty="0"/>
              <a:t> Command</a:t>
            </a:r>
            <a:endParaRPr lang="en-US" dirty="0"/>
          </a:p>
          <a:p>
            <a:r>
              <a:rPr lang="en-US" dirty="0"/>
              <a:t>2.2.7 - Syntax Checker - Configure R2 and R3 using the </a:t>
            </a:r>
            <a:r>
              <a:rPr lang="en-US" dirty="0" err="1"/>
              <a:t>ip</a:t>
            </a:r>
            <a:r>
              <a:rPr lang="en-US" dirty="0"/>
              <a:t> </a:t>
            </a:r>
            <a:r>
              <a:rPr lang="en-US" dirty="0" err="1"/>
              <a:t>ospf</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520774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2.2.8 - Passive Interface</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73973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2.2.9 - Configure Passive Interfaces</a:t>
            </a:r>
          </a:p>
          <a:p>
            <a:r>
              <a:rPr lang="en-US" dirty="0"/>
              <a:t>2.2.10 - Syntax Checker - Configure R2 and R3 Passive Interfaces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38456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2.2.12 - </a:t>
            </a:r>
            <a:r>
              <a:rPr lang="en-US" sz="1200" dirty="0"/>
              <a:t>Loopbacks and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52267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2.4.4 - </a:t>
            </a:r>
            <a:r>
              <a:rPr lang="en-US" sz="1200" dirty="0"/>
              <a:t>Manually Set OSPF Cost Value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77265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2.4.7 - </a:t>
            </a:r>
            <a:r>
              <a:rPr lang="en-US" sz="1200" dirty="0"/>
              <a:t>Hello Packet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4100491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77570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758847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8669043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 (Cont.)</a:t>
            </a:r>
          </a:p>
          <a:p>
            <a:r>
              <a:rPr lang="en-US" sz="1200" dirty="0"/>
              <a:t>2.4.10 - Syntax Checker - Modifying Hello and Dead Intervals on R3</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5455944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1008830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2.5.1 - Propagate a Default Static Route in OSPFv2</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6930808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2.5.2 - </a:t>
            </a:r>
            <a:r>
              <a:rPr lang="en-US" sz="1200" dirty="0"/>
              <a:t>Verify the Propagated Default Route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455669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2755801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617456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 (Cont.)</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0418387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2.6.2 - Verify OSPF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7069976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2.6.3 - </a:t>
            </a:r>
            <a:r>
              <a:rPr lang="en-US" sz="1200" dirty="0"/>
              <a:t>Verify OSPF Process Information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040619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413524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 (Cont.)</a:t>
            </a:r>
          </a:p>
          <a:p>
            <a:r>
              <a:rPr lang="en-US" sz="1200" dirty="0"/>
              <a:t>2.6.5 - Syntax Checker - Verify Single-Area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491968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22941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8334166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8.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8.xml"/><Relationship Id="rId1" Type="http://schemas.openxmlformats.org/officeDocument/2006/relationships/tags" Target="../tags/tag2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3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1.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3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66550" y="1470581"/>
            <a:ext cx="5955421" cy="3864989"/>
          </a:xfrm>
        </p:spPr>
        <p:txBody>
          <a:bodyPr/>
          <a:lstStyle/>
          <a:p>
            <a:r>
              <a:rPr lang="en-US" sz="3600" dirty="0"/>
              <a:t>Single-Area OSPF Configuration</a:t>
            </a:r>
          </a:p>
          <a:p>
            <a:endParaRPr lang="en-GB" sz="3600"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graphicFrame>
        <p:nvGraphicFramePr>
          <p:cNvPr id="2" name="Table 1">
            <a:extLst>
              <a:ext uri="{FF2B5EF4-FFF2-40B4-BE49-F238E27FC236}">
                <a16:creationId xmlns:a16="http://schemas.microsoft.com/office/drawing/2014/main" id="{A1FC4536-3119-B034-268C-D7E78FB01BB1}"/>
              </a:ext>
            </a:extLst>
          </p:cNvPr>
          <p:cNvGraphicFramePr>
            <a:graphicFrameLocks noGrp="1"/>
          </p:cNvGraphicFramePr>
          <p:nvPr>
            <p:extLst>
              <p:ext uri="{D42A27DB-BD31-4B8C-83A1-F6EECF244321}">
                <p14:modId xmlns:p14="http://schemas.microsoft.com/office/powerpoint/2010/main" val="4013850480"/>
              </p:ext>
            </p:extLst>
          </p:nvPr>
        </p:nvGraphicFramePr>
        <p:xfrm>
          <a:off x="362607" y="1292772"/>
          <a:ext cx="9979571" cy="3158003"/>
        </p:xfrm>
        <a:graphic>
          <a:graphicData uri="http://schemas.openxmlformats.org/drawingml/2006/table">
            <a:tbl>
              <a:tblPr firstRow="1" bandRow="1"/>
              <a:tblGrid>
                <a:gridCol w="3809964">
                  <a:extLst>
                    <a:ext uri="{9D8B030D-6E8A-4147-A177-3AD203B41FA5}">
                      <a16:colId xmlns:a16="http://schemas.microsoft.com/office/drawing/2014/main" val="2579019526"/>
                    </a:ext>
                  </a:extLst>
                </a:gridCol>
                <a:gridCol w="6169607">
                  <a:extLst>
                    <a:ext uri="{9D8B030D-6E8A-4147-A177-3AD203B41FA5}">
                      <a16:colId xmlns:a16="http://schemas.microsoft.com/office/drawing/2014/main" val="1764220437"/>
                    </a:ext>
                  </a:extLst>
                </a:gridCol>
              </a:tblGrid>
              <a:tr h="42431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Title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Objective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extLst>
                  <a:ext uri="{0D108BD9-81ED-4DB2-BD59-A6C34878D82A}">
                    <a16:rowId xmlns:a16="http://schemas.microsoft.com/office/drawing/2014/main" val="742401779"/>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OSPF Router ID</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an OSPFv2 router ID.</a:t>
                      </a: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3150950737"/>
                  </a:ext>
                </a:extLst>
              </a:tr>
              <a:tr h="72148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Point-to-Point OSPF Networks</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single-area OSPFv2 in a point-to-point network.</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772085455"/>
                  </a:ext>
                </a:extLst>
              </a:tr>
              <a:tr h="739267">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Modify Single-Area OSPFv2</a:t>
                      </a:r>
                      <a:endParaRPr lang="en-US" b="0">
                        <a:solidFill>
                          <a:schemeClr val="bg1"/>
                        </a:solidFill>
                        <a:effectLst/>
                      </a:endParaRPr>
                    </a:p>
                  </a:txBody>
                  <a:tcPr marL="47625" marR="47625" marT="47625" marB="47625"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dirty="0">
                          <a:effectLst/>
                        </a:rPr>
                        <a:t>Implement modifications to change the operation of single-area OSPFv2.</a:t>
                      </a:r>
                    </a:p>
                  </a:txBody>
                  <a:tcPr marL="47625" marR="47625" marT="47625" marB="47625"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3134809945"/>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Default Route Propagation</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OSPF to propagate a default route.</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2841641446"/>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Verify Single-Area OSPFv2</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dirty="0">
                          <a:effectLst/>
                        </a:rPr>
                        <a:t>Verify a single-area OSPFv2 implementation.</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954646025"/>
                  </a:ext>
                </a:extLst>
              </a:tr>
            </a:tbl>
          </a:graphicData>
        </a:graphic>
      </p:graphicFrame>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130723" cy="1239520"/>
          </a:xfrm>
        </p:spPr>
        <p:txBody>
          <a:bodyPr/>
          <a:lstStyle/>
          <a:p>
            <a:r>
              <a:rPr lang="en-US" dirty="0">
                <a:solidFill>
                  <a:schemeClr val="accent5">
                    <a:lumMod val="40000"/>
                    <a:lumOff val="60000"/>
                  </a:schemeClr>
                </a:solidFill>
              </a:rPr>
              <a:t>2.1 OSPF Router ID</a:t>
            </a:r>
          </a:p>
        </p:txBody>
      </p:sp>
    </p:spTree>
    <p:custDataLst>
      <p:tags r:id="rId1"/>
    </p:custDataLst>
    <p:extLst>
      <p:ext uri="{BB962C8B-B14F-4D97-AF65-F5344CB8AC3E}">
        <p14:creationId xmlns:p14="http://schemas.microsoft.com/office/powerpoint/2010/main" val="307827647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OSPF Reference Topology</a:t>
            </a:r>
          </a:p>
        </p:txBody>
      </p:sp>
      <p:sp>
        <p:nvSpPr>
          <p:cNvPr id="5" name="Content Placeholder 4">
            <a:extLst>
              <a:ext uri="{FF2B5EF4-FFF2-40B4-BE49-F238E27FC236}">
                <a16:creationId xmlns:a16="http://schemas.microsoft.com/office/drawing/2014/main" id="{F5EFBA16-EDF5-AB45-B09F-7CA84D062B22}"/>
              </a:ext>
            </a:extLst>
          </p:cNvPr>
          <p:cNvSpPr>
            <a:spLocks noGrp="1"/>
          </p:cNvSpPr>
          <p:nvPr>
            <p:ph idx="1"/>
          </p:nvPr>
        </p:nvSpPr>
        <p:spPr>
          <a:xfrm>
            <a:off x="632883" y="975782"/>
            <a:ext cx="4093399" cy="4919863"/>
          </a:xfrm>
        </p:spPr>
        <p:txBody>
          <a:bodyPr/>
          <a:lstStyle/>
          <a:p>
            <a:pPr marL="0" indent="0" algn="l"/>
            <a:r>
              <a:rPr lang="en-US" sz="2133" dirty="0">
                <a:solidFill>
                  <a:srgbClr val="000000"/>
                </a:solidFill>
              </a:rPr>
              <a:t>The figure shows the topology used for configuring OSPFv2 in this module. The routers in the topology have a starting configuration, including interface addresses. There is currently no static routing or dynamic routing configured on any of the routers. All interfaces on R1, R2, and R3 (except the loopback 1 on R2) are within the OSPF backbone area. The ISP router is used as the gateway to the internet of the routing domain.</a:t>
            </a:r>
          </a:p>
        </p:txBody>
      </p:sp>
      <p:pic>
        <p:nvPicPr>
          <p:cNvPr id="4" name="Picture 3">
            <a:extLst>
              <a:ext uri="{FF2B5EF4-FFF2-40B4-BE49-F238E27FC236}">
                <a16:creationId xmlns:a16="http://schemas.microsoft.com/office/drawing/2014/main" id="{6A38926C-7B47-42BE-BD06-A358B76204F0}"/>
              </a:ext>
            </a:extLst>
          </p:cNvPr>
          <p:cNvPicPr>
            <a:picLocks noChangeAspect="1"/>
          </p:cNvPicPr>
          <p:nvPr/>
        </p:nvPicPr>
        <p:blipFill>
          <a:blip r:embed="rId4"/>
          <a:stretch>
            <a:fillRect/>
          </a:stretch>
        </p:blipFill>
        <p:spPr>
          <a:xfrm>
            <a:off x="5603032" y="1752895"/>
            <a:ext cx="5851404" cy="3352211"/>
          </a:xfrm>
          <a:prstGeom prst="rect">
            <a:avLst/>
          </a:prstGeom>
        </p:spPr>
      </p:pic>
    </p:spTree>
    <p:custDataLst>
      <p:tags r:id="rId1"/>
    </p:custDataLst>
    <p:extLst>
      <p:ext uri="{BB962C8B-B14F-4D97-AF65-F5344CB8AC3E}">
        <p14:creationId xmlns:p14="http://schemas.microsoft.com/office/powerpoint/2010/main" val="3055764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Configuration Mode for OSPF</a:t>
            </a:r>
          </a:p>
        </p:txBody>
      </p:sp>
      <p:sp>
        <p:nvSpPr>
          <p:cNvPr id="4" name="Content Placeholder 3">
            <a:extLst>
              <a:ext uri="{FF2B5EF4-FFF2-40B4-BE49-F238E27FC236}">
                <a16:creationId xmlns:a16="http://schemas.microsoft.com/office/drawing/2014/main" id="{A43F360D-78C7-7948-8708-A4656A617EE2}"/>
              </a:ext>
            </a:extLst>
          </p:cNvPr>
          <p:cNvSpPr>
            <a:spLocks noGrp="1"/>
          </p:cNvSpPr>
          <p:nvPr>
            <p:ph idx="1"/>
          </p:nvPr>
        </p:nvSpPr>
        <p:spPr>
          <a:xfrm>
            <a:off x="632883" y="975783"/>
            <a:ext cx="11040076" cy="1395628"/>
          </a:xfrm>
        </p:spPr>
        <p:txBody>
          <a:bodyPr/>
          <a:lstStyle/>
          <a:p>
            <a:pPr marL="0" indent="0" algn="l"/>
            <a:r>
              <a:rPr lang="en-US" sz="2133" dirty="0">
                <a:solidFill>
                  <a:srgbClr val="000000"/>
                </a:solidFill>
              </a:rPr>
              <a:t>OSPFv2 is enabled using the </a:t>
            </a:r>
            <a:r>
              <a:rPr lang="en-US" sz="2133" b="1" dirty="0">
                <a:solidFill>
                  <a:srgbClr val="000000"/>
                </a:solidFill>
              </a:rPr>
              <a:t>router </a:t>
            </a:r>
            <a:r>
              <a:rPr lang="en-US" sz="2133" b="1" dirty="0" err="1">
                <a:solidFill>
                  <a:srgbClr val="000000"/>
                </a:solidFill>
              </a:rPr>
              <a:t>ospf</a:t>
            </a:r>
            <a:r>
              <a:rPr lang="en-US" sz="2133" dirty="0">
                <a:solidFill>
                  <a:srgbClr val="000000"/>
                </a:solidFill>
              </a:rPr>
              <a:t> </a:t>
            </a:r>
            <a:r>
              <a:rPr lang="en-US" sz="2133" i="1" dirty="0">
                <a:solidFill>
                  <a:srgbClr val="000000"/>
                </a:solidFill>
              </a:rPr>
              <a:t>process-id</a:t>
            </a:r>
            <a:r>
              <a:rPr lang="en-US" sz="2133" dirty="0">
                <a:solidFill>
                  <a:srgbClr val="000000"/>
                </a:solidFill>
              </a:rPr>
              <a:t> global configuration mode command. The </a:t>
            </a:r>
            <a:r>
              <a:rPr lang="en-US" sz="2133" i="1" dirty="0">
                <a:solidFill>
                  <a:srgbClr val="000000"/>
                </a:solidFill>
              </a:rPr>
              <a:t>process-id</a:t>
            </a:r>
            <a:r>
              <a:rPr lang="en-US" sz="2133" dirty="0">
                <a:solidFill>
                  <a:srgbClr val="000000"/>
                </a:solidFill>
              </a:rPr>
              <a:t> value represents a number between 1 and 65,535 and is selected by the network administrator. The </a:t>
            </a:r>
            <a:r>
              <a:rPr lang="en-US" sz="2133" i="1" dirty="0">
                <a:solidFill>
                  <a:srgbClr val="000000"/>
                </a:solidFill>
              </a:rPr>
              <a:t>process-id</a:t>
            </a:r>
            <a:r>
              <a:rPr lang="en-US" sz="2133" dirty="0">
                <a:solidFill>
                  <a:srgbClr val="000000"/>
                </a:solidFill>
              </a:rPr>
              <a:t> value is locally significant. It is considered best practice to use the same </a:t>
            </a:r>
            <a:r>
              <a:rPr lang="en-US" sz="2133" i="1" dirty="0">
                <a:solidFill>
                  <a:srgbClr val="000000"/>
                </a:solidFill>
              </a:rPr>
              <a:t>process-id</a:t>
            </a:r>
            <a:r>
              <a:rPr lang="en-US" sz="2133" dirty="0">
                <a:solidFill>
                  <a:srgbClr val="000000"/>
                </a:solidFill>
              </a:rPr>
              <a:t> on all OSPF routers.</a:t>
            </a:r>
          </a:p>
        </p:txBody>
      </p:sp>
      <p:sp>
        <p:nvSpPr>
          <p:cNvPr id="6" name="Rectangle 5">
            <a:extLst>
              <a:ext uri="{FF2B5EF4-FFF2-40B4-BE49-F238E27FC236}">
                <a16:creationId xmlns:a16="http://schemas.microsoft.com/office/drawing/2014/main" id="{C2BFB46E-91D6-1F43-AEAB-6A9B8E454B67}"/>
              </a:ext>
            </a:extLst>
          </p:cNvPr>
          <p:cNvSpPr/>
          <p:nvPr/>
        </p:nvSpPr>
        <p:spPr>
          <a:xfrm>
            <a:off x="632883" y="2480969"/>
            <a:ext cx="10927644" cy="3478837"/>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area 					OSPF area parameters </a:t>
            </a:r>
          </a:p>
          <a:p>
            <a:r>
              <a:rPr lang="en-US" sz="1467" dirty="0">
                <a:solidFill>
                  <a:srgbClr val="DFDFDF"/>
                </a:solidFill>
                <a:latin typeface="Courier New" panose="02070309020205020404" pitchFamily="49" charset="0"/>
              </a:rPr>
              <a:t>  auto-cost 				Calculate OSPF interface cost according to bandwidth </a:t>
            </a:r>
          </a:p>
          <a:p>
            <a:r>
              <a:rPr lang="en-US" sz="1467" dirty="0">
                <a:solidFill>
                  <a:srgbClr val="DFDFDF"/>
                </a:solidFill>
                <a:latin typeface="Courier New" panose="02070309020205020404" pitchFamily="49" charset="0"/>
              </a:rPr>
              <a:t>  default-information 		Control distribution of default information </a:t>
            </a:r>
          </a:p>
          <a:p>
            <a:r>
              <a:rPr lang="en-US" sz="1467" dirty="0">
                <a:solidFill>
                  <a:srgbClr val="DFDFDF"/>
                </a:solidFill>
                <a:latin typeface="Courier New" panose="02070309020205020404" pitchFamily="49" charset="0"/>
              </a:rPr>
              <a:t>  distance 				Define an administrative distance </a:t>
            </a:r>
          </a:p>
          <a:p>
            <a:r>
              <a:rPr lang="en-US" sz="1467" dirty="0">
                <a:solidFill>
                  <a:srgbClr val="DFDFDF"/>
                </a:solidFill>
                <a:latin typeface="Courier New" panose="02070309020205020404" pitchFamily="49" charset="0"/>
              </a:rPr>
              <a:t>  exit 					Exit from routing protocol configuration mode </a:t>
            </a:r>
          </a:p>
          <a:p>
            <a:r>
              <a:rPr lang="en-US" sz="1467" dirty="0">
                <a:solidFill>
                  <a:srgbClr val="DFDFDF"/>
                </a:solidFill>
                <a:latin typeface="Courier New" panose="02070309020205020404" pitchFamily="49" charset="0"/>
              </a:rPr>
              <a:t>  log-adjacency-changes 		Log changes in adjacency state </a:t>
            </a:r>
          </a:p>
          <a:p>
            <a:r>
              <a:rPr lang="en-US" sz="1467" dirty="0">
                <a:solidFill>
                  <a:srgbClr val="DFDFDF"/>
                </a:solidFill>
                <a:latin typeface="Courier New" panose="02070309020205020404" pitchFamily="49" charset="0"/>
              </a:rPr>
              <a:t>  neighbor 				Specify a neighbor router </a:t>
            </a:r>
          </a:p>
          <a:p>
            <a:r>
              <a:rPr lang="en-US" sz="1467" dirty="0">
                <a:solidFill>
                  <a:srgbClr val="DFDFDF"/>
                </a:solidFill>
                <a:latin typeface="Courier New" panose="02070309020205020404" pitchFamily="49" charset="0"/>
              </a:rPr>
              <a:t>  network 				Enable routing on an IP network </a:t>
            </a:r>
          </a:p>
          <a:p>
            <a:r>
              <a:rPr lang="en-US" sz="1467" dirty="0">
                <a:solidFill>
                  <a:srgbClr val="DFDFDF"/>
                </a:solidFill>
                <a:latin typeface="Courier New" panose="02070309020205020404" pitchFamily="49" charset="0"/>
              </a:rPr>
              <a:t>  no 					Negate a command or set its defaults </a:t>
            </a:r>
          </a:p>
          <a:p>
            <a:r>
              <a:rPr lang="en-US" sz="1467" dirty="0">
                <a:solidFill>
                  <a:srgbClr val="DFDFDF"/>
                </a:solidFill>
                <a:latin typeface="Courier New" panose="02070309020205020404" pitchFamily="49" charset="0"/>
              </a:rPr>
              <a:t>  passive-interface 		Suppress routing updates on an interface </a:t>
            </a:r>
          </a:p>
          <a:p>
            <a:r>
              <a:rPr lang="en-US" sz="1467" dirty="0">
                <a:solidFill>
                  <a:srgbClr val="DFDFDF"/>
                </a:solidFill>
                <a:latin typeface="Courier New" panose="02070309020205020404" pitchFamily="49" charset="0"/>
              </a:rPr>
              <a:t>  redistribute 			Redistribute information from another routing protocol </a:t>
            </a:r>
          </a:p>
          <a:p>
            <a:r>
              <a:rPr lang="en-US" sz="1467" dirty="0">
                <a:solidFill>
                  <a:srgbClr val="DFDFDF"/>
                </a:solidFill>
                <a:latin typeface="Courier New" panose="02070309020205020404" pitchFamily="49" charset="0"/>
              </a:rPr>
              <a:t>  router-id 				router-id for this OSPF process </a:t>
            </a:r>
          </a:p>
          <a:p>
            <a:r>
              <a:rPr lang="en-US" sz="1467" dirty="0">
                <a:solidFill>
                  <a:srgbClr val="DFDFDF"/>
                </a:solidFill>
                <a:latin typeface="Courier New" panose="02070309020205020404" pitchFamily="49" charset="0"/>
              </a:rPr>
              <a:t>R1(config-router)#</a:t>
            </a:r>
            <a:endParaRPr lang="en-US" sz="1467" dirty="0"/>
          </a:p>
        </p:txBody>
      </p:sp>
    </p:spTree>
    <p:custDataLst>
      <p:tags r:id="rId1"/>
    </p:custDataLst>
    <p:extLst>
      <p:ext uri="{BB962C8B-B14F-4D97-AF65-F5344CB8AC3E}">
        <p14:creationId xmlns:p14="http://schemas.microsoft.com/office/powerpoint/2010/main" val="2134450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IDs</a:t>
            </a:r>
          </a:p>
        </p:txBody>
      </p:sp>
      <p:sp>
        <p:nvSpPr>
          <p:cNvPr id="5" name="Content Placeholder 4">
            <a:extLst>
              <a:ext uri="{FF2B5EF4-FFF2-40B4-BE49-F238E27FC236}">
                <a16:creationId xmlns:a16="http://schemas.microsoft.com/office/drawing/2014/main" id="{566C0EF6-26A2-F343-865F-3BA68DDFD114}"/>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An OSPF router ID is a 32-bit value, represented as an IPv4 address. It is used to uniquely identify an OSPF router, and all OSPF packets include the router ID of the originating router. </a:t>
            </a:r>
          </a:p>
          <a:p>
            <a:pPr marL="457189" indent="-457189" algn="l">
              <a:buFont typeface="Arial" panose="020B0604020202020204" pitchFamily="34" charset="0"/>
              <a:buChar char="•"/>
            </a:pPr>
            <a:endParaRPr lang="en-US" sz="2133" dirty="0">
              <a:solidFill>
                <a:srgbClr val="000000"/>
              </a:solidFill>
            </a:endParaRPr>
          </a:p>
          <a:p>
            <a:pPr marL="457189" indent="-457189" algn="l">
              <a:buFont typeface="Arial" panose="020B0604020202020204" pitchFamily="34" charset="0"/>
              <a:buChar char="•"/>
            </a:pPr>
            <a:r>
              <a:rPr lang="en-US" sz="2133" dirty="0">
                <a:solidFill>
                  <a:srgbClr val="000000"/>
                </a:solidFill>
              </a:rPr>
              <a:t>Every router requires a router ID to participate in an OSPF domain. It can be defined by an administrator or automatically assigned by the router. The router ID is used by an OSPF-enabled router to do the following:</a:t>
            </a:r>
          </a:p>
          <a:p>
            <a:pPr marL="457189" indent="-457189" algn="l">
              <a:buFont typeface="Arial" panose="020B0604020202020204" pitchFamily="34" charset="0"/>
              <a:buChar char="•"/>
            </a:pPr>
            <a:endParaRPr lang="en-US" sz="2133" dirty="0">
              <a:solidFill>
                <a:srgbClr val="000000"/>
              </a:solidFill>
            </a:endParaRPr>
          </a:p>
          <a:p>
            <a:pPr marL="554633" lvl="1" indent="-457189"/>
            <a:r>
              <a:rPr lang="en-US" b="1" dirty="0">
                <a:solidFill>
                  <a:srgbClr val="000000"/>
                </a:solidFill>
              </a:rPr>
              <a:t>Participate in the synchronization of OSPF databases</a:t>
            </a:r>
            <a:r>
              <a:rPr lang="en-US" dirty="0">
                <a:solidFill>
                  <a:srgbClr val="000000"/>
                </a:solidFill>
              </a:rPr>
              <a:t> – During the Exchange State, the router with the highest router ID will send their database descriptor (DBD) packets first.</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369243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 Order of Precedence</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4" y="975783"/>
            <a:ext cx="5101873" cy="4919863"/>
          </a:xfrm>
        </p:spPr>
        <p:txBody>
          <a:bodyPr/>
          <a:lstStyle/>
          <a:p>
            <a:pPr marL="0" indent="0" algn="l"/>
            <a:r>
              <a:rPr lang="en-US" sz="2133" dirty="0">
                <a:solidFill>
                  <a:srgbClr val="000000"/>
                </a:solidFill>
              </a:rPr>
              <a:t>Cisco routers derive the router ID based on one of three criteria, in the following preferential order:</a:t>
            </a:r>
          </a:p>
          <a:p>
            <a:pPr marL="457189" indent="-457189" algn="l">
              <a:buFont typeface="+mj-lt"/>
              <a:buAutoNum type="arabicPeriod"/>
            </a:pPr>
            <a:r>
              <a:rPr lang="en-US" sz="2133" dirty="0">
                <a:solidFill>
                  <a:srgbClr val="000000"/>
                </a:solidFill>
              </a:rPr>
              <a:t>The router ID is explicitly configured using the OSPF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This is the recommended method to assign a router ID.</a:t>
            </a:r>
          </a:p>
          <a:p>
            <a:pPr marL="457189" indent="-457189" algn="l">
              <a:buFont typeface="+mj-lt"/>
              <a:buAutoNum type="arabicPeriod"/>
            </a:pPr>
            <a:r>
              <a:rPr lang="en-US" sz="2133" dirty="0">
                <a:solidFill>
                  <a:srgbClr val="000000"/>
                </a:solidFill>
              </a:rPr>
              <a:t>The router chooses the highest IPv4 address of any of configured loopback interfaces.</a:t>
            </a:r>
          </a:p>
          <a:p>
            <a:pPr marL="457189" indent="-457189" algn="l">
              <a:buFont typeface="+mj-lt"/>
              <a:buAutoNum type="arabicPeriod"/>
            </a:pPr>
            <a:r>
              <a:rPr lang="en-US" sz="2133" dirty="0">
                <a:solidFill>
                  <a:srgbClr val="000000"/>
                </a:solidFill>
              </a:rPr>
              <a:t>The router chooses the highest active IPv4 address of any of its physical interfaces.</a:t>
            </a:r>
          </a:p>
          <a:p>
            <a:pPr marL="457189" indent="-457189"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9F4EA764-AF1D-49C8-BDDA-B582BE8844CB}"/>
              </a:ext>
            </a:extLst>
          </p:cNvPr>
          <p:cNvPicPr>
            <a:picLocks noChangeAspect="1"/>
          </p:cNvPicPr>
          <p:nvPr/>
        </p:nvPicPr>
        <p:blipFill>
          <a:blip r:embed="rId4"/>
          <a:stretch>
            <a:fillRect/>
          </a:stretch>
        </p:blipFill>
        <p:spPr>
          <a:xfrm>
            <a:off x="6273800" y="1448165"/>
            <a:ext cx="5232400" cy="3975100"/>
          </a:xfrm>
          <a:prstGeom prst="rect">
            <a:avLst/>
          </a:prstGeom>
          <a:ln w="19050">
            <a:solidFill>
              <a:srgbClr val="000000"/>
            </a:solidFill>
          </a:ln>
        </p:spPr>
      </p:pic>
    </p:spTree>
    <p:custDataLst>
      <p:tags r:id="rId1"/>
    </p:custDataLst>
    <p:extLst>
      <p:ext uri="{BB962C8B-B14F-4D97-AF65-F5344CB8AC3E}">
        <p14:creationId xmlns:p14="http://schemas.microsoft.com/office/powerpoint/2010/main" val="1953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Configure a Loopback Interface as the Router ID</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3" y="975784"/>
            <a:ext cx="11051117" cy="2110317"/>
          </a:xfrm>
        </p:spPr>
        <p:txBody>
          <a:bodyPr/>
          <a:lstStyle/>
          <a:p>
            <a:pPr marL="0" indent="0" algn="l"/>
            <a:r>
              <a:rPr lang="en-US" sz="2133" dirty="0">
                <a:solidFill>
                  <a:srgbClr val="000000"/>
                </a:solidFill>
              </a:rPr>
              <a:t>Instead of relying on physical interface, the router ID can be assigned to a loopback interface. Typically, the IPv4 address for this type of loopback interface should be configured using a 32-bit subnet mask (255.255.255.255). This effectively creates a host route. A 32-bit host route would not get advertised as a route to other OSPF routers.</a:t>
            </a:r>
          </a:p>
          <a:p>
            <a:pPr marL="0" indent="0" algn="l"/>
            <a:r>
              <a:rPr lang="en-US" sz="2133" dirty="0">
                <a:solidFill>
                  <a:srgbClr val="000000"/>
                </a:solidFill>
              </a:rPr>
              <a:t>OSPF does not need to be enabled on an interface for that interface to be chosen as the router ID.</a:t>
            </a:r>
          </a:p>
        </p:txBody>
      </p:sp>
      <p:pic>
        <p:nvPicPr>
          <p:cNvPr id="5" name="Picture 4">
            <a:extLst>
              <a:ext uri="{FF2B5EF4-FFF2-40B4-BE49-F238E27FC236}">
                <a16:creationId xmlns:a16="http://schemas.microsoft.com/office/drawing/2014/main" id="{A5BD7DE9-806F-4AE5-B5C0-6C9477277912}"/>
              </a:ext>
            </a:extLst>
          </p:cNvPr>
          <p:cNvPicPr>
            <a:picLocks noChangeAspect="1"/>
          </p:cNvPicPr>
          <p:nvPr/>
        </p:nvPicPr>
        <p:blipFill>
          <a:blip r:embed="rId4"/>
          <a:stretch>
            <a:fillRect/>
          </a:stretch>
        </p:blipFill>
        <p:spPr>
          <a:xfrm>
            <a:off x="887941" y="3930650"/>
            <a:ext cx="10541000" cy="1841500"/>
          </a:xfrm>
          <a:prstGeom prst="rect">
            <a:avLst/>
          </a:prstGeom>
        </p:spPr>
      </p:pic>
    </p:spTree>
    <p:custDataLst>
      <p:tags r:id="rId1"/>
    </p:custDataLst>
    <p:extLst>
      <p:ext uri="{BB962C8B-B14F-4D97-AF65-F5344CB8AC3E}">
        <p14:creationId xmlns:p14="http://schemas.microsoft.com/office/powerpoint/2010/main" val="290776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Explicitly Configure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2641624"/>
          </a:xfrm>
        </p:spPr>
        <p:txBody>
          <a:bodyPr/>
          <a:lstStyle/>
          <a:p>
            <a:pPr marL="0" indent="0" algn="l"/>
            <a:r>
              <a:rPr lang="en-US" sz="2133" dirty="0">
                <a:solidFill>
                  <a:srgbClr val="000000"/>
                </a:solidFill>
              </a:rPr>
              <a:t>In our reference topology the router ID for each router is assigned as follows:</a:t>
            </a:r>
          </a:p>
          <a:p>
            <a:pPr marL="380990" indent="-380990" algn="l">
              <a:buFont typeface="Arial" panose="020B0604020202020204" pitchFamily="34" charset="0"/>
              <a:buChar char="•"/>
            </a:pPr>
            <a:r>
              <a:rPr lang="en-US" sz="2133" dirty="0">
                <a:solidFill>
                  <a:srgbClr val="000000"/>
                </a:solidFill>
              </a:rPr>
              <a:t>R1 uses router ID 1.1.1.1</a:t>
            </a:r>
          </a:p>
          <a:p>
            <a:pPr marL="380990" indent="-380990" algn="l">
              <a:buFont typeface="Arial" panose="020B0604020202020204" pitchFamily="34" charset="0"/>
              <a:buChar char="•"/>
            </a:pPr>
            <a:r>
              <a:rPr lang="en-US" sz="2133" dirty="0">
                <a:solidFill>
                  <a:srgbClr val="000000"/>
                </a:solidFill>
              </a:rPr>
              <a:t>R2 uses router ID 2.2.2.2</a:t>
            </a:r>
          </a:p>
          <a:p>
            <a:pPr marL="380990" indent="-380990" algn="l">
              <a:buFont typeface="Arial" panose="020B0604020202020204" pitchFamily="34" charset="0"/>
              <a:buChar char="•"/>
            </a:pPr>
            <a:r>
              <a:rPr lang="en-US" sz="2133" dirty="0">
                <a:solidFill>
                  <a:srgbClr val="000000"/>
                </a:solidFill>
              </a:rPr>
              <a:t>R3 uses router ID 3.3.3.3</a:t>
            </a:r>
          </a:p>
          <a:p>
            <a:pPr marL="0" indent="0" algn="l"/>
            <a:r>
              <a:rPr lang="en-US" sz="2133" dirty="0">
                <a:solidFill>
                  <a:srgbClr val="000000"/>
                </a:solidFill>
              </a:rPr>
              <a:t>Use the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to manually assign a router ID. In the example, the router ID 1.1.1.1 is assigned to R1.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to verify the router ID.</a:t>
            </a:r>
            <a:br>
              <a:rPr lang="en-US" sz="2133" dirty="0">
                <a:solidFill>
                  <a:srgbClr val="000000"/>
                </a:solidFill>
              </a:rPr>
            </a:br>
            <a:endParaRPr lang="en-US" sz="2133" dirty="0">
              <a:solidFill>
                <a:srgbClr val="000000"/>
              </a:solidFill>
            </a:endParaRPr>
          </a:p>
        </p:txBody>
      </p:sp>
      <p:sp>
        <p:nvSpPr>
          <p:cNvPr id="12" name="Rectangle 11">
            <a:extLst>
              <a:ext uri="{FF2B5EF4-FFF2-40B4-BE49-F238E27FC236}">
                <a16:creationId xmlns:a16="http://schemas.microsoft.com/office/drawing/2014/main" id="{D3C84838-09BE-C648-9E05-5415237984E5}"/>
              </a:ext>
            </a:extLst>
          </p:cNvPr>
          <p:cNvSpPr/>
          <p:nvPr/>
        </p:nvSpPr>
        <p:spPr>
          <a:xfrm>
            <a:off x="760575" y="3828715"/>
            <a:ext cx="11040076" cy="1815882"/>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FFFFFF"/>
                </a:solidFill>
                <a:latin typeface="Courier New" panose="02070309020205020404" pitchFamily="49" charset="0"/>
              </a:rPr>
              <a:t>router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router-id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*May 23 19:33:42.689: %SYS-5-CONFIG_I: Configured from console by console </a:t>
            </a:r>
          </a:p>
          <a:p>
            <a:r>
              <a:rPr lang="en-US" sz="1600" dirty="0">
                <a:solidFill>
                  <a:srgbClr val="DFDFDF"/>
                </a:solidFill>
                <a:latin typeface="Courier New" panose="02070309020205020404" pitchFamily="49" charset="0"/>
              </a:rPr>
              <a:t>R1#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protocols | include Router ID</a:t>
            </a:r>
            <a:r>
              <a:rPr lang="en-US" sz="1600" dirty="0">
                <a:solidFill>
                  <a:srgbClr val="DFDFDF"/>
                </a:solidFill>
                <a:latin typeface="Courier New" panose="02070309020205020404" pitchFamily="49" charset="0"/>
              </a:rPr>
              <a:t> </a:t>
            </a:r>
          </a:p>
          <a:p>
            <a:r>
              <a:rPr lang="en-US" sz="1600" dirty="0">
                <a:solidFill>
                  <a:srgbClr val="FBAB18"/>
                </a:solidFill>
                <a:latin typeface="Courier New" panose="02070309020205020404" pitchFamily="49" charset="0"/>
              </a:rPr>
              <a:t>  Router 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a:t>
            </a:r>
            <a:endParaRPr lang="en-US" sz="1600" dirty="0"/>
          </a:p>
        </p:txBody>
      </p:sp>
    </p:spTree>
    <p:custDataLst>
      <p:tags r:id="rId1"/>
    </p:custDataLst>
    <p:extLst>
      <p:ext uri="{BB962C8B-B14F-4D97-AF65-F5344CB8AC3E}">
        <p14:creationId xmlns:p14="http://schemas.microsoft.com/office/powerpoint/2010/main" val="3441070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Modify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1236112"/>
          </a:xfrm>
        </p:spPr>
        <p:txBody>
          <a:bodyPr/>
          <a:lstStyle/>
          <a:p>
            <a:pPr marL="380990" indent="-380990" algn="l">
              <a:buFont typeface="Arial" panose="020B0604020202020204" pitchFamily="34" charset="0"/>
              <a:buChar char="•"/>
            </a:pPr>
            <a:r>
              <a:rPr lang="en-US" sz="2133" dirty="0">
                <a:solidFill>
                  <a:srgbClr val="000000"/>
                </a:solidFill>
              </a:rPr>
              <a:t>After a router selects a router ID, an active OSPF router does not allow the router ID to be changed until the router is reloaded or the OSPF process is reset.</a:t>
            </a:r>
          </a:p>
          <a:p>
            <a:pPr marL="380990" indent="-380990" algn="l">
              <a:buFont typeface="Arial" panose="020B0604020202020204" pitchFamily="34" charset="0"/>
              <a:buChar char="•"/>
            </a:pPr>
            <a:r>
              <a:rPr lang="en-US" sz="2133" dirty="0">
                <a:solidFill>
                  <a:srgbClr val="000000"/>
                </a:solidFill>
              </a:rPr>
              <a:t>Clearing the OSPF process is the preferred method to reset the router ID.</a:t>
            </a:r>
          </a:p>
        </p:txBody>
      </p:sp>
      <p:sp>
        <p:nvSpPr>
          <p:cNvPr id="2" name="Rectangle 1">
            <a:extLst>
              <a:ext uri="{FF2B5EF4-FFF2-40B4-BE49-F238E27FC236}">
                <a16:creationId xmlns:a16="http://schemas.microsoft.com/office/drawing/2014/main" id="{DE4EBB97-7741-4245-B53B-EB9B59E2FE79}"/>
              </a:ext>
            </a:extLst>
          </p:cNvPr>
          <p:cNvSpPr/>
          <p:nvPr/>
        </p:nvSpPr>
        <p:spPr>
          <a:xfrm>
            <a:off x="486250" y="2319077"/>
            <a:ext cx="11333340" cy="3930371"/>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FBAB18"/>
                </a:solidFill>
                <a:latin typeface="Courier New" panose="02070309020205020404" pitchFamily="49" charset="0"/>
              </a:rPr>
              <a:t>Router ID 10.10.1.1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conf 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Enter configuration commands, one per line. End with CNTL/Z. </a:t>
            </a:r>
          </a:p>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router-id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OSPF: Reload or use "clear </a:t>
            </a:r>
            <a:r>
              <a:rPr lang="en-US" sz="1467" dirty="0" err="1">
                <a:solidFill>
                  <a:srgbClr val="DFDFDF"/>
                </a:solidFill>
                <a:latin typeface="Courier New" panose="02070309020205020404" pitchFamily="49" charset="0"/>
              </a:rPr>
              <a:t>ip</a:t>
            </a:r>
            <a:r>
              <a:rPr lang="en-US" sz="1467" dirty="0">
                <a:solidFill>
                  <a:srgbClr val="DFDFDF"/>
                </a:solidFill>
                <a:latin typeface="Courier New" panose="02070309020205020404" pitchFamily="49" charset="0"/>
              </a:rPr>
              <a:t> </a:t>
            </a:r>
            <a:r>
              <a:rPr lang="en-US" sz="1467" dirty="0" err="1">
                <a:solidFill>
                  <a:srgbClr val="DFDFDF"/>
                </a:solidFill>
                <a:latin typeface="Courier New" panose="02070309020205020404" pitchFamily="49" charset="0"/>
              </a:rPr>
              <a:t>ospf</a:t>
            </a:r>
            <a:r>
              <a:rPr lang="en-US" sz="1467" dirty="0">
                <a:solidFill>
                  <a:srgbClr val="DFDFDF"/>
                </a:solidFill>
                <a:latin typeface="Courier New" panose="02070309020205020404" pitchFamily="49" charset="0"/>
              </a:rPr>
              <a:t> process" command, for this to take effect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end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clear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process</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Reset ALL OSPF processes? [no]: </a:t>
            </a:r>
            <a:r>
              <a:rPr lang="en-US" sz="1467" b="1" dirty="0">
                <a:solidFill>
                  <a:srgbClr val="FFFFFF"/>
                </a:solidFill>
                <a:latin typeface="Courier New" panose="02070309020205020404" pitchFamily="49" charset="0"/>
              </a:rPr>
              <a:t>y</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*Jun 6 01:09:46.975: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FULL to DOWN, Neighbor Down: Interface down or detached </a:t>
            </a:r>
          </a:p>
          <a:p>
            <a:r>
              <a:rPr lang="en-US" sz="1467" dirty="0">
                <a:solidFill>
                  <a:srgbClr val="DFDFDF"/>
                </a:solidFill>
                <a:latin typeface="Courier New" panose="02070309020205020404" pitchFamily="49" charset="0"/>
              </a:rPr>
              <a:t>*Jun 6 01:09:46.981: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LOADING to FULL, Loading Done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t>
            </a:r>
            <a:r>
              <a:rPr lang="en-US" sz="1467" dirty="0">
                <a:solidFill>
                  <a:srgbClr val="FBAB18"/>
                </a:solidFill>
                <a:latin typeface="Courier New" panose="02070309020205020404" pitchFamily="49" charset="0"/>
              </a:rPr>
              <a:t>Router 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a:t>
            </a:r>
            <a:endParaRPr lang="en-US" sz="1467" dirty="0"/>
          </a:p>
        </p:txBody>
      </p:sp>
    </p:spTree>
    <p:custDataLst>
      <p:tags r:id="rId1"/>
    </p:custDataLst>
    <p:extLst>
      <p:ext uri="{BB962C8B-B14F-4D97-AF65-F5344CB8AC3E}">
        <p14:creationId xmlns:p14="http://schemas.microsoft.com/office/powerpoint/2010/main" val="1013347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2.2 Point-to-Point OSPF Networks</a:t>
            </a:r>
          </a:p>
        </p:txBody>
      </p:sp>
    </p:spTree>
    <p:custDataLst>
      <p:tags r:id="rId1"/>
    </p:custDataLst>
    <p:extLst>
      <p:ext uri="{BB962C8B-B14F-4D97-AF65-F5344CB8AC3E}">
        <p14:creationId xmlns:p14="http://schemas.microsoft.com/office/powerpoint/2010/main" val="331977148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Point-to-Point OSPF Networks</a:t>
            </a:r>
            <a:br>
              <a:rPr lang="en-US" dirty="0"/>
            </a:br>
            <a:r>
              <a:rPr lang="en-US" sz="3200" dirty="0"/>
              <a:t>The network Command Syntax</a:t>
            </a:r>
          </a:p>
        </p:txBody>
      </p:sp>
      <p:sp>
        <p:nvSpPr>
          <p:cNvPr id="5" name="Content Placeholder 4">
            <a:extLst>
              <a:ext uri="{FF2B5EF4-FFF2-40B4-BE49-F238E27FC236}">
                <a16:creationId xmlns:a16="http://schemas.microsoft.com/office/drawing/2014/main" id="{40058272-C290-7A4A-9628-DFDC74E34B81}"/>
              </a:ext>
            </a:extLst>
          </p:cNvPr>
          <p:cNvSpPr>
            <a:spLocks noGrp="1"/>
          </p:cNvSpPr>
          <p:nvPr>
            <p:ph idx="1"/>
          </p:nvPr>
        </p:nvSpPr>
        <p:spPr>
          <a:xfrm>
            <a:off x="632883" y="975784"/>
            <a:ext cx="11040076" cy="1522825"/>
          </a:xfrm>
        </p:spPr>
        <p:txBody>
          <a:bodyPr/>
          <a:lstStyle/>
          <a:p>
            <a:pPr marL="457189" indent="-457189" algn="l">
              <a:buFont typeface="Arial" panose="020B0604020202020204" pitchFamily="34" charset="0"/>
              <a:buChar char="•"/>
            </a:pPr>
            <a:r>
              <a:rPr lang="en-US" sz="2133" dirty="0">
                <a:solidFill>
                  <a:srgbClr val="000000"/>
                </a:solidFill>
              </a:rPr>
              <a:t>You can specify the interfaces that belong to a point-to-point network by configuring the </a:t>
            </a:r>
            <a:r>
              <a:rPr lang="en-US" sz="2133" b="1" dirty="0">
                <a:solidFill>
                  <a:srgbClr val="000000"/>
                </a:solidFill>
              </a:rPr>
              <a:t>network</a:t>
            </a:r>
            <a:r>
              <a:rPr lang="en-US" sz="2133" dirty="0">
                <a:solidFill>
                  <a:srgbClr val="000000"/>
                </a:solidFill>
              </a:rPr>
              <a:t> command. You can also configure OSPF directly on the interface with the </a:t>
            </a:r>
            <a:r>
              <a:rPr lang="en-US" sz="2133" b="1" dirty="0">
                <a:solidFill>
                  <a:srgbClr val="000000"/>
                </a:solidFill>
              </a:rPr>
              <a:t>ip ospf</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basic syntax for the </a:t>
            </a:r>
            <a:r>
              <a:rPr lang="en-US" sz="2133" b="1" dirty="0">
                <a:solidFill>
                  <a:srgbClr val="000000"/>
                </a:solidFill>
              </a:rPr>
              <a:t>network</a:t>
            </a:r>
            <a:r>
              <a:rPr lang="en-US" sz="2133" dirty="0">
                <a:solidFill>
                  <a:srgbClr val="000000"/>
                </a:solidFill>
              </a:rPr>
              <a:t> command is as follows:</a:t>
            </a:r>
          </a:p>
          <a:p>
            <a:pPr marL="457189" indent="-457189" algn="l">
              <a:buFont typeface="Arial" panose="020B0604020202020204" pitchFamily="34" charset="0"/>
              <a:buChar char="•"/>
            </a:pPr>
            <a:endParaRPr lang="en-US" sz="2133" dirty="0">
              <a:solidFill>
                <a:srgbClr val="000000"/>
              </a:solidFill>
            </a:endParaRPr>
          </a:p>
        </p:txBody>
      </p:sp>
      <p:sp>
        <p:nvSpPr>
          <p:cNvPr id="6" name="Rectangle 5">
            <a:extLst>
              <a:ext uri="{FF2B5EF4-FFF2-40B4-BE49-F238E27FC236}">
                <a16:creationId xmlns:a16="http://schemas.microsoft.com/office/drawing/2014/main" id="{7AC25281-3A40-FB44-923C-DCF9C2A5A02C}"/>
              </a:ext>
            </a:extLst>
          </p:cNvPr>
          <p:cNvSpPr/>
          <p:nvPr/>
        </p:nvSpPr>
        <p:spPr>
          <a:xfrm>
            <a:off x="639704" y="2617038"/>
            <a:ext cx="10912593" cy="379656"/>
          </a:xfrm>
          <a:prstGeom prst="rect">
            <a:avLst/>
          </a:prstGeom>
        </p:spPr>
        <p:txBody>
          <a:bodyPr wrap="square">
            <a:spAutoFit/>
          </a:bodyPr>
          <a:lstStyle/>
          <a:p>
            <a:r>
              <a:rPr lang="en-US" sz="1867" dirty="0">
                <a:solidFill>
                  <a:srgbClr val="000000"/>
                </a:solidFill>
                <a:latin typeface="Courier New" panose="02070309020205020404" pitchFamily="49" charset="0"/>
                <a:cs typeface="Courier New" panose="02070309020205020404" pitchFamily="49" charset="0"/>
              </a:rPr>
              <a:t>Router(config-router)# </a:t>
            </a:r>
            <a:r>
              <a:rPr lang="en-US" sz="1867" b="1" dirty="0">
                <a:solidFill>
                  <a:srgbClr val="000000"/>
                </a:solidFill>
                <a:latin typeface="Courier New" panose="02070309020205020404" pitchFamily="49" charset="0"/>
                <a:cs typeface="Courier New" panose="02070309020205020404" pitchFamily="49" charset="0"/>
              </a:rPr>
              <a:t>network</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network-address</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wildcard-mask</a:t>
            </a:r>
            <a:r>
              <a:rPr lang="en-US" sz="1867" dirty="0">
                <a:solidFill>
                  <a:srgbClr val="000000"/>
                </a:solidFill>
                <a:latin typeface="Courier New" panose="02070309020205020404" pitchFamily="49" charset="0"/>
                <a:cs typeface="Courier New" panose="02070309020205020404" pitchFamily="49" charset="0"/>
              </a:rPr>
              <a:t> </a:t>
            </a:r>
            <a:r>
              <a:rPr lang="en-US" sz="1867" b="1" dirty="0">
                <a:solidFill>
                  <a:srgbClr val="000000"/>
                </a:solidFill>
                <a:latin typeface="Courier New" panose="02070309020205020404" pitchFamily="49" charset="0"/>
                <a:cs typeface="Courier New" panose="02070309020205020404" pitchFamily="49" charset="0"/>
              </a:rPr>
              <a:t>area</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area-id</a:t>
            </a:r>
            <a:endParaRPr lang="en-US" sz="1867" dirty="0">
              <a:solidFill>
                <a:srgbClr val="000000"/>
              </a:solidFill>
              <a:latin typeface="Courier New" panose="02070309020205020404" pitchFamily="49" charset="0"/>
              <a:cs typeface="Courier New" panose="02070309020205020404" pitchFamily="49" charset="0"/>
            </a:endParaRPr>
          </a:p>
        </p:txBody>
      </p:sp>
      <p:sp>
        <p:nvSpPr>
          <p:cNvPr id="7" name="Rectangle 6">
            <a:extLst>
              <a:ext uri="{FF2B5EF4-FFF2-40B4-BE49-F238E27FC236}">
                <a16:creationId xmlns:a16="http://schemas.microsoft.com/office/drawing/2014/main" id="{5522E85B-137D-9940-A3EC-0E49BDD183B4}"/>
              </a:ext>
            </a:extLst>
          </p:cNvPr>
          <p:cNvSpPr/>
          <p:nvPr/>
        </p:nvSpPr>
        <p:spPr>
          <a:xfrm>
            <a:off x="632883" y="3145836"/>
            <a:ext cx="10804404" cy="2783839"/>
          </a:xfrm>
          <a:prstGeom prst="rect">
            <a:avLst/>
          </a:prstGeom>
        </p:spPr>
        <p:txBody>
          <a:bodyPr wrap="square">
            <a:spAutoFit/>
          </a:bodyPr>
          <a:lstStyle/>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i="1" dirty="0">
                <a:solidFill>
                  <a:srgbClr val="000000"/>
                </a:solidFill>
                <a:ea typeface="ＭＳ Ｐゴシック" charset="0"/>
              </a:rPr>
              <a:t>network-address wildcard-mask</a:t>
            </a:r>
            <a:r>
              <a:rPr lang="en-US" sz="2133" dirty="0">
                <a:solidFill>
                  <a:srgbClr val="000000"/>
                </a:solidFill>
                <a:ea typeface="ＭＳ Ｐゴシック" charset="0"/>
              </a:rPr>
              <a:t> syntax is used to enable OSPF on interfaces. Any interfaces on a router that match this part of the command are enabled to send and receive OSPF packets.</a:t>
            </a:r>
          </a:p>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b="1" dirty="0">
                <a:solidFill>
                  <a:srgbClr val="000000"/>
                </a:solidFill>
                <a:ea typeface="ＭＳ Ｐゴシック" charset="0"/>
              </a:rPr>
              <a:t>area</a:t>
            </a:r>
            <a:r>
              <a:rPr lang="en-US" sz="2133" dirty="0">
                <a:solidFill>
                  <a:srgbClr val="000000"/>
                </a:solidFill>
                <a:ea typeface="ＭＳ Ｐゴシック" charset="0"/>
              </a:rPr>
              <a:t> </a:t>
            </a:r>
            <a:r>
              <a:rPr lang="en-US" sz="2133" i="1" dirty="0">
                <a:solidFill>
                  <a:srgbClr val="000000"/>
                </a:solidFill>
                <a:ea typeface="ＭＳ Ｐゴシック" charset="0"/>
              </a:rPr>
              <a:t>area-id</a:t>
            </a:r>
            <a:r>
              <a:rPr lang="en-US" sz="2133" dirty="0">
                <a:solidFill>
                  <a:srgbClr val="000000"/>
                </a:solidFill>
                <a:ea typeface="ＭＳ Ｐゴシック" charset="0"/>
              </a:rPr>
              <a:t> syntax refers to the OSPF area. When configuring single-area OSPFv2, the </a:t>
            </a:r>
            <a:r>
              <a:rPr lang="en-US" sz="2133" b="1" dirty="0">
                <a:solidFill>
                  <a:srgbClr val="000000"/>
                </a:solidFill>
                <a:ea typeface="ＭＳ Ｐゴシック" charset="0"/>
              </a:rPr>
              <a:t>network</a:t>
            </a:r>
            <a:r>
              <a:rPr lang="en-US" sz="2133" dirty="0">
                <a:solidFill>
                  <a:srgbClr val="000000"/>
                </a:solidFill>
                <a:ea typeface="ＭＳ Ｐゴシック" charset="0"/>
              </a:rPr>
              <a:t> command must be configured with the same </a:t>
            </a:r>
            <a:r>
              <a:rPr lang="en-US" sz="2133" i="1" dirty="0">
                <a:solidFill>
                  <a:srgbClr val="000000"/>
                </a:solidFill>
                <a:ea typeface="ＭＳ Ｐゴシック" charset="0"/>
              </a:rPr>
              <a:t>area-id </a:t>
            </a:r>
            <a:r>
              <a:rPr lang="en-US" sz="2133" dirty="0">
                <a:solidFill>
                  <a:srgbClr val="000000"/>
                </a:solidFill>
                <a:ea typeface="ＭＳ Ｐゴシック" charset="0"/>
              </a:rPr>
              <a:t>value on all routers. Although any area ID can be used, it is good practice to use an area ID of 0 with single-area OSPFv2. This convention makes it easier if the network is later altered to support multiarea OSPFv2.</a:t>
            </a:r>
          </a:p>
        </p:txBody>
      </p:sp>
    </p:spTree>
    <p:custDataLst>
      <p:tags r:id="rId1"/>
    </p:custDataLst>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The Wildcard Mask</a:t>
            </a:r>
          </a:p>
        </p:txBody>
      </p:sp>
      <p:sp>
        <p:nvSpPr>
          <p:cNvPr id="4" name="Content Placeholder 3">
            <a:extLst>
              <a:ext uri="{FF2B5EF4-FFF2-40B4-BE49-F238E27FC236}">
                <a16:creationId xmlns:a16="http://schemas.microsoft.com/office/drawing/2014/main" id="{AEC12A31-C2DD-0F47-9E8E-88A672C81279}"/>
              </a:ext>
            </a:extLst>
          </p:cNvPr>
          <p:cNvSpPr>
            <a:spLocks noGrp="1"/>
          </p:cNvSpPr>
          <p:nvPr>
            <p:ph idx="1"/>
          </p:nvPr>
        </p:nvSpPr>
        <p:spPr>
          <a:xfrm>
            <a:off x="632883" y="975784"/>
            <a:ext cx="11040076" cy="1626307"/>
          </a:xfrm>
        </p:spPr>
        <p:txBody>
          <a:bodyPr/>
          <a:lstStyle/>
          <a:p>
            <a:pPr marL="457189" indent="-457189" algn="l">
              <a:buFont typeface="Arial" panose="020B0604020202020204" pitchFamily="34" charset="0"/>
              <a:buChar char="•"/>
            </a:pPr>
            <a:r>
              <a:rPr lang="en-US" sz="2133" dirty="0">
                <a:solidFill>
                  <a:srgbClr val="000000"/>
                </a:solidFill>
              </a:rPr>
              <a:t>The wildcard mask is typically the inverse of the subnet mask configured on that interface. </a:t>
            </a:r>
          </a:p>
          <a:p>
            <a:pPr marL="457189" indent="-457189" algn="l">
              <a:buFont typeface="Arial" panose="020B0604020202020204" pitchFamily="34" charset="0"/>
              <a:buChar char="•"/>
            </a:pPr>
            <a:r>
              <a:rPr lang="en-US" sz="2133" dirty="0">
                <a:solidFill>
                  <a:srgbClr val="000000"/>
                </a:solidFill>
              </a:rPr>
              <a:t>The easiest method for calculating a wildcard mask is to subtract the network subnet mask from 255.255.255.255, as shown for /24 and /26 subnet masks in the figure.</a:t>
            </a:r>
          </a:p>
          <a:p>
            <a:pPr marL="457189" indent="-457189" algn="l">
              <a:buFont typeface="Arial" panose="020B0604020202020204" pitchFamily="34" charset="0"/>
              <a:buChar char="•"/>
            </a:pPr>
            <a:endParaRPr lang="en-US" sz="2133" dirty="0">
              <a:solidFill>
                <a:srgbClr val="000000"/>
              </a:solidFill>
            </a:endParaRPr>
          </a:p>
        </p:txBody>
      </p:sp>
      <p:graphicFrame>
        <p:nvGraphicFramePr>
          <p:cNvPr id="2" name="Table 1">
            <a:extLst>
              <a:ext uri="{FF2B5EF4-FFF2-40B4-BE49-F238E27FC236}">
                <a16:creationId xmlns:a16="http://schemas.microsoft.com/office/drawing/2014/main" id="{2CC1D218-3473-CF95-DAFA-A9E5036AE670}"/>
              </a:ext>
            </a:extLst>
          </p:cNvPr>
          <p:cNvGraphicFramePr>
            <a:graphicFrameLocks noGrp="1"/>
          </p:cNvGraphicFramePr>
          <p:nvPr>
            <p:extLst>
              <p:ext uri="{D42A27DB-BD31-4B8C-83A1-F6EECF244321}">
                <p14:modId xmlns:p14="http://schemas.microsoft.com/office/powerpoint/2010/main" val="2327202990"/>
              </p:ext>
            </p:extLst>
          </p:nvPr>
        </p:nvGraphicFramePr>
        <p:xfrm>
          <a:off x="1593937" y="2367280"/>
          <a:ext cx="8127999" cy="21234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749156283"/>
                    </a:ext>
                  </a:extLst>
                </a:gridCol>
                <a:gridCol w="2709333">
                  <a:extLst>
                    <a:ext uri="{9D8B030D-6E8A-4147-A177-3AD203B41FA5}">
                      <a16:colId xmlns:a16="http://schemas.microsoft.com/office/drawing/2014/main" val="3797357564"/>
                    </a:ext>
                  </a:extLst>
                </a:gridCol>
                <a:gridCol w="2709333">
                  <a:extLst>
                    <a:ext uri="{9D8B030D-6E8A-4147-A177-3AD203B41FA5}">
                      <a16:colId xmlns:a16="http://schemas.microsoft.com/office/drawing/2014/main" val="2675094044"/>
                    </a:ext>
                  </a:extLst>
                </a:gridCol>
              </a:tblGrid>
              <a:tr h="370840">
                <a:tc gridSpan="3">
                  <a:txBody>
                    <a:bodyPr/>
                    <a:lstStyle/>
                    <a:p>
                      <a:r>
                        <a:rPr lang="en-GB" dirty="0"/>
                        <a:t>Calculating a Wildcard Mask for /24  and /26</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817143995"/>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255.255.255.255      /24</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255.255.255.255       /26</a:t>
                      </a:r>
                    </a:p>
                    <a:p>
                      <a:endParaRPr lang="en-GB" dirty="0"/>
                    </a:p>
                  </a:txBody>
                  <a:tcPr/>
                </a:tc>
                <a:extLst>
                  <a:ext uri="{0D108BD9-81ED-4DB2-BD59-A6C34878D82A}">
                    <a16:rowId xmlns:a16="http://schemas.microsoft.com/office/drawing/2014/main" val="4154688680"/>
                  </a:ext>
                </a:extLst>
              </a:tr>
              <a:tr h="370840">
                <a:tc>
                  <a:txBody>
                    <a:bodyPr/>
                    <a:lstStyle/>
                    <a:p>
                      <a:endParaRPr lang="en-GB" dirty="0"/>
                    </a:p>
                  </a:txBody>
                  <a:tcPr/>
                </a:tc>
                <a:tc>
                  <a:txBody>
                    <a:bodyPr/>
                    <a:lstStyle/>
                    <a:p>
                      <a:r>
                        <a:rPr lang="en-GB" dirty="0"/>
                        <a:t>-255.255.255.0</a:t>
                      </a:r>
                    </a:p>
                  </a:txBody>
                  <a:tcPr/>
                </a:tc>
                <a:tc>
                  <a:txBody>
                    <a:bodyPr/>
                    <a:lstStyle/>
                    <a:p>
                      <a:r>
                        <a:rPr lang="en-GB" dirty="0"/>
                        <a:t>-255.255.255.192</a:t>
                      </a:r>
                    </a:p>
                  </a:txBody>
                  <a:tcPr/>
                </a:tc>
                <a:extLst>
                  <a:ext uri="{0D108BD9-81ED-4DB2-BD59-A6C34878D82A}">
                    <a16:rowId xmlns:a16="http://schemas.microsoft.com/office/drawing/2014/main" val="534202088"/>
                  </a:ext>
                </a:extLst>
              </a:tr>
              <a:tr h="370840">
                <a:tc>
                  <a:txBody>
                    <a:bodyPr/>
                    <a:lstStyle/>
                    <a:p>
                      <a:r>
                        <a:rPr lang="en-GB" dirty="0"/>
                        <a:t>Wildcard Mask</a:t>
                      </a:r>
                    </a:p>
                  </a:txBody>
                  <a:tcPr/>
                </a:tc>
                <a:tc>
                  <a:txBody>
                    <a:bodyPr/>
                    <a:lstStyle/>
                    <a:p>
                      <a:r>
                        <a:rPr lang="en-GB" dirty="0"/>
                        <a:t>0.0.0.255</a:t>
                      </a:r>
                    </a:p>
                  </a:txBody>
                  <a:tcPr/>
                </a:tc>
                <a:tc>
                  <a:txBody>
                    <a:bodyPr/>
                    <a:lstStyle/>
                    <a:p>
                      <a:r>
                        <a:rPr lang="en-GB" dirty="0"/>
                        <a:t>0.0.0.63</a:t>
                      </a:r>
                    </a:p>
                  </a:txBody>
                  <a:tcPr/>
                </a:tc>
                <a:extLst>
                  <a:ext uri="{0D108BD9-81ED-4DB2-BD59-A6C34878D82A}">
                    <a16:rowId xmlns:a16="http://schemas.microsoft.com/office/drawing/2014/main" val="413384793"/>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725768747"/>
                  </a:ext>
                </a:extLst>
              </a:tr>
            </a:tbl>
          </a:graphicData>
        </a:graphic>
      </p:graphicFrame>
    </p:spTree>
    <p:custDataLst>
      <p:tags r:id="rId1"/>
    </p:custDataLst>
    <p:extLst>
      <p:ext uri="{BB962C8B-B14F-4D97-AF65-F5344CB8AC3E}">
        <p14:creationId xmlns:p14="http://schemas.microsoft.com/office/powerpoint/2010/main" val="3288221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0" indent="0" algn="l"/>
            <a:r>
              <a:rPr lang="en-US" sz="2133" dirty="0">
                <a:solidFill>
                  <a:srgbClr val="000000"/>
                </a:solidFill>
              </a:rPr>
              <a:t>Within routing configuration mode, there are two ways to identify the interfaces that will participate in the OSPFv2 routing process.</a:t>
            </a:r>
          </a:p>
          <a:p>
            <a:pPr marL="457189" indent="-457189" algn="l">
              <a:buFont typeface="Arial" panose="020B0604020202020204" pitchFamily="34" charset="0"/>
              <a:buChar char="•"/>
            </a:pPr>
            <a:r>
              <a:rPr lang="en-US" sz="2133" dirty="0">
                <a:solidFill>
                  <a:srgbClr val="000000"/>
                </a:solidFill>
              </a:rPr>
              <a:t>In the first example, the wildcard mask identifies the interface based on the network addresses. Any active interface that is configured with an IPv4 address belonging to that network will participate in the OSPFv2 routing process.</a:t>
            </a:r>
          </a:p>
          <a:p>
            <a:pPr marL="457189" indent="-457189" algn="l">
              <a:buFont typeface="Arial" panose="020B0604020202020204" pitchFamily="34" charset="0"/>
              <a:buChar char="•"/>
            </a:pPr>
            <a:r>
              <a:rPr lang="en-US" sz="2133" b="1" dirty="0">
                <a:solidFill>
                  <a:srgbClr val="000000"/>
                </a:solidFill>
              </a:rPr>
              <a:t>Note</a:t>
            </a:r>
            <a:r>
              <a:rPr lang="en-US" sz="2133" dirty="0">
                <a:solidFill>
                  <a:srgbClr val="000000"/>
                </a:solidFill>
              </a:rPr>
              <a:t>: Some IOS versions allow the subnet mask to be entered instead of the wildcard mask. The IOS then converts the subnet mask to the wildcard mask format.</a:t>
            </a:r>
          </a:p>
        </p:txBody>
      </p:sp>
      <p:sp>
        <p:nvSpPr>
          <p:cNvPr id="6" name="Rectangle 5">
            <a:extLst>
              <a:ext uri="{FF2B5EF4-FFF2-40B4-BE49-F238E27FC236}">
                <a16:creationId xmlns:a16="http://schemas.microsoft.com/office/drawing/2014/main" id="{6A71963E-3016-304B-9292-B0205FFFC035}"/>
              </a:ext>
            </a:extLst>
          </p:cNvPr>
          <p:cNvSpPr/>
          <p:nvPr/>
        </p:nvSpPr>
        <p:spPr>
          <a:xfrm>
            <a:off x="1516950" y="4073410"/>
            <a:ext cx="9271941"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10.10.1.0 0.0.0.255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10.1.1.4 0.0.0.3 area 0</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10.1.1.12 0.0.0.3 area 0</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511301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 (Cont.)</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380990" indent="-380990" algn="l">
              <a:buFont typeface="Arial" panose="020B0604020202020204" pitchFamily="34" charset="0"/>
              <a:buChar char="•"/>
            </a:pPr>
            <a:r>
              <a:rPr lang="en-US" sz="2133" dirty="0">
                <a:solidFill>
                  <a:srgbClr val="000000"/>
                </a:solidFill>
              </a:rPr>
              <a:t>As an alternative, OSPFv2 can be enabled by specifying the exact interface IPv4 address using a quad zero wildcard mask. Entering </a:t>
            </a:r>
            <a:r>
              <a:rPr lang="en-US" sz="2133" b="1" dirty="0">
                <a:solidFill>
                  <a:srgbClr val="000000"/>
                </a:solidFill>
              </a:rPr>
              <a:t>network 10.1.1.5 0.0.0.0 area 0</a:t>
            </a:r>
            <a:r>
              <a:rPr lang="en-US" sz="2133" dirty="0">
                <a:solidFill>
                  <a:srgbClr val="000000"/>
                </a:solidFill>
              </a:rPr>
              <a:t> on R1 tells the router to enable interface Gigabit Ethernet 0/0/0 for the routing process. </a:t>
            </a:r>
          </a:p>
          <a:p>
            <a:pPr marL="457189" indent="-457189" algn="l">
              <a:buFont typeface="Arial" panose="020B0604020202020204" pitchFamily="34" charset="0"/>
              <a:buChar char="•"/>
            </a:pPr>
            <a:r>
              <a:rPr lang="en-US" sz="2133" dirty="0">
                <a:solidFill>
                  <a:srgbClr val="000000"/>
                </a:solidFill>
              </a:rPr>
              <a:t>The advantage of specifying the interface is that the wildcard mask calculation is not necessary. Notice that in all cases, the </a:t>
            </a:r>
            <a:r>
              <a:rPr lang="en-US" sz="2133" b="1" dirty="0">
                <a:solidFill>
                  <a:srgbClr val="000000"/>
                </a:solidFill>
              </a:rPr>
              <a:t>area</a:t>
            </a:r>
            <a:r>
              <a:rPr lang="en-US" sz="2133" dirty="0">
                <a:solidFill>
                  <a:srgbClr val="000000"/>
                </a:solidFill>
              </a:rPr>
              <a:t> argument specifies area 0.</a:t>
            </a:r>
          </a:p>
        </p:txBody>
      </p:sp>
      <p:sp>
        <p:nvSpPr>
          <p:cNvPr id="2" name="Rectangle 1">
            <a:extLst>
              <a:ext uri="{FF2B5EF4-FFF2-40B4-BE49-F238E27FC236}">
                <a16:creationId xmlns:a16="http://schemas.microsoft.com/office/drawing/2014/main" id="{6098E0DC-DB1E-7D4E-98AE-0DF055B29409}"/>
              </a:ext>
            </a:extLst>
          </p:cNvPr>
          <p:cNvSpPr/>
          <p:nvPr/>
        </p:nvSpPr>
        <p:spPr>
          <a:xfrm>
            <a:off x="1157230" y="3949710"/>
            <a:ext cx="8782753"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359312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a:t>
            </a:r>
            <a:r>
              <a:rPr lang="en-US" sz="3200" dirty="0" err="1"/>
              <a:t>ip</a:t>
            </a:r>
            <a:r>
              <a:rPr lang="en-US" sz="3200" dirty="0"/>
              <a:t> </a:t>
            </a:r>
            <a:r>
              <a:rPr lang="en-US" sz="3200" dirty="0" err="1"/>
              <a:t>ospf</a:t>
            </a:r>
            <a:r>
              <a:rPr lang="en-US" sz="3200" dirty="0"/>
              <a:t> Command</a:t>
            </a:r>
          </a:p>
        </p:txBody>
      </p:sp>
      <p:sp>
        <p:nvSpPr>
          <p:cNvPr id="6" name="Content Placeholder 5">
            <a:extLst>
              <a:ext uri="{FF2B5EF4-FFF2-40B4-BE49-F238E27FC236}">
                <a16:creationId xmlns:a16="http://schemas.microsoft.com/office/drawing/2014/main" id="{A710073F-F923-FA4A-BD61-DF89775D1969}"/>
              </a:ext>
            </a:extLst>
          </p:cNvPr>
          <p:cNvSpPr>
            <a:spLocks noGrp="1"/>
          </p:cNvSpPr>
          <p:nvPr>
            <p:ph idx="1"/>
          </p:nvPr>
        </p:nvSpPr>
        <p:spPr>
          <a:xfrm>
            <a:off x="632883" y="990835"/>
            <a:ext cx="11040076" cy="779700"/>
          </a:xfrm>
        </p:spPr>
        <p:txBody>
          <a:bodyPr/>
          <a:lstStyle/>
          <a:p>
            <a:pPr marL="0" indent="0" algn="l"/>
            <a:r>
              <a:rPr lang="en-US" sz="2133" dirty="0">
                <a:solidFill>
                  <a:srgbClr val="000000"/>
                </a:solidFill>
              </a:rPr>
              <a:t>To configure OSPF directly on the interface, use the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dirty="0">
                <a:solidFill>
                  <a:srgbClr val="000000"/>
                </a:solidFill>
              </a:rPr>
              <a:t> interface configuration mode command. The syntax is as follows:</a:t>
            </a:r>
          </a:p>
        </p:txBody>
      </p:sp>
      <p:sp>
        <p:nvSpPr>
          <p:cNvPr id="7" name="Rectangle 6">
            <a:extLst>
              <a:ext uri="{FF2B5EF4-FFF2-40B4-BE49-F238E27FC236}">
                <a16:creationId xmlns:a16="http://schemas.microsoft.com/office/drawing/2014/main" id="{29FA2C85-7005-4343-8C9A-A4BCC0135D8F}"/>
              </a:ext>
            </a:extLst>
          </p:cNvPr>
          <p:cNvSpPr/>
          <p:nvPr/>
        </p:nvSpPr>
        <p:spPr>
          <a:xfrm>
            <a:off x="632881" y="1858533"/>
            <a:ext cx="10189399" cy="420564"/>
          </a:xfrm>
          <a:prstGeom prst="rect">
            <a:avLst/>
          </a:prstGeom>
        </p:spPr>
        <p:txBody>
          <a:bodyPr wrap="square">
            <a:spAutoFit/>
          </a:bodyPr>
          <a:lstStyle/>
          <a:p>
            <a:r>
              <a:rPr lang="en-US" sz="2133" dirty="0">
                <a:solidFill>
                  <a:srgbClr val="000000"/>
                </a:solidFill>
                <a:latin typeface="Courier New" panose="02070309020205020404" pitchFamily="49" charset="0"/>
                <a:cs typeface="Courier New" panose="02070309020205020404" pitchFamily="49" charset="0"/>
              </a:rPr>
              <a:t>Router(config-if)# </a:t>
            </a:r>
            <a:r>
              <a:rPr lang="en-US" sz="2133" b="1" dirty="0" err="1">
                <a:solidFill>
                  <a:srgbClr val="000000"/>
                </a:solidFill>
                <a:latin typeface="Courier New" panose="02070309020205020404" pitchFamily="49" charset="0"/>
                <a:cs typeface="Courier New" panose="02070309020205020404" pitchFamily="49" charset="0"/>
              </a:rPr>
              <a:t>ip</a:t>
            </a:r>
            <a:r>
              <a:rPr lang="en-US" sz="2133" b="1" dirty="0">
                <a:solidFill>
                  <a:srgbClr val="000000"/>
                </a:solidFill>
                <a:latin typeface="Courier New" panose="02070309020205020404" pitchFamily="49" charset="0"/>
                <a:cs typeface="Courier New" panose="02070309020205020404" pitchFamily="49" charset="0"/>
              </a:rPr>
              <a:t> </a:t>
            </a:r>
            <a:r>
              <a:rPr lang="en-US" sz="2133" b="1" dirty="0" err="1">
                <a:solidFill>
                  <a:srgbClr val="000000"/>
                </a:solidFill>
                <a:latin typeface="Courier New" panose="02070309020205020404" pitchFamily="49" charset="0"/>
                <a:cs typeface="Courier New" panose="02070309020205020404" pitchFamily="49" charset="0"/>
              </a:rPr>
              <a:t>ospf</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process-id</a:t>
            </a:r>
            <a:r>
              <a:rPr lang="en-US" sz="2133" dirty="0">
                <a:solidFill>
                  <a:srgbClr val="000000"/>
                </a:solidFill>
                <a:latin typeface="Courier New" panose="02070309020205020404" pitchFamily="49" charset="0"/>
                <a:cs typeface="Courier New" panose="02070309020205020404" pitchFamily="49" charset="0"/>
              </a:rPr>
              <a:t> </a:t>
            </a:r>
            <a:r>
              <a:rPr lang="en-US" sz="2133" b="1" dirty="0">
                <a:solidFill>
                  <a:srgbClr val="000000"/>
                </a:solidFill>
                <a:latin typeface="Courier New" panose="02070309020205020404" pitchFamily="49" charset="0"/>
                <a:cs typeface="Courier New" panose="02070309020205020404" pitchFamily="49" charset="0"/>
              </a:rPr>
              <a:t>area</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area-id</a:t>
            </a:r>
            <a:endParaRPr lang="en-US" sz="2133" dirty="0">
              <a:solidFill>
                <a:srgbClr val="000000"/>
              </a:solidFill>
              <a:latin typeface="Courier New" panose="02070309020205020404" pitchFamily="49" charset="0"/>
              <a:cs typeface="Courier New" panose="02070309020205020404" pitchFamily="49" charset="0"/>
            </a:endParaRPr>
          </a:p>
        </p:txBody>
      </p:sp>
      <p:sp>
        <p:nvSpPr>
          <p:cNvPr id="2" name="Rectangle 1">
            <a:extLst>
              <a:ext uri="{FF2B5EF4-FFF2-40B4-BE49-F238E27FC236}">
                <a16:creationId xmlns:a16="http://schemas.microsoft.com/office/drawing/2014/main" id="{F17F8B18-28FC-4333-8E65-06B5E24515F0}"/>
              </a:ext>
            </a:extLst>
          </p:cNvPr>
          <p:cNvSpPr/>
          <p:nvPr/>
        </p:nvSpPr>
        <p:spPr>
          <a:xfrm>
            <a:off x="632880" y="2406631"/>
            <a:ext cx="10189397" cy="748795"/>
          </a:xfrm>
          <a:prstGeom prst="rect">
            <a:avLst/>
          </a:prstGeom>
        </p:spPr>
        <p:txBody>
          <a:bodyPr wrap="square">
            <a:spAutoFit/>
          </a:bodyPr>
          <a:lstStyle/>
          <a:p>
            <a:r>
              <a:rPr lang="en-US" sz="2133" dirty="0">
                <a:solidFill>
                  <a:srgbClr val="000000"/>
                </a:solidFill>
              </a:rPr>
              <a:t>Remove the network commands using the </a:t>
            </a:r>
            <a:r>
              <a:rPr lang="en-US" sz="2133" b="1" dirty="0">
                <a:solidFill>
                  <a:srgbClr val="000000"/>
                </a:solidFill>
              </a:rPr>
              <a:t>no </a:t>
            </a:r>
            <a:r>
              <a:rPr lang="en-US" sz="2133" dirty="0">
                <a:solidFill>
                  <a:srgbClr val="000000"/>
                </a:solidFill>
              </a:rPr>
              <a:t>form of the command. Then go to each interface and configure the </a:t>
            </a:r>
            <a:r>
              <a:rPr lang="en-US" sz="2133" b="1" dirty="0">
                <a:solidFill>
                  <a:srgbClr val="000000"/>
                </a:solidFill>
              </a:rPr>
              <a:t>ip ospf</a:t>
            </a:r>
            <a:r>
              <a:rPr lang="en-US" sz="2133" dirty="0">
                <a:solidFill>
                  <a:srgbClr val="000000"/>
                </a:solidFill>
              </a:rPr>
              <a:t> command</a:t>
            </a:r>
          </a:p>
        </p:txBody>
      </p:sp>
      <p:sp>
        <p:nvSpPr>
          <p:cNvPr id="9" name="Rectangle 8">
            <a:extLst>
              <a:ext uri="{FF2B5EF4-FFF2-40B4-BE49-F238E27FC236}">
                <a16:creationId xmlns:a16="http://schemas.microsoft.com/office/drawing/2014/main" id="{4C821749-4067-2041-A80D-7A6788351F03}"/>
              </a:ext>
            </a:extLst>
          </p:cNvPr>
          <p:cNvSpPr/>
          <p:nvPr/>
        </p:nvSpPr>
        <p:spPr>
          <a:xfrm>
            <a:off x="1480844" y="3537320"/>
            <a:ext cx="8135525" cy="2800767"/>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a:t>
            </a:r>
            <a:endParaRPr lang="en-US" sz="1600" dirty="0"/>
          </a:p>
        </p:txBody>
      </p:sp>
    </p:spTree>
    <p:custDataLst>
      <p:tags r:id="rId1"/>
    </p:custDataLst>
    <p:extLst>
      <p:ext uri="{BB962C8B-B14F-4D97-AF65-F5344CB8AC3E}">
        <p14:creationId xmlns:p14="http://schemas.microsoft.com/office/powerpoint/2010/main" val="260066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Passive Interface</a:t>
            </a:r>
          </a:p>
        </p:txBody>
      </p:sp>
      <p:sp>
        <p:nvSpPr>
          <p:cNvPr id="4" name="Content Placeholder 3">
            <a:extLst>
              <a:ext uri="{FF2B5EF4-FFF2-40B4-BE49-F238E27FC236}">
                <a16:creationId xmlns:a16="http://schemas.microsoft.com/office/drawing/2014/main" id="{AB72E156-A14E-F742-99BD-7F6D1141E944}"/>
              </a:ext>
            </a:extLst>
          </p:cNvPr>
          <p:cNvSpPr>
            <a:spLocks noGrp="1"/>
          </p:cNvSpPr>
          <p:nvPr>
            <p:ph idx="1"/>
          </p:nvPr>
        </p:nvSpPr>
        <p:spPr>
          <a:xfrm>
            <a:off x="632883" y="990835"/>
            <a:ext cx="11040076" cy="4904811"/>
          </a:xfrm>
        </p:spPr>
        <p:txBody>
          <a:bodyPr/>
          <a:lstStyle/>
          <a:p>
            <a:pPr marL="0" indent="0" algn="l"/>
            <a:r>
              <a:rPr lang="en-US" sz="2133" dirty="0">
                <a:solidFill>
                  <a:srgbClr val="000000"/>
                </a:solidFill>
              </a:rPr>
              <a:t>By default, OSPF messages are forwarded out all OSPF-enabled interfaces. However, these messages only need to be sent out interfaces that are connecting to other OSPF-enabled routers.</a:t>
            </a:r>
          </a:p>
          <a:p>
            <a:pPr marL="0" indent="0" algn="l"/>
            <a:r>
              <a:rPr lang="en-US" sz="2133" dirty="0">
                <a:solidFill>
                  <a:srgbClr val="000000"/>
                </a:solidFill>
              </a:rPr>
              <a:t>Sending out unneeded messages on a LAN affects the network in three ways:</a:t>
            </a:r>
          </a:p>
          <a:p>
            <a:pPr marL="380990" indent="-380990" algn="l">
              <a:buFont typeface="Arial" panose="020B0604020202020204" pitchFamily="34" charset="0"/>
              <a:buChar char="•"/>
            </a:pPr>
            <a:r>
              <a:rPr lang="en-US" sz="2133" b="1" dirty="0">
                <a:solidFill>
                  <a:srgbClr val="000000"/>
                </a:solidFill>
              </a:rPr>
              <a:t>Inefficient Use of Bandwidth</a:t>
            </a:r>
            <a:r>
              <a:rPr lang="en-US" sz="2133" dirty="0">
                <a:solidFill>
                  <a:srgbClr val="000000"/>
                </a:solidFill>
              </a:rPr>
              <a:t> - Available bandwidth is consumed transporting unnecessary messages.</a:t>
            </a:r>
          </a:p>
          <a:p>
            <a:pPr marL="380990" indent="-380990" algn="l">
              <a:buFont typeface="Arial" panose="020B0604020202020204" pitchFamily="34" charset="0"/>
              <a:buChar char="•"/>
            </a:pPr>
            <a:r>
              <a:rPr lang="en-US" sz="2133" b="1" dirty="0">
                <a:solidFill>
                  <a:srgbClr val="000000"/>
                </a:solidFill>
              </a:rPr>
              <a:t>Inefficient Use of Resources</a:t>
            </a:r>
            <a:r>
              <a:rPr lang="en-US" sz="2133" dirty="0">
                <a:solidFill>
                  <a:srgbClr val="000000"/>
                </a:solidFill>
              </a:rPr>
              <a:t> - All devices on the LAN must process and eventually discard the message.</a:t>
            </a:r>
          </a:p>
          <a:p>
            <a:pPr marL="380990" indent="-380990" algn="l">
              <a:buFont typeface="Arial" panose="020B0604020202020204" pitchFamily="34" charset="0"/>
              <a:buChar char="•"/>
            </a:pPr>
            <a:r>
              <a:rPr lang="en-US" sz="2133" b="1" dirty="0">
                <a:solidFill>
                  <a:srgbClr val="000000"/>
                </a:solidFill>
              </a:rPr>
              <a:t>Increased Security Risk</a:t>
            </a:r>
            <a:r>
              <a:rPr lang="en-US" sz="2133" dirty="0">
                <a:solidFill>
                  <a:srgbClr val="000000"/>
                </a:solidFill>
              </a:rPr>
              <a:t> - Without additional OSPF security configurations, OSPF messages can be intercepted with packet sniffing software. Routing updates can be modified and sent back to the router, corrupting the routing table with false metrics that misdirect traffic.</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239277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Passive Interfaces</a:t>
            </a:r>
          </a:p>
        </p:txBody>
      </p:sp>
      <p:sp>
        <p:nvSpPr>
          <p:cNvPr id="5" name="Content Placeholder 4">
            <a:extLst>
              <a:ext uri="{FF2B5EF4-FFF2-40B4-BE49-F238E27FC236}">
                <a16:creationId xmlns:a16="http://schemas.microsoft.com/office/drawing/2014/main" id="{EB0BDB27-D916-344D-802C-6AE1E967CC9E}"/>
              </a:ext>
            </a:extLst>
          </p:cNvPr>
          <p:cNvSpPr>
            <a:spLocks noGrp="1"/>
          </p:cNvSpPr>
          <p:nvPr>
            <p:ph idx="1"/>
          </p:nvPr>
        </p:nvSpPr>
        <p:spPr>
          <a:xfrm>
            <a:off x="632883" y="990835"/>
            <a:ext cx="4379383" cy="4904811"/>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passive-interface</a:t>
            </a:r>
            <a:r>
              <a:rPr lang="en-US" sz="2133" dirty="0">
                <a:solidFill>
                  <a:srgbClr val="000000"/>
                </a:solidFill>
              </a:rPr>
              <a:t> router configuration mode command to prevent the transmission of routing messages through a router interface, but still allow that network to be advertised to other routers. </a:t>
            </a:r>
          </a:p>
          <a:p>
            <a:pPr marL="457189" indent="-457189" algn="l">
              <a:buFont typeface="Arial" panose="020B0604020202020204" pitchFamily="34" charset="0"/>
              <a:buChar char="•"/>
            </a:pPr>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is then used to verify that the interface is listed as passive.</a:t>
            </a:r>
          </a:p>
          <a:p>
            <a:pPr marL="457189" indent="-457189" algn="l">
              <a:buFont typeface="Arial" panose="020B0604020202020204" pitchFamily="34" charset="0"/>
              <a:buChar char="•"/>
            </a:pPr>
            <a:endParaRPr lang="en-US" sz="2133" dirty="0">
              <a:solidFill>
                <a:srgbClr val="000000"/>
              </a:solidFill>
            </a:endParaRPr>
          </a:p>
        </p:txBody>
      </p:sp>
      <p:pic>
        <p:nvPicPr>
          <p:cNvPr id="8" name="Picture 7">
            <a:extLst>
              <a:ext uri="{FF2B5EF4-FFF2-40B4-BE49-F238E27FC236}">
                <a16:creationId xmlns:a16="http://schemas.microsoft.com/office/drawing/2014/main" id="{D2833F6F-6EDB-644E-85EB-2727E0D430C9}"/>
              </a:ext>
            </a:extLst>
          </p:cNvPr>
          <p:cNvPicPr>
            <a:picLocks noChangeAspect="1"/>
          </p:cNvPicPr>
          <p:nvPr/>
        </p:nvPicPr>
        <p:blipFill>
          <a:blip r:embed="rId4"/>
          <a:stretch>
            <a:fillRect/>
          </a:stretch>
        </p:blipFill>
        <p:spPr>
          <a:xfrm>
            <a:off x="5463824" y="887836"/>
            <a:ext cx="6397977" cy="5580344"/>
          </a:xfrm>
          <a:prstGeom prst="rect">
            <a:avLst/>
          </a:prstGeom>
        </p:spPr>
      </p:pic>
    </p:spTree>
    <p:custDataLst>
      <p:tags r:id="rId1"/>
    </p:custDataLst>
    <p:extLst>
      <p:ext uri="{BB962C8B-B14F-4D97-AF65-F5344CB8AC3E}">
        <p14:creationId xmlns:p14="http://schemas.microsoft.com/office/powerpoint/2010/main" val="260279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Loopbacks and Point-to-Point Networks</a:t>
            </a:r>
          </a:p>
        </p:txBody>
      </p:sp>
      <p:sp>
        <p:nvSpPr>
          <p:cNvPr id="6" name="Content Placeholder 5">
            <a:extLst>
              <a:ext uri="{FF2B5EF4-FFF2-40B4-BE49-F238E27FC236}">
                <a16:creationId xmlns:a16="http://schemas.microsoft.com/office/drawing/2014/main" id="{A35935EC-CBDC-CA44-911E-FF320B5E2330}"/>
              </a:ext>
            </a:extLst>
          </p:cNvPr>
          <p:cNvSpPr>
            <a:spLocks noGrp="1"/>
          </p:cNvSpPr>
          <p:nvPr>
            <p:ph idx="1"/>
          </p:nvPr>
        </p:nvSpPr>
        <p:spPr>
          <a:xfrm>
            <a:off x="632883" y="990834"/>
            <a:ext cx="11040076" cy="1803167"/>
          </a:xfrm>
        </p:spPr>
        <p:txBody>
          <a:bodyPr/>
          <a:lstStyle/>
          <a:p>
            <a:pPr marL="457189" indent="-457189" algn="l">
              <a:buFont typeface="Arial" panose="020B0604020202020204" pitchFamily="34" charset="0"/>
              <a:buChar char="•"/>
            </a:pPr>
            <a:r>
              <a:rPr lang="en-US" sz="2133" dirty="0">
                <a:solidFill>
                  <a:srgbClr val="000000"/>
                </a:solidFill>
              </a:rPr>
              <a:t>Use loopbacks to provide additional interfaces for a variety of purposes. By default, loopback interfaces are advertised as /32 host routes.</a:t>
            </a:r>
          </a:p>
          <a:p>
            <a:pPr marL="457189" indent="-457189" algn="l">
              <a:buFont typeface="Arial" panose="020B0604020202020204" pitchFamily="34" charset="0"/>
              <a:buChar char="•"/>
            </a:pPr>
            <a:r>
              <a:rPr lang="en-US" sz="2133" dirty="0">
                <a:solidFill>
                  <a:srgbClr val="000000"/>
                </a:solidFill>
              </a:rPr>
              <a:t>To simulate a real LAN, the loopback interface can be configured as a point-to-point network to advertise the full network.</a:t>
            </a:r>
          </a:p>
          <a:p>
            <a:pPr marL="457189" indent="-457189" algn="l">
              <a:buFont typeface="Arial" panose="020B0604020202020204" pitchFamily="34" charset="0"/>
              <a:buChar char="•"/>
            </a:pPr>
            <a:r>
              <a:rPr lang="en-US" sz="2133" dirty="0">
                <a:solidFill>
                  <a:srgbClr val="000000"/>
                </a:solidFill>
              </a:rPr>
              <a:t>What R2 sees when R1 advertises the loopback interface as-is:</a:t>
            </a:r>
          </a:p>
        </p:txBody>
      </p:sp>
      <p:sp>
        <p:nvSpPr>
          <p:cNvPr id="7" name="Rectangle 6">
            <a:extLst>
              <a:ext uri="{FF2B5EF4-FFF2-40B4-BE49-F238E27FC236}">
                <a16:creationId xmlns:a16="http://schemas.microsoft.com/office/drawing/2014/main" id="{BC6E8652-745D-624D-A856-771EE65438E9}"/>
              </a:ext>
            </a:extLst>
          </p:cNvPr>
          <p:cNvSpPr/>
          <p:nvPr/>
        </p:nvSpPr>
        <p:spPr>
          <a:xfrm>
            <a:off x="952858" y="2929669"/>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10.10.1.1/</a:t>
            </a:r>
            <a:r>
              <a:rPr lang="en-US" sz="1600" dirty="0">
                <a:solidFill>
                  <a:srgbClr val="FBAB18"/>
                </a:solidFill>
                <a:latin typeface="Courier New" panose="02070309020205020404" pitchFamily="49" charset="0"/>
              </a:rPr>
              <a:t>32</a:t>
            </a:r>
            <a:r>
              <a:rPr lang="en-US" sz="1600" dirty="0">
                <a:solidFill>
                  <a:srgbClr val="DFDFDF"/>
                </a:solidFill>
                <a:latin typeface="Courier New" panose="02070309020205020404" pitchFamily="49" charset="0"/>
              </a:rPr>
              <a:t> [110/2] via 10.1.1.5, 00:03:05, GigabitEthernet0/0/0</a:t>
            </a:r>
            <a:endParaRPr lang="en-US" sz="1600" dirty="0"/>
          </a:p>
        </p:txBody>
      </p:sp>
      <p:sp>
        <p:nvSpPr>
          <p:cNvPr id="8" name="TextBox 7">
            <a:extLst>
              <a:ext uri="{FF2B5EF4-FFF2-40B4-BE49-F238E27FC236}">
                <a16:creationId xmlns:a16="http://schemas.microsoft.com/office/drawing/2014/main" id="{52A1F3B3-8B68-D947-96BF-7959DB6A7EC1}"/>
              </a:ext>
            </a:extLst>
          </p:cNvPr>
          <p:cNvSpPr txBox="1"/>
          <p:nvPr/>
        </p:nvSpPr>
        <p:spPr>
          <a:xfrm>
            <a:off x="632883" y="3762963"/>
            <a:ext cx="364702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Configuration change at R1:</a:t>
            </a:r>
          </a:p>
        </p:txBody>
      </p:sp>
      <p:sp>
        <p:nvSpPr>
          <p:cNvPr id="9" name="Rectangle 8">
            <a:extLst>
              <a:ext uri="{FF2B5EF4-FFF2-40B4-BE49-F238E27FC236}">
                <a16:creationId xmlns:a16="http://schemas.microsoft.com/office/drawing/2014/main" id="{FB55CE70-0397-4943-84BE-EA9C138A4F90}"/>
              </a:ext>
            </a:extLst>
          </p:cNvPr>
          <p:cNvSpPr/>
          <p:nvPr/>
        </p:nvSpPr>
        <p:spPr>
          <a:xfrm>
            <a:off x="952858" y="4280219"/>
            <a:ext cx="7834489"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R1(config-if)# </a:t>
            </a:r>
            <a:r>
              <a:rPr lang="en-US" sz="1600" b="1" dirty="0">
                <a:solidFill>
                  <a:srgbClr val="FFFFF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network point-to-point</a:t>
            </a:r>
            <a:endParaRPr lang="en-US" sz="1600" dirty="0"/>
          </a:p>
        </p:txBody>
      </p:sp>
      <p:sp>
        <p:nvSpPr>
          <p:cNvPr id="10" name="TextBox 9">
            <a:extLst>
              <a:ext uri="{FF2B5EF4-FFF2-40B4-BE49-F238E27FC236}">
                <a16:creationId xmlns:a16="http://schemas.microsoft.com/office/drawing/2014/main" id="{D0D64700-6F57-324E-98F7-BB905EDAC6D7}"/>
              </a:ext>
            </a:extLst>
          </p:cNvPr>
          <p:cNvSpPr txBox="1"/>
          <p:nvPr/>
        </p:nvSpPr>
        <p:spPr>
          <a:xfrm>
            <a:off x="632882" y="5022925"/>
            <a:ext cx="196143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Result at R2:</a:t>
            </a:r>
          </a:p>
        </p:txBody>
      </p:sp>
      <p:sp>
        <p:nvSpPr>
          <p:cNvPr id="11" name="Rectangle 10">
            <a:extLst>
              <a:ext uri="{FF2B5EF4-FFF2-40B4-BE49-F238E27FC236}">
                <a16:creationId xmlns:a16="http://schemas.microsoft.com/office/drawing/2014/main" id="{2680B196-E483-E642-AFC9-43C75D70C226}"/>
              </a:ext>
            </a:extLst>
          </p:cNvPr>
          <p:cNvSpPr/>
          <p:nvPr/>
        </p:nvSpPr>
        <p:spPr>
          <a:xfrm>
            <a:off x="952858" y="5459203"/>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10.10.1.0/</a:t>
            </a:r>
            <a:r>
              <a:rPr lang="en-US" sz="1600" dirty="0">
                <a:solidFill>
                  <a:srgbClr val="FBAB18"/>
                </a:solidFill>
                <a:latin typeface="Courier New" panose="02070309020205020404" pitchFamily="49" charset="0"/>
              </a:rPr>
              <a:t>24</a:t>
            </a:r>
            <a:r>
              <a:rPr lang="en-US" sz="1600" dirty="0">
                <a:solidFill>
                  <a:srgbClr val="DFDFDF"/>
                </a:solidFill>
                <a:latin typeface="Courier New" panose="02070309020205020404" pitchFamily="49" charset="0"/>
              </a:rPr>
              <a:t> [110/2] via 10.1.1.5, 00:03:05, GigabitEthernet0/0/0</a:t>
            </a:r>
            <a:endParaRPr lang="en-US" sz="1600" dirty="0"/>
          </a:p>
        </p:txBody>
      </p:sp>
    </p:spTree>
    <p:custDataLst>
      <p:tags r:id="rId1"/>
    </p:custDataLst>
    <p:extLst>
      <p:ext uri="{BB962C8B-B14F-4D97-AF65-F5344CB8AC3E}">
        <p14:creationId xmlns:p14="http://schemas.microsoft.com/office/powerpoint/2010/main" val="360509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Manually Set OSPF Cost Value</a:t>
            </a:r>
          </a:p>
        </p:txBody>
      </p:sp>
      <p:sp>
        <p:nvSpPr>
          <p:cNvPr id="4" name="Content Placeholder 3">
            <a:extLst>
              <a:ext uri="{FF2B5EF4-FFF2-40B4-BE49-F238E27FC236}">
                <a16:creationId xmlns:a16="http://schemas.microsoft.com/office/drawing/2014/main" id="{B8F5B567-5A1D-3A44-9B90-7FCCCC3576EE}"/>
              </a:ext>
            </a:extLst>
          </p:cNvPr>
          <p:cNvSpPr>
            <a:spLocks noGrp="1"/>
          </p:cNvSpPr>
          <p:nvPr>
            <p:ph idx="1"/>
          </p:nvPr>
        </p:nvSpPr>
        <p:spPr>
          <a:xfrm>
            <a:off x="632883" y="975784"/>
            <a:ext cx="11040076" cy="2708613"/>
          </a:xfrm>
        </p:spPr>
        <p:txBody>
          <a:bodyPr/>
          <a:lstStyle/>
          <a:p>
            <a:pPr marL="0" indent="0" algn="l"/>
            <a:r>
              <a:rPr lang="en-US" sz="2133" dirty="0">
                <a:solidFill>
                  <a:srgbClr val="000000"/>
                </a:solidFill>
              </a:rPr>
              <a:t>Reasons to manually set the cost value include:</a:t>
            </a:r>
          </a:p>
          <a:p>
            <a:pPr marL="554633" lvl="1" indent="-457189"/>
            <a:r>
              <a:rPr lang="en-US" dirty="0">
                <a:solidFill>
                  <a:srgbClr val="000000"/>
                </a:solidFill>
              </a:rPr>
              <a:t>The Administrator may want to influence path selection within OSPF, causing different paths to be selected than what normally would given default costs and cost accumulation.</a:t>
            </a:r>
          </a:p>
          <a:p>
            <a:pPr marL="554633" lvl="1" indent="-457189"/>
            <a:r>
              <a:rPr lang="en-US" dirty="0">
                <a:solidFill>
                  <a:srgbClr val="000000"/>
                </a:solidFill>
              </a:rPr>
              <a:t>Connections to equipment from other vendors who use a different formula to calculate OSPF cost.</a:t>
            </a:r>
          </a:p>
          <a:p>
            <a:pPr marL="457189" indent="-457189" algn="l">
              <a:buFont typeface="Arial" panose="020B0604020202020204" pitchFamily="34" charset="0"/>
              <a:buChar char="•"/>
            </a:pPr>
            <a:endParaRPr lang="en-US" sz="2133" dirty="0">
              <a:solidFill>
                <a:srgbClr val="000000"/>
              </a:solidFill>
            </a:endParaRPr>
          </a:p>
          <a:p>
            <a:pPr marL="0" indent="0" algn="l"/>
            <a:r>
              <a:rPr lang="en-US" sz="2133" dirty="0">
                <a:solidFill>
                  <a:srgbClr val="000000"/>
                </a:solidFill>
              </a:rPr>
              <a:t>To change the cost value reported by the local OSPF router to other OSPF routers, use the interface configuration command </a:t>
            </a:r>
            <a:r>
              <a:rPr lang="en-US" sz="2133" b="1" dirty="0">
                <a:solidFill>
                  <a:srgbClr val="000000"/>
                </a:solidFill>
              </a:rPr>
              <a:t>ip ospf cost</a:t>
            </a:r>
            <a:r>
              <a:rPr lang="en-US" sz="2133" dirty="0">
                <a:solidFill>
                  <a:srgbClr val="000000"/>
                </a:solidFill>
              </a:rPr>
              <a:t> </a:t>
            </a:r>
            <a:r>
              <a:rPr lang="en-US" sz="2133" i="1" dirty="0">
                <a:solidFill>
                  <a:srgbClr val="000000"/>
                </a:solidFill>
              </a:rPr>
              <a:t>value</a:t>
            </a:r>
            <a:r>
              <a:rPr lang="en-US" sz="2133" dirty="0">
                <a:solidFill>
                  <a:srgbClr val="000000"/>
                </a:solidFill>
              </a:rPr>
              <a:t>.</a:t>
            </a:r>
          </a:p>
        </p:txBody>
      </p:sp>
      <p:sp>
        <p:nvSpPr>
          <p:cNvPr id="7" name="Rectangle 6">
            <a:extLst>
              <a:ext uri="{FF2B5EF4-FFF2-40B4-BE49-F238E27FC236}">
                <a16:creationId xmlns:a16="http://schemas.microsoft.com/office/drawing/2014/main" id="{833368B8-E60A-3641-B455-DBAC0440D770}"/>
              </a:ext>
            </a:extLst>
          </p:cNvPr>
          <p:cNvSpPr/>
          <p:nvPr/>
        </p:nvSpPr>
        <p:spPr>
          <a:xfrm>
            <a:off x="2911880" y="4381528"/>
            <a:ext cx="6238992" cy="107721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g0/0/1</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30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interface lo0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10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247653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Hello Packet Intervals</a:t>
            </a:r>
          </a:p>
        </p:txBody>
      </p:sp>
      <p:sp>
        <p:nvSpPr>
          <p:cNvPr id="4" name="Content Placeholder 3">
            <a:extLst>
              <a:ext uri="{FF2B5EF4-FFF2-40B4-BE49-F238E27FC236}">
                <a16:creationId xmlns:a16="http://schemas.microsoft.com/office/drawing/2014/main" id="{23E2B369-4575-4342-884E-D72FFA17E1D3}"/>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OSPFv2 Hello packets are transmitted to multicast address 224.0.0.5 (all OSPF routers) every 10 seconds. This is the default timer value on multiaccess and point-to-point networks.</a:t>
            </a:r>
          </a:p>
          <a:p>
            <a:pPr marL="97444" lvl="1" indent="0">
              <a:buNone/>
            </a:pPr>
            <a:r>
              <a:rPr lang="en-US" b="1" dirty="0">
                <a:solidFill>
                  <a:srgbClr val="000000"/>
                </a:solidFill>
              </a:rPr>
              <a:t>Note</a:t>
            </a:r>
            <a:r>
              <a:rPr lang="en-US" dirty="0">
                <a:solidFill>
                  <a:srgbClr val="000000"/>
                </a:solidFill>
              </a:rPr>
              <a:t>: Hello packets are not sent on interfaces set to passive by the </a:t>
            </a:r>
            <a:r>
              <a:rPr lang="en-US" b="1" dirty="0">
                <a:solidFill>
                  <a:srgbClr val="000000"/>
                </a:solidFill>
              </a:rPr>
              <a:t>passive-interface</a:t>
            </a:r>
            <a:r>
              <a:rPr lang="en-US"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Dead interval is the period that the router waits to receive a Hello packet before declaring the neighbor down. If the Dead interval expires before the routers receive a Hello packet, OSPF removes that neighbor from its link-state database (LSDB). The router floods the LSDB with information about the down neighbor out all OSPF-enabled interfaces. Cisco uses a default of 4 times the Hello interval. This is 40 seconds on multiaccess and point-to-point networks.</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1872438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851153"/>
          </a:xfrm>
        </p:spPr>
        <p:txBody>
          <a:bodyPr/>
          <a:lstStyle/>
          <a:p>
            <a:pPr marL="380990" indent="-380990" algn="l">
              <a:buFont typeface="Arial" panose="020B0604020202020204" pitchFamily="34" charset="0"/>
              <a:buChar char="•"/>
            </a:pPr>
            <a:r>
              <a:rPr lang="en-US" sz="2133" dirty="0">
                <a:solidFill>
                  <a:srgbClr val="000000"/>
                </a:solidFill>
              </a:rPr>
              <a:t>The OSPF Hello and Dead intervals are configurable on a per-interface basis. </a:t>
            </a:r>
          </a:p>
          <a:p>
            <a:pPr marL="380990" indent="-380990" algn="l">
              <a:buFont typeface="Arial" panose="020B0604020202020204" pitchFamily="34" charset="0"/>
              <a:buChar char="•"/>
            </a:pPr>
            <a:r>
              <a:rPr lang="en-US" sz="2133" dirty="0">
                <a:solidFill>
                  <a:srgbClr val="000000"/>
                </a:solidFill>
              </a:rPr>
              <a:t>The OSPF intervals must match or a neighbor adjacency does not occur. </a:t>
            </a:r>
          </a:p>
          <a:p>
            <a:pPr marL="380990" indent="-380990" algn="l">
              <a:buFont typeface="Arial" panose="020B0604020202020204" pitchFamily="34" charset="0"/>
              <a:buChar char="•"/>
            </a:pPr>
            <a:r>
              <a:rPr lang="en-US" sz="2133" dirty="0">
                <a:solidFill>
                  <a:srgbClr val="000000"/>
                </a:solidFill>
              </a:rPr>
              <a:t>To verify the currently configured OSPFv2 interface intervals,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The Gigabit Ethernet 0/0/0 Hello and Dead intervals are set to the default 10 seconds and 40 seconds respectively.</a:t>
            </a:r>
          </a:p>
        </p:txBody>
      </p:sp>
      <p:sp>
        <p:nvSpPr>
          <p:cNvPr id="6" name="Rectangle 5">
            <a:extLst>
              <a:ext uri="{FF2B5EF4-FFF2-40B4-BE49-F238E27FC236}">
                <a16:creationId xmlns:a16="http://schemas.microsoft.com/office/drawing/2014/main" id="{BD3B10D4-8AAB-964C-A70B-4B5D7D4A63F2}"/>
              </a:ext>
            </a:extLst>
          </p:cNvPr>
          <p:cNvSpPr/>
          <p:nvPr/>
        </p:nvSpPr>
        <p:spPr>
          <a:xfrm>
            <a:off x="632883" y="3074213"/>
            <a:ext cx="1079147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g0/0/0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Process ID 10, Router ID 1.1.1.1, Network Type POINT_TO_POINT, Cost: 10</a:t>
            </a:r>
          </a:p>
          <a:p>
            <a:r>
              <a:rPr lang="en-US" sz="1600" dirty="0">
                <a:solidFill>
                  <a:schemeClr val="bg1"/>
                </a:solidFill>
                <a:latin typeface="Courier New" panose="02070309020205020404" pitchFamily="49" charset="0"/>
                <a:cs typeface="Courier New" panose="02070309020205020404" pitchFamily="49" charset="0"/>
              </a:rPr>
              <a:t>  Topology-MTID 	Cost 	Disabled 	Shutdown 	Topology Name </a:t>
            </a:r>
          </a:p>
          <a:p>
            <a:r>
              <a:rPr lang="en-US" sz="1600" dirty="0">
                <a:solidFill>
                  <a:schemeClr val="bg1"/>
                </a:solidFill>
                <a:latin typeface="Courier New" panose="02070309020205020404" pitchFamily="49" charset="0"/>
                <a:cs typeface="Courier New" panose="02070309020205020404" pitchFamily="49" charset="0"/>
              </a:rPr>
              <a:t>  	    0 		10 		   no 		   no 		   Base </a:t>
            </a:r>
          </a:p>
          <a:p>
            <a:r>
              <a:rPr lang="en-US" sz="1600" dirty="0">
                <a:solidFill>
                  <a:schemeClr val="bg1"/>
                </a:solidFill>
                <a:latin typeface="Courier New" panose="02070309020205020404" pitchFamily="49" charset="0"/>
                <a:cs typeface="Courier New" panose="02070309020205020404" pitchFamily="49" charset="0"/>
              </a:rPr>
              <a:t>  Enabled by interface config, including secondary </a:t>
            </a:r>
            <a:r>
              <a:rPr lang="en-US" sz="1600" dirty="0" err="1">
                <a:solidFill>
                  <a:schemeClr val="bg1"/>
                </a:solidFill>
                <a:latin typeface="Courier New" panose="02070309020205020404" pitchFamily="49" charset="0"/>
                <a:cs typeface="Courier New" panose="02070309020205020404" pitchFamily="49" charset="0"/>
              </a:rPr>
              <a:t>ip</a:t>
            </a:r>
            <a:r>
              <a:rPr lang="en-US" sz="1600" dirty="0">
                <a:solidFill>
                  <a:schemeClr val="bg1"/>
                </a:solidFill>
                <a:latin typeface="Courier New" panose="02070309020205020404" pitchFamily="49" charset="0"/>
                <a:cs typeface="Courier New" panose="02070309020205020404" pitchFamily="49" charset="0"/>
              </a:rPr>
              <a:t> addresses </a:t>
            </a:r>
          </a:p>
          <a:p>
            <a:r>
              <a:rPr lang="en-US" sz="1600" dirty="0">
                <a:solidFill>
                  <a:schemeClr val="bg1"/>
                </a:solidFill>
                <a:latin typeface="Courier New" panose="02070309020205020404" pitchFamily="49" charset="0"/>
                <a:cs typeface="Courier New" panose="02070309020205020404" pitchFamily="49" charset="0"/>
              </a:rPr>
              <a:t>  Transmit Delay is 1 sec, State POINT_TO_POINT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Timer intervals configured, Hello 10, Dead 40</a:t>
            </a:r>
            <a:r>
              <a:rPr lang="en-US" sz="1600" dirty="0">
                <a:solidFill>
                  <a:schemeClr val="bg1"/>
                </a:solidFill>
                <a:latin typeface="Courier New" panose="02070309020205020404" pitchFamily="49" charset="0"/>
                <a:cs typeface="Courier New" panose="02070309020205020404" pitchFamily="49" charset="0"/>
              </a:rPr>
              <a:t>, Wait 40, Retransmit 5</a:t>
            </a:r>
          </a:p>
          <a:p>
            <a:r>
              <a:rPr lang="en-US" sz="1600" dirty="0">
                <a:solidFill>
                  <a:schemeClr val="bg1"/>
                </a:solidFill>
                <a:latin typeface="Courier New" panose="02070309020205020404" pitchFamily="49" charset="0"/>
                <a:cs typeface="Courier New" panose="02070309020205020404" pitchFamily="49" charset="0"/>
              </a:rPr>
              <a:t>    </a:t>
            </a:r>
            <a:r>
              <a:rPr lang="en-US" sz="1600" dirty="0" err="1">
                <a:solidFill>
                  <a:schemeClr val="bg1"/>
                </a:solidFill>
                <a:latin typeface="Courier New" panose="02070309020205020404" pitchFamily="49" charset="0"/>
                <a:cs typeface="Courier New" panose="02070309020205020404" pitchFamily="49" charset="0"/>
              </a:rPr>
              <a:t>oob</a:t>
            </a:r>
            <a:r>
              <a:rPr lang="en-US" sz="1600" dirty="0">
                <a:solidFill>
                  <a:schemeClr val="bg1"/>
                </a:solidFill>
                <a:latin typeface="Courier New" panose="02070309020205020404" pitchFamily="49" charset="0"/>
                <a:cs typeface="Courier New" panose="02070309020205020404" pitchFamily="49" charset="0"/>
              </a:rPr>
              <a:t>-resync timeout 40</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285207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 (Cont.)</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261651"/>
          </a:xfrm>
        </p:spPr>
        <p:txBody>
          <a:bodyPr/>
          <a:lstStyle/>
          <a:p>
            <a:pPr marL="0" indent="0" algn="l"/>
            <a:r>
              <a:rPr lang="en-US" sz="2133" dirty="0">
                <a:solidFill>
                  <a:srgbClr val="000000"/>
                </a:solidFill>
              </a:rPr>
              <a:t>Use the </a:t>
            </a:r>
            <a:r>
              <a:rPr lang="en-US" sz="2133" b="1" dirty="0">
                <a:solidFill>
                  <a:srgbClr val="000000"/>
                </a:solidFill>
              </a:rPr>
              <a:t>show ip ospf neighbor</a:t>
            </a:r>
            <a:r>
              <a:rPr lang="en-US" sz="2133" dirty="0">
                <a:solidFill>
                  <a:srgbClr val="000000"/>
                </a:solidFill>
              </a:rPr>
              <a:t> command to see the Dead Time counting down from 40 seconds. By default, this value is refreshed every 10 seconds when R1 receives a Hello from the neighbor.</a:t>
            </a:r>
          </a:p>
        </p:txBody>
      </p:sp>
      <p:sp>
        <p:nvSpPr>
          <p:cNvPr id="2" name="Rectangle 1">
            <a:extLst>
              <a:ext uri="{FF2B5EF4-FFF2-40B4-BE49-F238E27FC236}">
                <a16:creationId xmlns:a16="http://schemas.microsoft.com/office/drawing/2014/main" id="{1A44F4DF-A5BD-F24A-8AC4-EFBAF32BB7BE}"/>
              </a:ext>
            </a:extLst>
          </p:cNvPr>
          <p:cNvSpPr/>
          <p:nvPr/>
        </p:nvSpPr>
        <p:spPr>
          <a:xfrm>
            <a:off x="233917" y="2553422"/>
            <a:ext cx="11325200"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14243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a:t>
            </a:r>
          </a:p>
        </p:txBody>
      </p:sp>
      <p:sp>
        <p:nvSpPr>
          <p:cNvPr id="6" name="Content Placeholder 5">
            <a:extLst>
              <a:ext uri="{FF2B5EF4-FFF2-40B4-BE49-F238E27FC236}">
                <a16:creationId xmlns:a16="http://schemas.microsoft.com/office/drawing/2014/main" id="{CB080720-9B2A-A147-B5A4-A5D6F97EB18A}"/>
              </a:ext>
            </a:extLst>
          </p:cNvPr>
          <p:cNvSpPr>
            <a:spLocks noGrp="1"/>
          </p:cNvSpPr>
          <p:nvPr>
            <p:ph idx="1"/>
          </p:nvPr>
        </p:nvSpPr>
        <p:spPr>
          <a:xfrm>
            <a:off x="632883" y="975784"/>
            <a:ext cx="11040076" cy="2453217"/>
          </a:xfrm>
        </p:spPr>
        <p:txBody>
          <a:bodyPr/>
          <a:lstStyle/>
          <a:p>
            <a:pPr marL="457189" indent="-457189" algn="l">
              <a:buFont typeface="Arial" panose="020B0604020202020204" pitchFamily="34" charset="0"/>
              <a:buChar char="•"/>
            </a:pPr>
            <a:r>
              <a:rPr lang="en-US" sz="2133" dirty="0">
                <a:solidFill>
                  <a:srgbClr val="000000"/>
                </a:solidFill>
              </a:rPr>
              <a:t>It may be desirable to change the OSPF timers so that routers detect network failures in less time. Doing this increases traffic, but sometimes the need for quick convergence is more important than the extra traffic it creates.</a:t>
            </a:r>
          </a:p>
          <a:p>
            <a:pPr marL="97444" lvl="1" indent="0">
              <a:buNone/>
            </a:pPr>
            <a:r>
              <a:rPr lang="en-US" b="1" dirty="0">
                <a:solidFill>
                  <a:srgbClr val="000000"/>
                </a:solidFill>
              </a:rPr>
              <a:t>Note</a:t>
            </a:r>
            <a:r>
              <a:rPr lang="en-US" dirty="0">
                <a:solidFill>
                  <a:srgbClr val="000000"/>
                </a:solidFill>
              </a:rPr>
              <a:t>: The default Hello and Dead intervals are based on best practices and should only be altered in rare situations.</a:t>
            </a:r>
          </a:p>
          <a:p>
            <a:pPr marL="457189" indent="-457189" algn="l">
              <a:buFont typeface="Arial" panose="020B0604020202020204" pitchFamily="34" charset="0"/>
              <a:buChar char="•"/>
            </a:pPr>
            <a:r>
              <a:rPr lang="en-US" sz="2133" dirty="0">
                <a:solidFill>
                  <a:srgbClr val="000000"/>
                </a:solidFill>
              </a:rPr>
              <a:t>OSPFv2 Hello and Dead intervals can be modified manually using the following interface configuration mode commands:</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79F3A6EF-FCC6-6244-8551-F96011E54C0F}"/>
              </a:ext>
            </a:extLst>
          </p:cNvPr>
          <p:cNvSpPr/>
          <p:nvPr/>
        </p:nvSpPr>
        <p:spPr>
          <a:xfrm>
            <a:off x="1249304" y="3564467"/>
            <a:ext cx="9256888" cy="748795"/>
          </a:xfrm>
          <a:prstGeom prst="rect">
            <a:avLst/>
          </a:prstGeom>
          <a:solidFill>
            <a:srgbClr val="000000"/>
          </a:solidFill>
        </p:spPr>
        <p:txBody>
          <a:bodyPr wrap="square">
            <a:spAutoFit/>
          </a:bodyPr>
          <a:lstStyle/>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hello-interval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dead-interval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p:txBody>
      </p:sp>
      <p:sp>
        <p:nvSpPr>
          <p:cNvPr id="8" name="Rectangle 7">
            <a:extLst>
              <a:ext uri="{FF2B5EF4-FFF2-40B4-BE49-F238E27FC236}">
                <a16:creationId xmlns:a16="http://schemas.microsoft.com/office/drawing/2014/main" id="{E8787F22-DD41-B34D-AC5B-2B4EFFA6874B}"/>
              </a:ext>
            </a:extLst>
          </p:cNvPr>
          <p:cNvSpPr/>
          <p:nvPr/>
        </p:nvSpPr>
        <p:spPr>
          <a:xfrm>
            <a:off x="632883" y="4561709"/>
            <a:ext cx="9956800" cy="748795"/>
          </a:xfrm>
          <a:prstGeom prst="rect">
            <a:avLst/>
          </a:prstGeom>
        </p:spPr>
        <p:txBody>
          <a:bodyPr wrap="square">
            <a:spAutoFit/>
          </a:bodyPr>
          <a:lstStyle/>
          <a:p>
            <a:pPr marL="380990" indent="-380990">
              <a:buFont typeface="Arial" panose="020B0604020202020204" pitchFamily="34" charset="0"/>
              <a:buChar char="•"/>
            </a:pPr>
            <a:r>
              <a:rPr lang="en-US" sz="2133" dirty="0">
                <a:solidFill>
                  <a:srgbClr val="000000"/>
                </a:solidFill>
              </a:rPr>
              <a:t>Use the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hello-interval</a:t>
            </a:r>
            <a:r>
              <a:rPr lang="en-US" sz="2133" dirty="0">
                <a:solidFill>
                  <a:srgbClr val="000000"/>
                </a:solidFill>
              </a:rPr>
              <a:t> and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dead-interval</a:t>
            </a:r>
            <a:r>
              <a:rPr lang="en-US" sz="2133" dirty="0">
                <a:solidFill>
                  <a:srgbClr val="000000"/>
                </a:solidFill>
              </a:rPr>
              <a:t> commands to reset the intervals to their default.</a:t>
            </a:r>
          </a:p>
        </p:txBody>
      </p:sp>
    </p:spTree>
    <p:custDataLst>
      <p:tags r:id="rId1"/>
    </p:custDataLst>
    <p:extLst>
      <p:ext uri="{BB962C8B-B14F-4D97-AF65-F5344CB8AC3E}">
        <p14:creationId xmlns:p14="http://schemas.microsoft.com/office/powerpoint/2010/main" val="10048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 (Cont.)</a:t>
            </a:r>
          </a:p>
        </p:txBody>
      </p:sp>
      <p:sp>
        <p:nvSpPr>
          <p:cNvPr id="4" name="Content Placeholder 3">
            <a:extLst>
              <a:ext uri="{FF2B5EF4-FFF2-40B4-BE49-F238E27FC236}">
                <a16:creationId xmlns:a16="http://schemas.microsoft.com/office/drawing/2014/main" id="{BA248F11-46E1-E040-A3C0-84336EECDDAE}"/>
              </a:ext>
            </a:extLst>
          </p:cNvPr>
          <p:cNvSpPr>
            <a:spLocks noGrp="1"/>
          </p:cNvSpPr>
          <p:nvPr>
            <p:ph idx="1"/>
          </p:nvPr>
        </p:nvSpPr>
        <p:spPr>
          <a:xfrm>
            <a:off x="632883" y="975783"/>
            <a:ext cx="11040076" cy="2465447"/>
          </a:xfrm>
        </p:spPr>
        <p:txBody>
          <a:bodyPr/>
          <a:lstStyle/>
          <a:p>
            <a:pPr marL="457189" indent="-457189" algn="l">
              <a:buFont typeface="Arial" panose="020B0604020202020204" pitchFamily="34" charset="0"/>
              <a:buChar char="•"/>
            </a:pPr>
            <a:r>
              <a:rPr lang="en-US" sz="2133" dirty="0">
                <a:solidFill>
                  <a:srgbClr val="000000"/>
                </a:solidFill>
              </a:rPr>
              <a:t>In the example, the Hello interval for the link between R1 and R2 is changed to 5 seconds. The Cisco IOS automatically modifies the Dead interval to four times the Hello interval. However, you can document the new Dead interval in the configuration by manually setting it to 20 seconds, as shown.</a:t>
            </a:r>
          </a:p>
          <a:p>
            <a:pPr marL="457189" indent="-457189" algn="l">
              <a:buFont typeface="Arial" panose="020B0604020202020204" pitchFamily="34" charset="0"/>
              <a:buChar char="•"/>
            </a:pPr>
            <a:r>
              <a:rPr lang="en-US" sz="2133" dirty="0">
                <a:solidFill>
                  <a:srgbClr val="000000"/>
                </a:solidFill>
              </a:rPr>
              <a:t>When the Dead Timer on R1 expires, R1 and R2 lose adjacency. R1 and R2 must be configured with the same Hello interval.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on R1 to verify the neighbor adjacencies.</a:t>
            </a:r>
          </a:p>
          <a:p>
            <a:pPr marL="457189" indent="-457189"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44495386-84D6-C140-8B83-AD26ECFEC27E}"/>
              </a:ext>
            </a:extLst>
          </p:cNvPr>
          <p:cNvSpPr/>
          <p:nvPr/>
        </p:nvSpPr>
        <p:spPr>
          <a:xfrm>
            <a:off x="689803" y="3535015"/>
            <a:ext cx="1092623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hello-interval 5</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dead-interval 20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*Jun 7 04:56:07.571: %OSPF-5-ADJCHG: Process 10,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Nbr</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on GigabitEthernet0/0/0 from FULL to DOWN, Neighbor Down: Dead timer expired</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Dead Time 	Address 		Interface </a:t>
            </a:r>
          </a:p>
          <a:p>
            <a:r>
              <a:rPr lang="en-US" sz="1600" dirty="0">
                <a:solidFill>
                  <a:schemeClr val="bg1"/>
                </a:solidFill>
                <a:latin typeface="Courier New" panose="02070309020205020404" pitchFamily="49" charset="0"/>
                <a:cs typeface="Courier New" panose="02070309020205020404" pitchFamily="49" charset="0"/>
              </a:rPr>
              <a:t>3.3.3.3 		0 	FULL/00:00:37 	10.1.1.13 	GigabitEthernet0/0/1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8640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2.5 Default Route Propagation</a:t>
            </a:r>
          </a:p>
        </p:txBody>
      </p:sp>
    </p:spTree>
    <p:custDataLst>
      <p:tags r:id="rId1"/>
    </p:custDataLst>
    <p:extLst>
      <p:ext uri="{BB962C8B-B14F-4D97-AF65-F5344CB8AC3E}">
        <p14:creationId xmlns:p14="http://schemas.microsoft.com/office/powerpoint/2010/main" val="2317129594"/>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Propagate a Default Static Route in OSPFv2</a:t>
            </a:r>
            <a:endParaRPr lang="en-US" dirty="0"/>
          </a:p>
        </p:txBody>
      </p:sp>
      <p:sp>
        <p:nvSpPr>
          <p:cNvPr id="4" name="Content Placeholder 3">
            <a:extLst>
              <a:ext uri="{FF2B5EF4-FFF2-40B4-BE49-F238E27FC236}">
                <a16:creationId xmlns:a16="http://schemas.microsoft.com/office/drawing/2014/main" id="{33A88DA3-CDD0-ED4B-A613-6C372369F8C5}"/>
              </a:ext>
            </a:extLst>
          </p:cNvPr>
          <p:cNvSpPr>
            <a:spLocks noGrp="1"/>
          </p:cNvSpPr>
          <p:nvPr>
            <p:ph idx="1"/>
          </p:nvPr>
        </p:nvSpPr>
        <p:spPr>
          <a:xfrm>
            <a:off x="632883" y="948990"/>
            <a:ext cx="11040076" cy="3020221"/>
          </a:xfrm>
        </p:spPr>
        <p:txBody>
          <a:bodyPr/>
          <a:lstStyle/>
          <a:p>
            <a:pPr marL="0" indent="0" algn="l"/>
            <a:r>
              <a:rPr lang="en-US" sz="2133" dirty="0">
                <a:solidFill>
                  <a:srgbClr val="000000"/>
                </a:solidFill>
              </a:rPr>
              <a:t>To propagate a default route, the edge router must be configured with the following:</a:t>
            </a:r>
          </a:p>
          <a:p>
            <a:pPr marL="380990" indent="-380990" algn="l">
              <a:buFont typeface="Arial" panose="020B0604020202020204" pitchFamily="34" charset="0"/>
              <a:buChar char="•"/>
            </a:pPr>
            <a:r>
              <a:rPr lang="en-US" sz="1867" dirty="0">
                <a:solidFill>
                  <a:srgbClr val="000000"/>
                </a:solidFill>
              </a:rPr>
              <a:t>A default static route using the </a:t>
            </a:r>
            <a:r>
              <a:rPr lang="en-US" sz="1867" b="1" dirty="0" err="1">
                <a:solidFill>
                  <a:srgbClr val="000000"/>
                </a:solidFill>
              </a:rPr>
              <a:t>ip</a:t>
            </a:r>
            <a:r>
              <a:rPr lang="en-US" sz="1867" b="1" dirty="0">
                <a:solidFill>
                  <a:srgbClr val="000000"/>
                </a:solidFill>
              </a:rPr>
              <a:t> route 0.0.0.0 0.0.0.0</a:t>
            </a:r>
            <a:r>
              <a:rPr lang="en-US" sz="1867" dirty="0">
                <a:solidFill>
                  <a:srgbClr val="000000"/>
                </a:solidFill>
              </a:rPr>
              <a:t> [</a:t>
            </a:r>
            <a:r>
              <a:rPr lang="en-US" sz="1867" i="1" dirty="0">
                <a:solidFill>
                  <a:srgbClr val="000000"/>
                </a:solidFill>
              </a:rPr>
              <a:t>next-hop-address</a:t>
            </a:r>
            <a:r>
              <a:rPr lang="en-US" sz="1867" dirty="0">
                <a:solidFill>
                  <a:srgbClr val="000000"/>
                </a:solidFill>
              </a:rPr>
              <a:t> | </a:t>
            </a:r>
            <a:r>
              <a:rPr lang="en-US" sz="1867" i="1" dirty="0">
                <a:solidFill>
                  <a:srgbClr val="000000"/>
                </a:solidFill>
              </a:rPr>
              <a:t>exit-</a:t>
            </a:r>
            <a:r>
              <a:rPr lang="en-US" sz="1867" i="1" dirty="0" err="1">
                <a:solidFill>
                  <a:srgbClr val="000000"/>
                </a:solidFill>
              </a:rPr>
              <a:t>intf</a:t>
            </a:r>
            <a:r>
              <a:rPr lang="en-US" sz="1867" dirty="0">
                <a:solidFill>
                  <a:srgbClr val="000000"/>
                </a:solidFill>
              </a:rPr>
              <a:t>] command.</a:t>
            </a:r>
          </a:p>
          <a:p>
            <a:pPr marL="380990" indent="-380990" algn="l">
              <a:buFont typeface="Arial" panose="020B0604020202020204" pitchFamily="34" charset="0"/>
              <a:buChar char="•"/>
            </a:pPr>
            <a:r>
              <a:rPr lang="en-US" sz="1867" dirty="0">
                <a:solidFill>
                  <a:srgbClr val="000000"/>
                </a:solidFill>
              </a:rPr>
              <a:t>The </a:t>
            </a:r>
            <a:r>
              <a:rPr lang="en-US" sz="1867" b="1" dirty="0">
                <a:solidFill>
                  <a:srgbClr val="000000"/>
                </a:solidFill>
              </a:rPr>
              <a:t>default-information originate</a:t>
            </a:r>
            <a:r>
              <a:rPr lang="en-US" sz="1867" dirty="0">
                <a:solidFill>
                  <a:srgbClr val="000000"/>
                </a:solidFill>
              </a:rPr>
              <a:t> router configuration command. This instructs R2 to be the source of the default route information and propagate the default static route in OSPF updates.</a:t>
            </a:r>
          </a:p>
          <a:p>
            <a:pPr marL="0" indent="0" algn="l"/>
            <a:r>
              <a:rPr lang="en-US" sz="2133" dirty="0">
                <a:solidFill>
                  <a:srgbClr val="000000"/>
                </a:solidFill>
              </a:rPr>
              <a:t>In the example, R2 is configured with a loopback to simulate a connection to the internet. A default route is configured and propagated to all other OSPF routers in the routing domain.</a:t>
            </a:r>
          </a:p>
          <a:p>
            <a:pPr marL="97444" lvl="1" indent="0">
              <a:buNone/>
            </a:pPr>
            <a:r>
              <a:rPr lang="en-US" sz="1600" b="1" dirty="0">
                <a:solidFill>
                  <a:srgbClr val="000000"/>
                </a:solidFill>
              </a:rPr>
              <a:t>Note</a:t>
            </a:r>
            <a:r>
              <a:rPr lang="en-US" sz="1600" dirty="0">
                <a:solidFill>
                  <a:srgbClr val="000000"/>
                </a:solidFill>
              </a:rPr>
              <a:t>: When configuring static routes, best practice is to use the next-hop IP address. However, when simulating a connection to the internet, there is no next-hop IP address. Therefore, we use the </a:t>
            </a:r>
            <a:r>
              <a:rPr lang="en-US" sz="1600" i="1" dirty="0">
                <a:solidFill>
                  <a:srgbClr val="000000"/>
                </a:solidFill>
              </a:rPr>
              <a:t>exit-intf</a:t>
            </a:r>
            <a:r>
              <a:rPr lang="en-US" sz="1600" dirty="0">
                <a:solidFill>
                  <a:srgbClr val="000000"/>
                </a:solidFill>
              </a:rPr>
              <a:t> argument.</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8A1D4731-8374-B041-9E4E-0D44336ED905}"/>
              </a:ext>
            </a:extLst>
          </p:cNvPr>
          <p:cNvSpPr/>
          <p:nvPr/>
        </p:nvSpPr>
        <p:spPr>
          <a:xfrm>
            <a:off x="632883" y="4036196"/>
            <a:ext cx="11243027" cy="2124236"/>
          </a:xfrm>
          <a:prstGeom prst="rect">
            <a:avLst/>
          </a:prstGeom>
          <a:solidFill>
            <a:srgbClr val="000000"/>
          </a:solidFill>
        </p:spPr>
        <p:txBody>
          <a:bodyPr wrap="square">
            <a:spAutoFit/>
          </a:bodyPr>
          <a:lstStyle/>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interface lo1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address 64.100.0.1 255.255.255.252</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a:solidFill>
                  <a:schemeClr val="bg1"/>
                </a:solidFill>
                <a:latin typeface="Courier New" panose="02070309020205020404" pitchFamily="49" charset="0"/>
                <a:cs typeface="Courier New" panose="02070309020205020404" pitchFamily="49" charset="0"/>
              </a:rPr>
              <a:t>exit</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route 0.0.0.0 0.0.0.0 loopback 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%Default route without gateway, if not a point-to-point interface, may impact performance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router </a:t>
            </a:r>
            <a:r>
              <a:rPr lang="en-US" sz="1467" b="1" dirty="0" err="1">
                <a:solidFill>
                  <a:schemeClr val="bg1"/>
                </a:solidFill>
                <a:latin typeface="Courier New" panose="02070309020205020404" pitchFamily="49" charset="0"/>
                <a:cs typeface="Courier New" panose="02070309020205020404" pitchFamily="49" charset="0"/>
              </a:rPr>
              <a:t>ospf</a:t>
            </a:r>
            <a:r>
              <a:rPr lang="en-US" sz="1467" b="1" dirty="0">
                <a:solidFill>
                  <a:schemeClr val="bg1"/>
                </a:solidFill>
                <a:latin typeface="Courier New" panose="02070309020205020404" pitchFamily="49" charset="0"/>
                <a:cs typeface="Courier New" panose="02070309020205020404" pitchFamily="49" charset="0"/>
              </a:rPr>
              <a:t> 10</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default-information originate</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end</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26230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Verify the Propagated Default Route</a:t>
            </a:r>
            <a:endParaRPr lang="en-US" dirty="0"/>
          </a:p>
        </p:txBody>
      </p:sp>
      <p:sp>
        <p:nvSpPr>
          <p:cNvPr id="6" name="Content Placeholder 5">
            <a:extLst>
              <a:ext uri="{FF2B5EF4-FFF2-40B4-BE49-F238E27FC236}">
                <a16:creationId xmlns:a16="http://schemas.microsoft.com/office/drawing/2014/main" id="{75C69166-8BD7-CC4A-85F9-6263965C1ED9}"/>
              </a:ext>
            </a:extLst>
          </p:cNvPr>
          <p:cNvSpPr>
            <a:spLocks noGrp="1"/>
          </p:cNvSpPr>
          <p:nvPr>
            <p:ph idx="1"/>
          </p:nvPr>
        </p:nvSpPr>
        <p:spPr>
          <a:xfrm>
            <a:off x="632883" y="975784"/>
            <a:ext cx="11040076" cy="2038723"/>
          </a:xfrm>
        </p:spPr>
        <p:txBody>
          <a:bodyPr/>
          <a:lstStyle/>
          <a:p>
            <a:pPr marL="457189" indent="-457189" algn="l">
              <a:buFont typeface="Arial" panose="020B0604020202020204" pitchFamily="34" charset="0"/>
              <a:buChar char="•"/>
            </a:pPr>
            <a:r>
              <a:rPr lang="en-US" sz="2133" dirty="0">
                <a:solidFill>
                  <a:srgbClr val="000000"/>
                </a:solidFill>
              </a:rPr>
              <a:t>You can verify the default route settings on R2 using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route</a:t>
            </a:r>
            <a:r>
              <a:rPr lang="en-US" sz="2133" dirty="0">
                <a:solidFill>
                  <a:srgbClr val="000000"/>
                </a:solidFill>
              </a:rPr>
              <a:t> command. You can also verify that R1 and R3 received a default route.</a:t>
            </a:r>
          </a:p>
          <a:p>
            <a:pPr marL="457189" indent="-457189" algn="l">
              <a:buFont typeface="Arial" panose="020B0604020202020204" pitchFamily="34" charset="0"/>
              <a:buChar char="•"/>
            </a:pPr>
            <a:r>
              <a:rPr lang="en-US" sz="2133" dirty="0">
                <a:solidFill>
                  <a:srgbClr val="000000"/>
                </a:solidFill>
              </a:rPr>
              <a:t>Notice that the route source on R1 is </a:t>
            </a:r>
            <a:r>
              <a:rPr lang="en-US" sz="2133" b="1" dirty="0">
                <a:solidFill>
                  <a:srgbClr val="000000"/>
                </a:solidFill>
              </a:rPr>
              <a:t>O*E2</a:t>
            </a:r>
            <a:r>
              <a:rPr lang="en-US" sz="2133" dirty="0">
                <a:solidFill>
                  <a:srgbClr val="000000"/>
                </a:solidFill>
              </a:rPr>
              <a:t>, signifying that it was learned using OSPFv2. The asterisk identifies this as a good candidate for the default route. The E2 designation identifies that it is an external route. The meaning of E1 and E2 is beyond the scope of this module.</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F14C179B-814B-9C40-8169-476A4D02B5EF}"/>
              </a:ext>
            </a:extLst>
          </p:cNvPr>
          <p:cNvSpPr/>
          <p:nvPr/>
        </p:nvSpPr>
        <p:spPr>
          <a:xfrm>
            <a:off x="1873956" y="3257077"/>
            <a:ext cx="8556977"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R2#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0.0.0.0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 	  0.0.0.0/0 is directly connected, Loopback1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
        <p:nvSpPr>
          <p:cNvPr id="8" name="Rectangle 7">
            <a:extLst>
              <a:ext uri="{FF2B5EF4-FFF2-40B4-BE49-F238E27FC236}">
                <a16:creationId xmlns:a16="http://schemas.microsoft.com/office/drawing/2014/main" id="{92734ABC-E11F-7146-BB3C-7E0C1892F9E6}"/>
              </a:ext>
            </a:extLst>
          </p:cNvPr>
          <p:cNvSpPr/>
          <p:nvPr/>
        </p:nvSpPr>
        <p:spPr>
          <a:xfrm>
            <a:off x="1294459" y="4849280"/>
            <a:ext cx="10084741"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10.1.1.6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O*E2  0.0.0.0/0 [110/1] via 10.1.1.6, 00:11:08, GigabitEthernet0/0/0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346450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2.6 Verify Single-Area OSPFv2</a:t>
            </a:r>
          </a:p>
        </p:txBody>
      </p:sp>
    </p:spTree>
    <p:custDataLst>
      <p:tags r:id="rId1"/>
    </p:custDataLst>
    <p:extLst>
      <p:ext uri="{BB962C8B-B14F-4D97-AF65-F5344CB8AC3E}">
        <p14:creationId xmlns:p14="http://schemas.microsoft.com/office/powerpoint/2010/main" val="2997313081"/>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a:t>
            </a:r>
          </a:p>
        </p:txBody>
      </p:sp>
      <p:sp>
        <p:nvSpPr>
          <p:cNvPr id="4" name="Content Placeholder 3">
            <a:extLst>
              <a:ext uri="{FF2B5EF4-FFF2-40B4-BE49-F238E27FC236}">
                <a16:creationId xmlns:a16="http://schemas.microsoft.com/office/drawing/2014/main" id="{8DD34D6B-8F1C-2142-8930-A125BF018145}"/>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After configuring single-area OSPFv2, you will need to verify your configurations. The following two commands are particularly useful for verifying routing: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interface brief</a:t>
            </a:r>
            <a:r>
              <a:rPr lang="en-US" sz="1867" dirty="0">
                <a:solidFill>
                  <a:srgbClr val="000000"/>
                </a:solidFill>
              </a:rPr>
              <a:t> - This verifies that the desired interfaces are active with correct IP addressing.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route</a:t>
            </a:r>
            <a:r>
              <a:rPr lang="en-US" sz="1867" dirty="0">
                <a:solidFill>
                  <a:srgbClr val="000000"/>
                </a:solidFill>
              </a:rPr>
              <a:t>- This verifies that the routing table contains all the expected routes.</a:t>
            </a:r>
          </a:p>
          <a:p>
            <a:pPr marL="0" indent="0" algn="l"/>
            <a:r>
              <a:rPr lang="en-US" sz="2133" dirty="0">
                <a:solidFill>
                  <a:srgbClr val="000000"/>
                </a:solidFill>
              </a:rPr>
              <a:t>Additional commands for determining that OSPF is operating as expected include the following:</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neighbor</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protocols</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endParaRPr lang="en-US" b="1" dirty="0">
              <a:solidFill>
                <a:srgbClr val="000000"/>
              </a:solidFill>
            </a:endParaRP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interface</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133103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 (Cont.)</a:t>
            </a:r>
          </a:p>
        </p:txBody>
      </p:sp>
      <p:sp>
        <p:nvSpPr>
          <p:cNvPr id="5" name="Content Placeholder 4">
            <a:extLst>
              <a:ext uri="{FF2B5EF4-FFF2-40B4-BE49-F238E27FC236}">
                <a16:creationId xmlns:a16="http://schemas.microsoft.com/office/drawing/2014/main" id="{228BC15C-0694-E24E-9F01-BF964FCB2A05}"/>
              </a:ext>
            </a:extLst>
          </p:cNvPr>
          <p:cNvSpPr>
            <a:spLocks noGrp="1"/>
          </p:cNvSpPr>
          <p:nvPr>
            <p:ph idx="1"/>
          </p:nvPr>
        </p:nvSpPr>
        <p:spPr>
          <a:xfrm>
            <a:off x="632883" y="975784"/>
            <a:ext cx="11040076" cy="2486987"/>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to verify that the router has formed an adjacency with its neighboring routers. If the router ID of the neighboring router is not displayed, or if it does not show as being in a state of FULL, the two routers have not formed an OSPFv2 adjacency.</a:t>
            </a:r>
          </a:p>
          <a:p>
            <a:pPr marL="0" indent="0" algn="l"/>
            <a:endParaRPr lang="en-US" sz="2133" dirty="0">
              <a:solidFill>
                <a:srgbClr val="000000"/>
              </a:solidFill>
            </a:endParaRPr>
          </a:p>
        </p:txBody>
      </p:sp>
      <p:sp>
        <p:nvSpPr>
          <p:cNvPr id="6" name="Rectangle 5">
            <a:extLst>
              <a:ext uri="{FF2B5EF4-FFF2-40B4-BE49-F238E27FC236}">
                <a16:creationId xmlns:a16="http://schemas.microsoft.com/office/drawing/2014/main" id="{20AC6078-7002-A441-8661-D2139B2256E0}"/>
              </a:ext>
            </a:extLst>
          </p:cNvPr>
          <p:cNvSpPr/>
          <p:nvPr/>
        </p:nvSpPr>
        <p:spPr>
          <a:xfrm>
            <a:off x="519043" y="3770918"/>
            <a:ext cx="11040075"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60110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Protocol Settings</a:t>
            </a:r>
          </a:p>
        </p:txBody>
      </p:sp>
      <p:sp>
        <p:nvSpPr>
          <p:cNvPr id="5" name="Content Placeholder 4">
            <a:extLst>
              <a:ext uri="{FF2B5EF4-FFF2-40B4-BE49-F238E27FC236}">
                <a16:creationId xmlns:a16="http://schemas.microsoft.com/office/drawing/2014/main" id="{5C18805C-1AAE-E44C-B912-18D3608533D6}"/>
              </a:ext>
            </a:extLst>
          </p:cNvPr>
          <p:cNvSpPr>
            <a:spLocks noGrp="1"/>
          </p:cNvSpPr>
          <p:nvPr>
            <p:ph idx="1"/>
          </p:nvPr>
        </p:nvSpPr>
        <p:spPr>
          <a:xfrm>
            <a:off x="377003" y="969069"/>
            <a:ext cx="3671947" cy="4919863"/>
          </a:xfrm>
        </p:spPr>
        <p:txBody>
          <a:bodyPr/>
          <a:lstStyle/>
          <a:p>
            <a:pPr marL="0" indent="0" algn="l"/>
            <a:r>
              <a:rPr lang="en-US" sz="2133" dirty="0">
                <a:solidFill>
                  <a:srgbClr val="000000"/>
                </a:solidFill>
              </a:rPr>
              <a:t>The </a:t>
            </a:r>
            <a:r>
              <a:rPr lang="en-US" sz="2133" b="1" dirty="0">
                <a:solidFill>
                  <a:srgbClr val="000000"/>
                </a:solidFill>
              </a:rPr>
              <a:t>show ip protocols</a:t>
            </a:r>
            <a:r>
              <a:rPr lang="en-US" sz="2133" dirty="0">
                <a:solidFill>
                  <a:srgbClr val="000000"/>
                </a:solidFill>
              </a:rPr>
              <a:t> command is a quick way to verify vital OSPF configuration information, as shown in the command output. This includes the OSPFv2 process ID, the router ID, interfaces explicitly configured to advertise OSPF routes, the neighbors the router is receiving updates from, and the default administrative distance, which is 110 for OSPF.</a:t>
            </a:r>
          </a:p>
        </p:txBody>
      </p:sp>
      <p:sp>
        <p:nvSpPr>
          <p:cNvPr id="6" name="Rectangle 5">
            <a:extLst>
              <a:ext uri="{FF2B5EF4-FFF2-40B4-BE49-F238E27FC236}">
                <a16:creationId xmlns:a16="http://schemas.microsoft.com/office/drawing/2014/main" id="{AFA52DEA-5D8A-1645-9EFC-CEC22F139508}"/>
              </a:ext>
            </a:extLst>
          </p:cNvPr>
          <p:cNvSpPr/>
          <p:nvPr/>
        </p:nvSpPr>
        <p:spPr>
          <a:xfrm>
            <a:off x="4227219" y="1098210"/>
            <a:ext cx="7831668" cy="501675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protocols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IP Routing is NSF aware *** </a:t>
            </a:r>
          </a:p>
          <a:p>
            <a:r>
              <a:rPr lang="en-US" sz="1600" dirty="0">
                <a:solidFill>
                  <a:schemeClr val="bg1"/>
                </a:solidFill>
                <a:latin typeface="Courier New" panose="02070309020205020404" pitchFamily="49" charset="0"/>
                <a:cs typeface="Courier New" panose="02070309020205020404" pitchFamily="49" charset="0"/>
              </a:rPr>
              <a:t>(output omitted) </a:t>
            </a:r>
          </a:p>
          <a:p>
            <a:r>
              <a:rPr lang="en-US" sz="1600" dirty="0">
                <a:solidFill>
                  <a:schemeClr val="bg1"/>
                </a:solidFill>
                <a:latin typeface="Courier New" panose="02070309020205020404" pitchFamily="49" charset="0"/>
                <a:cs typeface="Courier New" panose="02070309020205020404" pitchFamily="49" charset="0"/>
              </a:rPr>
              <a:t>Routing Protocol is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Outgoing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Incoming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Router ID 1.1.1.1 </a:t>
            </a:r>
          </a:p>
          <a:p>
            <a:r>
              <a:rPr lang="en-US" sz="1600" dirty="0">
                <a:solidFill>
                  <a:schemeClr val="bg1"/>
                </a:solidFill>
                <a:latin typeface="Courier New" panose="02070309020205020404" pitchFamily="49" charset="0"/>
                <a:cs typeface="Courier New" panose="02070309020205020404" pitchFamily="49" charset="0"/>
              </a:rPr>
              <a:t>  Number of areas in this router is 1. 1 normal 0 stub 0 </a:t>
            </a:r>
            <a:r>
              <a:rPr lang="en-US" sz="1600" dirty="0" err="1">
                <a:solidFill>
                  <a:schemeClr val="bg1"/>
                </a:solidFill>
                <a:latin typeface="Courier New" panose="02070309020205020404" pitchFamily="49" charset="0"/>
                <a:cs typeface="Courier New" panose="02070309020205020404" pitchFamily="49" charset="0"/>
              </a:rPr>
              <a:t>nssa</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Maximum path: 4 </a:t>
            </a:r>
          </a:p>
          <a:p>
            <a:r>
              <a:rPr lang="en-US" sz="1600" dirty="0">
                <a:solidFill>
                  <a:schemeClr val="bg1"/>
                </a:solidFill>
                <a:latin typeface="Courier New" panose="02070309020205020404" pitchFamily="49" charset="0"/>
                <a:cs typeface="Courier New" panose="02070309020205020404" pitchFamily="49" charset="0"/>
              </a:rPr>
              <a:t>  Routing for Networks: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on Interfaces Configured Explicitly (Area 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Loopback0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Routing Information Sources: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Gateway 	Distance 		Last Update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3.3.3.3 	110 			00:09:30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110 			00:09:58 </a:t>
            </a:r>
          </a:p>
          <a:p>
            <a:r>
              <a:rPr lang="en-US" sz="1600" dirty="0">
                <a:solidFill>
                  <a:schemeClr val="bg1"/>
                </a:solidFill>
                <a:latin typeface="Courier New" panose="02070309020205020404" pitchFamily="49" charset="0"/>
                <a:cs typeface="Courier New" panose="02070309020205020404" pitchFamily="49" charset="0"/>
              </a:rPr>
              <a:t>  Distance: (default is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110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434508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Process Information</a:t>
            </a:r>
          </a:p>
        </p:txBody>
      </p:sp>
      <p:sp>
        <p:nvSpPr>
          <p:cNvPr id="4" name="Content Placeholder 3">
            <a:extLst>
              <a:ext uri="{FF2B5EF4-FFF2-40B4-BE49-F238E27FC236}">
                <a16:creationId xmlns:a16="http://schemas.microsoft.com/office/drawing/2014/main" id="{521D8F0A-3ED5-4846-A8C5-6E08DE2304DD}"/>
              </a:ext>
            </a:extLst>
          </p:cNvPr>
          <p:cNvSpPr>
            <a:spLocks noGrp="1"/>
          </p:cNvSpPr>
          <p:nvPr>
            <p:ph idx="1"/>
          </p:nvPr>
        </p:nvSpPr>
        <p:spPr>
          <a:xfrm>
            <a:off x="632883" y="975783"/>
            <a:ext cx="2904303" cy="4919863"/>
          </a:xfrm>
        </p:spPr>
        <p:txBody>
          <a:bodyPr/>
          <a:lstStyle/>
          <a:p>
            <a:pPr marL="0" indent="0" algn="l"/>
            <a:r>
              <a:rPr lang="en-US" sz="2133" dirty="0">
                <a:solidFill>
                  <a:srgbClr val="000000"/>
                </a:solidFill>
              </a:rPr>
              <a:t>The </a:t>
            </a:r>
            <a:r>
              <a:rPr lang="en-US" sz="2133" b="1" dirty="0">
                <a:solidFill>
                  <a:srgbClr val="000000"/>
                </a:solidFill>
              </a:rPr>
              <a:t>show ip ospf</a:t>
            </a:r>
            <a:r>
              <a:rPr lang="en-US" sz="2133" dirty="0">
                <a:solidFill>
                  <a:srgbClr val="000000"/>
                </a:solidFill>
              </a:rPr>
              <a:t> command can also be used to examine the OSPFv2 process ID and router ID, as shown in the command output. This command displays the OSPFv2 area information and the last time the SPF algorithm was executed.</a:t>
            </a:r>
          </a:p>
        </p:txBody>
      </p:sp>
      <p:sp>
        <p:nvSpPr>
          <p:cNvPr id="7" name="Rectangle 6">
            <a:extLst>
              <a:ext uri="{FF2B5EF4-FFF2-40B4-BE49-F238E27FC236}">
                <a16:creationId xmlns:a16="http://schemas.microsoft.com/office/drawing/2014/main" id="{B7899903-EB12-4448-83C2-29D6798379C3}"/>
              </a:ext>
            </a:extLst>
          </p:cNvPr>
          <p:cNvSpPr/>
          <p:nvPr/>
        </p:nvSpPr>
        <p:spPr>
          <a:xfrm>
            <a:off x="3687705" y="1308041"/>
            <a:ext cx="7871412" cy="477053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Process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 with ID 1.1.1.1 </a:t>
            </a:r>
          </a:p>
          <a:p>
            <a:r>
              <a:rPr lang="en-US" sz="1600" dirty="0">
                <a:solidFill>
                  <a:schemeClr val="bg1"/>
                </a:solidFill>
                <a:latin typeface="Courier New" panose="02070309020205020404" pitchFamily="49" charset="0"/>
                <a:cs typeface="Courier New" panose="02070309020205020404" pitchFamily="49" charset="0"/>
              </a:rPr>
              <a:t>Start time: 00:01:47.390, Time elapsed: 00:12:32.320</a:t>
            </a:r>
          </a:p>
          <a:p>
            <a:r>
              <a:rPr lang="en-US" sz="1600" dirty="0">
                <a:solidFill>
                  <a:schemeClr val="bg1"/>
                </a:solidFill>
                <a:latin typeface="Courier New" panose="02070309020205020404" pitchFamily="49" charset="0"/>
                <a:cs typeface="Courier New" panose="02070309020205020404" pitchFamily="49" charset="0"/>
              </a:rPr>
              <a:t> (output omitted)</a:t>
            </a:r>
          </a:p>
          <a:p>
            <a:r>
              <a:rPr lang="en-US" sz="1600" dirty="0">
                <a:solidFill>
                  <a:schemeClr val="bg1"/>
                </a:solidFill>
                <a:latin typeface="Courier New" panose="02070309020205020404" pitchFamily="49" charset="0"/>
                <a:cs typeface="Courier New" panose="02070309020205020404" pitchFamily="49" charset="0"/>
              </a:rPr>
              <a:t>Cisco NSF helper support enabled </a:t>
            </a:r>
          </a:p>
          <a:p>
            <a:r>
              <a:rPr lang="en-US" sz="1600" dirty="0">
                <a:solidFill>
                  <a:schemeClr val="bg1"/>
                </a:solidFill>
                <a:latin typeface="Courier New" panose="02070309020205020404" pitchFamily="49" charset="0"/>
                <a:cs typeface="Courier New" panose="02070309020205020404" pitchFamily="49" charset="0"/>
              </a:rPr>
              <a:t>Reference bandwidth unit is 10000 </a:t>
            </a:r>
            <a:r>
              <a:rPr lang="en-US" sz="1600" dirty="0" err="1">
                <a:solidFill>
                  <a:schemeClr val="bg1"/>
                </a:solidFill>
                <a:latin typeface="Courier New" panose="02070309020205020404" pitchFamily="49" charset="0"/>
                <a:cs typeface="Courier New" panose="02070309020205020404" pitchFamily="49" charset="0"/>
              </a:rPr>
              <a:t>mbps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Area BACKBONE(0) </a:t>
            </a:r>
          </a:p>
          <a:p>
            <a:r>
              <a:rPr lang="en-US" sz="1600" dirty="0">
                <a:solidFill>
                  <a:schemeClr val="bg1"/>
                </a:solidFill>
                <a:latin typeface="Courier New" panose="02070309020205020404" pitchFamily="49" charset="0"/>
                <a:cs typeface="Courier New" panose="02070309020205020404" pitchFamily="49" charset="0"/>
              </a:rPr>
              <a:t>		Number of interfaces in this area is 3 </a:t>
            </a:r>
          </a:p>
          <a:p>
            <a:r>
              <a:rPr lang="en-US" sz="1600" dirty="0">
                <a:solidFill>
                  <a:schemeClr val="bg1"/>
                </a:solidFill>
                <a:latin typeface="Courier New" panose="02070309020205020404" pitchFamily="49" charset="0"/>
                <a:cs typeface="Courier New" panose="02070309020205020404" pitchFamily="49" charset="0"/>
              </a:rPr>
              <a:t>		Area has no authentication </a:t>
            </a:r>
          </a:p>
          <a:p>
            <a:r>
              <a:rPr lang="en-US" sz="1600" dirty="0">
                <a:solidFill>
                  <a:schemeClr val="bg1"/>
                </a:solidFill>
                <a:latin typeface="Courier New" panose="02070309020205020404" pitchFamily="49" charset="0"/>
                <a:cs typeface="Courier New" panose="02070309020205020404" pitchFamily="49" charset="0"/>
              </a:rPr>
              <a:t>		SPF algorithm last executed 00:11:31.231 ago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SPF algorithm executed 4 times </a:t>
            </a:r>
          </a:p>
          <a:p>
            <a:r>
              <a:rPr lang="en-US" sz="1600" dirty="0">
                <a:solidFill>
                  <a:schemeClr val="bg1"/>
                </a:solidFill>
                <a:latin typeface="Courier New" panose="02070309020205020404" pitchFamily="49" charset="0"/>
                <a:cs typeface="Courier New" panose="02070309020205020404" pitchFamily="49" charset="0"/>
              </a:rPr>
              <a:t>		Area ranges are </a:t>
            </a:r>
          </a:p>
          <a:p>
            <a:r>
              <a:rPr lang="en-US" sz="1600" dirty="0">
                <a:solidFill>
                  <a:schemeClr val="bg1"/>
                </a:solidFill>
                <a:latin typeface="Courier New" panose="02070309020205020404" pitchFamily="49" charset="0"/>
                <a:cs typeface="Courier New" panose="02070309020205020404" pitchFamily="49" charset="0"/>
              </a:rPr>
              <a:t>		Number of LSA 3. Checksum Sum 0x00E77E </a:t>
            </a:r>
          </a:p>
          <a:p>
            <a:r>
              <a:rPr lang="en-US" sz="1600" dirty="0">
                <a:solidFill>
                  <a:schemeClr val="bg1"/>
                </a:solidFill>
                <a:latin typeface="Courier New" panose="02070309020205020404" pitchFamily="49" charset="0"/>
                <a:cs typeface="Courier New" panose="02070309020205020404" pitchFamily="49" charset="0"/>
              </a:rPr>
              <a:t>		Number of opaque link LSA 0. Checksum Sum 0x000000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DCbitless</a:t>
            </a:r>
            <a:r>
              <a:rPr lang="en-US" sz="1600" dirty="0">
                <a:solidFill>
                  <a:schemeClr val="bg1"/>
                </a:solidFill>
                <a:latin typeface="Courier New" panose="02070309020205020404" pitchFamily="49" charset="0"/>
                <a:cs typeface="Courier New" panose="02070309020205020404" pitchFamily="49" charset="0"/>
              </a:rPr>
              <a:t> LSA 0 Number of indication LSA 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DoNotAge</a:t>
            </a:r>
            <a:r>
              <a:rPr lang="en-US" sz="1600" dirty="0">
                <a:solidFill>
                  <a:schemeClr val="bg1"/>
                </a:solidFill>
                <a:latin typeface="Courier New" panose="02070309020205020404" pitchFamily="49" charset="0"/>
                <a:cs typeface="Courier New" panose="02070309020205020404" pitchFamily="49" charset="0"/>
              </a:rPr>
              <a:t> LSA 0 Flood list length 0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59888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a:t>
            </a:r>
          </a:p>
        </p:txBody>
      </p:sp>
      <p:sp>
        <p:nvSpPr>
          <p:cNvPr id="5" name="Content Placeholder 4">
            <a:extLst>
              <a:ext uri="{FF2B5EF4-FFF2-40B4-BE49-F238E27FC236}">
                <a16:creationId xmlns:a16="http://schemas.microsoft.com/office/drawing/2014/main" id="{85E86E48-AC93-394B-BF6B-81C18DEAD41B}"/>
              </a:ext>
            </a:extLst>
          </p:cNvPr>
          <p:cNvSpPr>
            <a:spLocks noGrp="1"/>
          </p:cNvSpPr>
          <p:nvPr>
            <p:ph idx="1"/>
          </p:nvPr>
        </p:nvSpPr>
        <p:spPr>
          <a:xfrm>
            <a:off x="632883" y="975784"/>
            <a:ext cx="11127317" cy="1609993"/>
          </a:xfrm>
        </p:spPr>
        <p:txBody>
          <a:bodyPr/>
          <a:lstStyle/>
          <a:p>
            <a:pPr marL="0" indent="0" algn="l"/>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provides a detailed list for every OSPFv2-enabled interface. Specify an interface to display the settings of just that interface. This command shows the process ID, the local router ID, the type of network, OSPF cost, DR and BDR information on multiaccess links (not shown), and adjacent neighbors.</a:t>
            </a:r>
          </a:p>
        </p:txBody>
      </p:sp>
      <p:sp>
        <p:nvSpPr>
          <p:cNvPr id="6" name="Rectangle 5">
            <a:extLst>
              <a:ext uri="{FF2B5EF4-FFF2-40B4-BE49-F238E27FC236}">
                <a16:creationId xmlns:a16="http://schemas.microsoft.com/office/drawing/2014/main" id="{9BB1BF9E-814A-364C-AEF0-67F59DA4DD01}"/>
              </a:ext>
            </a:extLst>
          </p:cNvPr>
          <p:cNvSpPr/>
          <p:nvPr/>
        </p:nvSpPr>
        <p:spPr>
          <a:xfrm>
            <a:off x="1470613" y="2753905"/>
            <a:ext cx="9451857"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a:t>
            </a:r>
            <a:r>
              <a:rPr lang="en-US" sz="1600" b="1" dirty="0" err="1">
                <a:solidFill>
                  <a:schemeClr val="bg1"/>
                </a:solidFill>
                <a:latin typeface="Courier New" panose="02070309020205020404" pitchFamily="49" charset="0"/>
                <a:cs typeface="Courier New" panose="02070309020205020404" pitchFamily="49" charset="0"/>
              </a:rPr>
              <a:t>GigabitEthernet</a:t>
            </a:r>
            <a:r>
              <a:rPr lang="en-US" sz="1600" b="1" dirty="0">
                <a:solidFill>
                  <a:schemeClr val="bg1"/>
                </a:solidFill>
                <a:latin typeface="Courier New" panose="02070309020205020404" pitchFamily="49" charset="0"/>
                <a:cs typeface="Courier New" panose="02070309020205020404" pitchFamily="49" charset="0"/>
              </a:rPr>
              <a:t> 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Process ID 10, Router ID 1.1.1.1, Network Type POINT_TO_POINT, Cost: 10       </a:t>
            </a:r>
          </a:p>
          <a:p>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&lt;output omitted&gt;</a:t>
            </a:r>
          </a:p>
          <a:p>
            <a:endParaRPr lang="en-US" sz="1600" dirty="0">
              <a:solidFill>
                <a:schemeClr val="bg1"/>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Neighbor Count is 1, Adjacent neighbor count is 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a:t>
            </a:r>
          </a:p>
          <a:p>
            <a:r>
              <a:rPr lang="en-US" sz="1600" dirty="0">
                <a:solidFill>
                  <a:schemeClr val="bg1"/>
                </a:solidFill>
                <a:latin typeface="Courier New" panose="02070309020205020404" pitchFamily="49" charset="0"/>
                <a:cs typeface="Courier New" panose="02070309020205020404" pitchFamily="49" charset="0"/>
              </a:rPr>
              <a:t>  Suppress hello for 0 neighbor(s)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53837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 (Cont.)</a:t>
            </a:r>
          </a:p>
        </p:txBody>
      </p:sp>
      <p:sp>
        <p:nvSpPr>
          <p:cNvPr id="4" name="Content Placeholder 3">
            <a:extLst>
              <a:ext uri="{FF2B5EF4-FFF2-40B4-BE49-F238E27FC236}">
                <a16:creationId xmlns:a16="http://schemas.microsoft.com/office/drawing/2014/main" id="{72C87298-E767-CD42-BB09-DD5F577508F2}"/>
              </a:ext>
            </a:extLst>
          </p:cNvPr>
          <p:cNvSpPr>
            <a:spLocks noGrp="1"/>
          </p:cNvSpPr>
          <p:nvPr>
            <p:ph idx="1"/>
          </p:nvPr>
        </p:nvSpPr>
        <p:spPr>
          <a:xfrm>
            <a:off x="632883" y="975783"/>
            <a:ext cx="11040076" cy="3150740"/>
          </a:xfrm>
        </p:spPr>
        <p:txBody>
          <a:bodyPr/>
          <a:lstStyle/>
          <a:p>
            <a:pPr marL="0" indent="0" algn="l"/>
            <a:r>
              <a:rPr lang="en-US" sz="2133" dirty="0">
                <a:solidFill>
                  <a:srgbClr val="000000"/>
                </a:solidFill>
              </a:rPr>
              <a:t>To get a quick summary of OSPFv2-enabled interfaces, use the </a:t>
            </a:r>
            <a:r>
              <a:rPr lang="en-US" sz="2133" b="1" dirty="0">
                <a:solidFill>
                  <a:srgbClr val="000000"/>
                </a:solidFill>
              </a:rPr>
              <a:t>show ip ospf interface brief</a:t>
            </a:r>
            <a:r>
              <a:rPr lang="en-US" sz="2133" dirty="0">
                <a:solidFill>
                  <a:srgbClr val="000000"/>
                </a:solidFill>
              </a:rPr>
              <a:t> command, as shown in the command output. This command is useful for seeing important information including:</a:t>
            </a:r>
          </a:p>
          <a:p>
            <a:pPr marL="554633" lvl="1" indent="-457189"/>
            <a:r>
              <a:rPr lang="en-US" dirty="0">
                <a:solidFill>
                  <a:srgbClr val="000000"/>
                </a:solidFill>
              </a:rPr>
              <a:t>Interfaces are participating in OSPF</a:t>
            </a:r>
          </a:p>
          <a:p>
            <a:pPr marL="554633" lvl="1" indent="-457189"/>
            <a:r>
              <a:rPr lang="en-US" dirty="0">
                <a:solidFill>
                  <a:srgbClr val="000000"/>
                </a:solidFill>
              </a:rPr>
              <a:t>Networks that are being advertised (IP Address/Mask)</a:t>
            </a:r>
          </a:p>
          <a:p>
            <a:pPr marL="554633" lvl="1" indent="-457189"/>
            <a:r>
              <a:rPr lang="en-US" dirty="0">
                <a:solidFill>
                  <a:srgbClr val="000000"/>
                </a:solidFill>
              </a:rPr>
              <a:t>Cost of each link</a:t>
            </a:r>
          </a:p>
          <a:p>
            <a:pPr marL="554633" lvl="1" indent="-457189"/>
            <a:r>
              <a:rPr lang="en-US" dirty="0">
                <a:solidFill>
                  <a:srgbClr val="000000"/>
                </a:solidFill>
              </a:rPr>
              <a:t>Network state</a:t>
            </a:r>
          </a:p>
          <a:p>
            <a:pPr marL="554633" lvl="1" indent="-457189"/>
            <a:r>
              <a:rPr lang="en-US" dirty="0">
                <a:solidFill>
                  <a:srgbClr val="000000"/>
                </a:solidFill>
              </a:rPr>
              <a:t>Number of neighbors on each link</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D5026F17-807F-232D-3EF6-E2F2C1C019CE}"/>
              </a:ext>
            </a:extLst>
          </p:cNvPr>
          <p:cNvSpPr/>
          <p:nvPr/>
        </p:nvSpPr>
        <p:spPr>
          <a:xfrm>
            <a:off x="405829" y="3966281"/>
            <a:ext cx="11332396" cy="1200329"/>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brief</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Interface 	PID 	Area 	IP Address/Mask 	Cost 	State 	</a:t>
            </a:r>
            <a:r>
              <a:rPr lang="en-US" sz="1200" dirty="0" err="1">
                <a:solidFill>
                  <a:schemeClr val="bg1"/>
                </a:solidFill>
                <a:latin typeface="Courier New" panose="02070309020205020404" pitchFamily="49" charset="0"/>
                <a:cs typeface="Courier New" panose="02070309020205020404" pitchFamily="49" charset="0"/>
              </a:rPr>
              <a:t>Nbrs</a:t>
            </a:r>
            <a:r>
              <a:rPr lang="en-US" sz="1200" dirty="0">
                <a:solidFill>
                  <a:schemeClr val="bg1"/>
                </a:solidFill>
                <a:latin typeface="Courier New" panose="02070309020205020404" pitchFamily="49" charset="0"/>
                <a:cs typeface="Courier New" panose="02070309020205020404" pitchFamily="49" charset="0"/>
              </a:rPr>
              <a:t> F/C </a:t>
            </a:r>
          </a:p>
          <a:p>
            <a:r>
              <a:rPr lang="en-US" sz="1200" dirty="0">
                <a:solidFill>
                  <a:schemeClr val="bg1"/>
                </a:solidFill>
                <a:latin typeface="Courier New" panose="02070309020205020404" pitchFamily="49" charset="0"/>
                <a:cs typeface="Courier New" panose="02070309020205020404" pitchFamily="49" charset="0"/>
              </a:rPr>
              <a:t>Lo0 		10 	0 	10.10.1.1/24 	10 	P2P 	0/0 </a:t>
            </a:r>
          </a:p>
          <a:p>
            <a:r>
              <a:rPr lang="en-US" sz="1200" dirty="0">
                <a:solidFill>
                  <a:schemeClr val="bg1"/>
                </a:solidFill>
                <a:latin typeface="Courier New" panose="02070309020205020404" pitchFamily="49" charset="0"/>
                <a:cs typeface="Courier New" panose="02070309020205020404" pitchFamily="49" charset="0"/>
              </a:rPr>
              <a:t>Gi0/0/1 		10 	0 	10.1.1.14/30 	30 	P2P 	1/1 </a:t>
            </a:r>
          </a:p>
          <a:p>
            <a:r>
              <a:rPr lang="en-US" sz="1200" dirty="0">
                <a:solidFill>
                  <a:schemeClr val="bg1"/>
                </a:solidFill>
                <a:latin typeface="Courier New" panose="02070309020205020404" pitchFamily="49" charset="0"/>
                <a:cs typeface="Courier New" panose="02070309020205020404" pitchFamily="49" charset="0"/>
              </a:rPr>
              <a:t>Gi0/0/0 		10 	0 	10.1.1.5/30 	10 	P2P </a:t>
            </a:r>
            <a:r>
              <a:rPr lang="en-US" sz="1200">
                <a:solidFill>
                  <a:schemeClr val="bg1"/>
                </a:solidFill>
                <a:latin typeface="Courier New" panose="02070309020205020404" pitchFamily="49" charset="0"/>
                <a:cs typeface="Courier New" panose="02070309020205020404" pitchFamily="49" charset="0"/>
              </a:rPr>
              <a:t>	1/1 </a:t>
            </a:r>
            <a:endParaRPr lang="en-US" sz="1200" dirty="0">
              <a:solidFill>
                <a:schemeClr val="bg1"/>
              </a:solidFill>
              <a:latin typeface="Courier New" panose="02070309020205020404" pitchFamily="49" charset="0"/>
              <a:cs typeface="Courier New" panose="02070309020205020404" pitchFamily="49" charset="0"/>
            </a:endParaRP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865146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4789</Words>
  <Application>Microsoft Office PowerPoint</Application>
  <PresentationFormat>Widescreen</PresentationFormat>
  <Paragraphs>462</Paragraphs>
  <Slides>37</Slides>
  <Notes>33</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37</vt:i4>
      </vt:variant>
    </vt:vector>
  </HeadingPairs>
  <TitlesOfParts>
    <vt:vector size="48" baseType="lpstr">
      <vt:lpstr>ＭＳ Ｐゴシック</vt:lpstr>
      <vt:lpstr>Arial</vt:lpstr>
      <vt:lpstr>Calibri</vt:lpstr>
      <vt:lpstr>Calibri Light</vt:lpstr>
      <vt:lpstr>Courier New</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PowerPoint Presentation</vt:lpstr>
      <vt:lpstr>2.1 OSPF Router ID</vt:lpstr>
      <vt:lpstr>OSPF Router ID OSPF Reference Topology</vt:lpstr>
      <vt:lpstr>OSPF Router ID Router Configuration Mode for OSPF</vt:lpstr>
      <vt:lpstr>OSPF Router ID Router IDs</vt:lpstr>
      <vt:lpstr>OSPF Router ID Router ID Order of Precedence</vt:lpstr>
      <vt:lpstr>OSPF Router ID Configure a Loopback Interface as the Router ID</vt:lpstr>
      <vt:lpstr>OSPF Router ID Explicitly Configure a Router ID</vt:lpstr>
      <vt:lpstr>OSPF Router ID Modify a Router ID</vt:lpstr>
      <vt:lpstr>2.2 Point-to-Point OSPF Networks</vt:lpstr>
      <vt:lpstr>Point-to-Point OSPF Networks The network Command Syntax</vt:lpstr>
      <vt:lpstr>Point-to-Point OSPF Networks The Wildcard Mask</vt:lpstr>
      <vt:lpstr>Point-to-Point OSPF Networks Configure OSPF Using the network Command</vt:lpstr>
      <vt:lpstr>Point-to-Point OSPF Networks Configure OSPF Using the network Command (Cont.)</vt:lpstr>
      <vt:lpstr>Point-to-Point OSPF Networks Configure OSPF Using the ip ospf Command</vt:lpstr>
      <vt:lpstr>Point-to-Point OSPF Networks Passive Interface</vt:lpstr>
      <vt:lpstr>Point-to-Point OSPF Networks Configure Passive Interfaces</vt:lpstr>
      <vt:lpstr>Point-to-Point OSPF Networks Loopbacks and Point-to-Point Networks</vt:lpstr>
      <vt:lpstr>Modify Single-Area OSPFv2 Manually Set OSPF Cost Value</vt:lpstr>
      <vt:lpstr>Modify Single-Area OSPFv2 Hello Packet Intervals</vt:lpstr>
      <vt:lpstr>Modify Single-Area OSPFv2 Verify Hello and Dead Intervals</vt:lpstr>
      <vt:lpstr>Modify Single-Area OSPFv2 Verify Hello and Dead Intervals (Cont.)</vt:lpstr>
      <vt:lpstr>Modify Single-Area OSPFv2 Modify OSPFv2 Intervals</vt:lpstr>
      <vt:lpstr>Modify Single-Area OSPFv2 Modify OSPFv2 Intervals (Cont.)</vt:lpstr>
      <vt:lpstr>2.5 Default Route Propagation</vt:lpstr>
      <vt:lpstr>Default Route Propagation Propagate a Default Static Route in OSPFv2</vt:lpstr>
      <vt:lpstr>Default Route Propagation Verify the Propagated Default Route</vt:lpstr>
      <vt:lpstr>2.6 Verify Single-Area OSPFv2</vt:lpstr>
      <vt:lpstr>Verify Single-Area OSPFv2 Verify OSPF Neighbors</vt:lpstr>
      <vt:lpstr>Verify Single-Area OSPFv2 Verify OSPF Neighbors (Cont.)</vt:lpstr>
      <vt:lpstr>Verify Single-Area OSPFv2 Verify OSPF Protocol Settings</vt:lpstr>
      <vt:lpstr>Verify Single-Area OSPFv2 Verify OSPF Process Information</vt:lpstr>
      <vt:lpstr>Verify Single-Area OSPFv2 Verify OSPF Interface Settings</vt:lpstr>
      <vt:lpstr>Verify Single-Area OSPFv2 Verify OSPF Interface Settings (Cont.)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57</cp:revision>
  <dcterms:created xsi:type="dcterms:W3CDTF">2021-03-05T06:07:01Z</dcterms:created>
  <dcterms:modified xsi:type="dcterms:W3CDTF">2025-11-17T09:56:34Z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