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5" r:id="rId3"/>
    <p:sldId id="270" r:id="rId4"/>
    <p:sldId id="271" r:id="rId5"/>
    <p:sldId id="273" r:id="rId6"/>
    <p:sldId id="272" r:id="rId7"/>
    <p:sldId id="278" r:id="rId8"/>
    <p:sldId id="279" r:id="rId9"/>
    <p:sldId id="274" r:id="rId10"/>
    <p:sldId id="277" r:id="rId11"/>
    <p:sldId id="280" r:id="rId12"/>
    <p:sldId id="276" r:id="rId13"/>
    <p:sldId id="258" r:id="rId14"/>
    <p:sldId id="269" r:id="rId15"/>
    <p:sldId id="281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9E1EE6-75F8-4CDC-8656-B21BDB23E496}" v="1002" dt="2026-03-27T18:21:22.4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084" autoAdjust="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Buckley (2516484)" userId="a837de97-9710-477b-a0a8-fbe95031515f" providerId="ADAL" clId="{C93F7601-B8C9-4C86-992F-7ACC6C0B7263}"/>
    <pc:docChg chg="undo custSel addSld delSld modSld sldOrd">
      <pc:chgData name="Richard Buckley (2516484)" userId="a837de97-9710-477b-a0a8-fbe95031515f" providerId="ADAL" clId="{C93F7601-B8C9-4C86-992F-7ACC6C0B7263}" dt="2026-03-27T18:21:22.455" v="11461" actId="20577"/>
      <pc:docMkLst>
        <pc:docMk/>
      </pc:docMkLst>
      <pc:sldChg chg="modSp mod">
        <pc:chgData name="Richard Buckley (2516484)" userId="a837de97-9710-477b-a0a8-fbe95031515f" providerId="ADAL" clId="{C93F7601-B8C9-4C86-992F-7ACC6C0B7263}" dt="2026-03-27T18:02:29.466" v="11436" actId="20577"/>
        <pc:sldMkLst>
          <pc:docMk/>
          <pc:sldMk cId="3998332755" sldId="256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998332755" sldId="256"/>
            <ac:spMk id="2" creationId="{0915F08A-EEB8-ADBB-F4BA-EDCE0A1DAF56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998332755" sldId="256"/>
            <ac:spMk id="3" creationId="{62302FB2-13A4-85DA-D265-CFB5AB65583C}"/>
          </ac:spMkLst>
        </pc:spChg>
        <pc:spChg chg="mod">
          <ac:chgData name="Richard Buckley (2516484)" userId="a837de97-9710-477b-a0a8-fbe95031515f" providerId="ADAL" clId="{C93F7601-B8C9-4C86-992F-7ACC6C0B7263}" dt="2026-03-27T18:02:29.466" v="11436" actId="20577"/>
          <ac:spMkLst>
            <pc:docMk/>
            <pc:sldMk cId="3998332755" sldId="256"/>
            <ac:spMk id="5" creationId="{DB44A6E2-5944-26DC-8303-EF0F4C647E52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998332755" sldId="256"/>
            <ac:spMk id="8" creationId="{037D638F-BE0C-97C3-219E-9C9405F584B3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998332755" sldId="256"/>
            <ac:spMk id="14" creationId="{097CD68E-23E3-4007-8847-CD0944C4F7BE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998332755" sldId="256"/>
            <ac:spMk id="15" creationId="{E91DC736-0EF8-4F87-9146-EBF1D2EE4D3D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998332755" sldId="256"/>
            <ac:spMk id="16" creationId="{AF2F604E-43BE-4DC3-B983-E071523364F8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998332755" sldId="256"/>
            <ac:spMk id="18" creationId="{08C9B587-E65E-4B52-B37C-ABEBB6E87928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1363585193" sldId="258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363585193" sldId="258"/>
            <ac:spMk id="2" creationId="{611E8E5D-84CA-DB05-4A11-60DED5AD4356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363585193" sldId="258"/>
            <ac:spMk id="3" creationId="{84CD92E9-790E-57C4-238E-557D13D49E70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8:21:03.491" v="11458" actId="13926"/>
        <pc:sldMkLst>
          <pc:docMk/>
          <pc:sldMk cId="1210512810" sldId="268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210512810" sldId="268"/>
            <ac:spMk id="2" creationId="{F6EFEDDB-FFA3-AAF4-A416-F631425552F3}"/>
          </ac:spMkLst>
        </pc:spChg>
        <pc:spChg chg="mod">
          <ac:chgData name="Richard Buckley (2516484)" userId="a837de97-9710-477b-a0a8-fbe95031515f" providerId="ADAL" clId="{C93F7601-B8C9-4C86-992F-7ACC6C0B7263}" dt="2026-03-27T18:21:03.491" v="11458" actId="13926"/>
          <ac:spMkLst>
            <pc:docMk/>
            <pc:sldMk cId="1210512810" sldId="268"/>
            <ac:spMk id="3" creationId="{1D56C85E-7DE7-AFBB-6713-0901403B6261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8:20:38.208" v="11450" actId="313"/>
        <pc:sldMkLst>
          <pc:docMk/>
          <pc:sldMk cId="2084880890" sldId="269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084880890" sldId="269"/>
            <ac:spMk id="2" creationId="{274340A9-6C5C-BCBB-1051-C35532369F2C}"/>
          </ac:spMkLst>
        </pc:spChg>
        <pc:spChg chg="mod">
          <ac:chgData name="Richard Buckley (2516484)" userId="a837de97-9710-477b-a0a8-fbe95031515f" providerId="ADAL" clId="{C93F7601-B8C9-4C86-992F-7ACC6C0B7263}" dt="2026-03-27T18:20:38.208" v="11450" actId="313"/>
          <ac:spMkLst>
            <pc:docMk/>
            <pc:sldMk cId="2084880890" sldId="269"/>
            <ac:spMk id="3" creationId="{23ABC3DF-73E4-83B7-113A-60CD5D460AC0}"/>
          </ac:spMkLst>
        </pc:spChg>
      </pc:sldChg>
      <pc:sldChg chg="modSp mod modAnim">
        <pc:chgData name="Richard Buckley (2516484)" userId="a837de97-9710-477b-a0a8-fbe95031515f" providerId="ADAL" clId="{C93F7601-B8C9-4C86-992F-7ACC6C0B7263}" dt="2026-03-27T18:21:22.455" v="11461" actId="20577"/>
        <pc:sldMkLst>
          <pc:docMk/>
          <pc:sldMk cId="1546157881" sldId="270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546157881" sldId="270"/>
            <ac:spMk id="2" creationId="{29E388D9-1862-46F3-F85D-D2EBB7742072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546157881" sldId="270"/>
            <ac:spMk id="3" creationId="{5197803D-BF07-473D-A75A-AC1EAAA1045F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546157881" sldId="270"/>
            <ac:spMk id="6" creationId="{93679EC6-7C63-F668-0A69-330EDEEBBEAA}"/>
          </ac:spMkLst>
        </pc:spChg>
        <pc:spChg chg="mod">
          <ac:chgData name="Richard Buckley (2516484)" userId="a837de97-9710-477b-a0a8-fbe95031515f" providerId="ADAL" clId="{C93F7601-B8C9-4C86-992F-7ACC6C0B7263}" dt="2026-03-27T18:21:22.455" v="11461" actId="20577"/>
          <ac:spMkLst>
            <pc:docMk/>
            <pc:sldMk cId="1546157881" sldId="270"/>
            <ac:spMk id="7" creationId="{F9B74FCF-F672-0E6C-FBA2-139BC159482C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546157881" sldId="270"/>
            <ac:spMk id="8" creationId="{6D93EF12-E6E4-4DE3-1A64-DF0FD71DFA0A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3360531322" sldId="271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360531322" sldId="271"/>
            <ac:spMk id="2" creationId="{5424879C-64B6-4929-6D56-8AC25555DA5B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360531322" sldId="271"/>
            <ac:spMk id="3" creationId="{94131152-4B5A-DB91-9619-9AFD3C65E70E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360531322" sldId="271"/>
            <ac:spMk id="4" creationId="{A522B3A6-0295-F1C6-8B2D-C4EDC58A381D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360531322" sldId="271"/>
            <ac:spMk id="6" creationId="{2FA1DEE3-3331-77E4-4DAE-9B448935773B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3852572129" sldId="272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52572129" sldId="272"/>
            <ac:spMk id="2" creationId="{F13AC743-7516-AB3D-737D-AC47E278B72D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52572129" sldId="272"/>
            <ac:spMk id="6" creationId="{129F5314-75F8-F289-F0EA-7B7CD4EA1CE5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52572129" sldId="272"/>
            <ac:spMk id="8" creationId="{4C3B20C2-AC82-DFE5-1016-87EF8F23599B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52572129" sldId="272"/>
            <ac:spMk id="12" creationId="{B3EDA8E5-DB7F-9A09-2B27-2A0FE92DEEC3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52572129" sldId="272"/>
            <ac:spMk id="13" creationId="{6B632BA4-C3F7-ED8B-5237-B771B5D2E792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52572129" sldId="272"/>
            <ac:spMk id="14" creationId="{86D1258F-E11E-AF10-A2CE-91F4346FCBA4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3008942017" sldId="273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008942017" sldId="273"/>
            <ac:spMk id="2" creationId="{41A26AEB-2D73-703C-C938-930573E164B3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008942017" sldId="273"/>
            <ac:spMk id="8" creationId="{6E492D0E-C30D-D43C-9AFD-0D48B03B3B6F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008942017" sldId="273"/>
            <ac:spMk id="15" creationId="{A087FFF2-AB8D-6AFF-446D-07EA1EF0659C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3033483098" sldId="274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033483098" sldId="274"/>
            <ac:spMk id="2" creationId="{E27E43A9-41AC-D6F8-FB9C-F7C491A09CCB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033483098" sldId="274"/>
            <ac:spMk id="4" creationId="{C1C332B8-0BA1-5501-AAE9-25FC6370DCA4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033483098" sldId="274"/>
            <ac:spMk id="7" creationId="{6D31D220-E972-9E52-C827-6B53AE54004F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033483098" sldId="274"/>
            <ac:spMk id="10" creationId="{91F066C0-BBB6-F482-554B-789378438028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2682882423" sldId="275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2" creationId="{CEBED26F-05B6-DC7B-D44C-A7377F19D13A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3" creationId="{EAAE3C70-1104-05FB-144D-680058831606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6" creationId="{5DCB5928-DC7D-4612-9922-441966E15627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7" creationId="{682C1161-1736-45EC-99B7-33F3CAE9D517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8" creationId="{84D4DDB8-B68F-45B0-9F62-C4279996F672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10" creationId="{AF2F604E-43BE-4DC3-B983-E071523364F8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12" creationId="{08C9B587-E65E-4B52-B37C-ABEBB6E87928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14" creationId="{661CEA58-180C-489D-62FC-F66C065ED647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16" creationId="{589CABD0-4103-F570-11E8-1D0F2602E658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2682882423" sldId="275"/>
            <ac:spMk id="20" creationId="{CF983991-3ABA-9416-A919-111A5D6916B5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4214613939" sldId="276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4214613939" sldId="276"/>
            <ac:spMk id="2" creationId="{BD339898-464B-CD24-8CD9-D30624ED55B1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4214613939" sldId="276"/>
            <ac:spMk id="3" creationId="{BA87AEF4-EE73-29A3-EE05-28B598256DD5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4214613939" sldId="276"/>
            <ac:spMk id="4" creationId="{A0E50934-EA98-6FE1-0F44-BAB5E05910E5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1670010756" sldId="277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670010756" sldId="277"/>
            <ac:spMk id="2" creationId="{D63CB18D-382C-97CE-124B-FA9CDF7748F9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670010756" sldId="277"/>
            <ac:spMk id="10" creationId="{1FA30E3D-EDB3-A5A0-AC0F-BC18B2CB6D19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747245143" sldId="278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747245143" sldId="278"/>
            <ac:spMk id="2" creationId="{94432855-A703-826E-7FE6-06D939E08FA1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747245143" sldId="278"/>
            <ac:spMk id="7" creationId="{2722BD92-00ED-13F0-E953-49CE05F15EB5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747245143" sldId="278"/>
            <ac:spMk id="11" creationId="{4207BB37-6CE9-BC6F-2823-139FC669494F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747245143" sldId="278"/>
            <ac:spMk id="12" creationId="{DA94B5AD-2F45-2723-0A6B-9DE29F32BE53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747245143" sldId="278"/>
            <ac:spMk id="13" creationId="{119F539B-E661-6EB8-98A4-2CA57925D8C2}"/>
          </ac:spMkLst>
        </pc:sp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3826429151" sldId="279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26429151" sldId="279"/>
            <ac:spMk id="2" creationId="{464C3C34-0763-03B7-6A27-A8373E090D34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26429151" sldId="279"/>
            <ac:spMk id="4" creationId="{CAC83892-855C-5A02-24D5-119C5AA82549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3826429151" sldId="279"/>
            <ac:spMk id="5" creationId="{8D8B7A40-B121-363F-6A7D-80A76F20FF00}"/>
          </ac:spMkLst>
        </pc:spChg>
        <pc:graphicFrameChg chg="modGraphic">
          <ac:chgData name="Richard Buckley (2516484)" userId="a837de97-9710-477b-a0a8-fbe95031515f" providerId="ADAL" clId="{C93F7601-B8C9-4C86-992F-7ACC6C0B7263}" dt="2026-03-27T17:57:22.134" v="11335" actId="790"/>
          <ac:graphicFrameMkLst>
            <pc:docMk/>
            <pc:sldMk cId="3826429151" sldId="279"/>
            <ac:graphicFrameMk id="6" creationId="{1E7F3EF0-FC78-7DBA-751E-A6C521D2BDD8}"/>
          </ac:graphicFrameMkLst>
        </pc:graphicFrameChg>
      </pc:sldChg>
      <pc:sldChg chg="modSp mod">
        <pc:chgData name="Richard Buckley (2516484)" userId="a837de97-9710-477b-a0a8-fbe95031515f" providerId="ADAL" clId="{C93F7601-B8C9-4C86-992F-7ACC6C0B7263}" dt="2026-03-27T17:57:22.134" v="11335" actId="790"/>
        <pc:sldMkLst>
          <pc:docMk/>
          <pc:sldMk cId="1772839836" sldId="280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772839836" sldId="280"/>
            <ac:spMk id="2" creationId="{DFF797DC-1E21-343C-7CF5-3FF16469EF4F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772839836" sldId="280"/>
            <ac:spMk id="3" creationId="{BE444883-64E2-B97E-E672-102267C589E7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772839836" sldId="280"/>
            <ac:spMk id="4" creationId="{3ECF6689-583A-3E4D-DBC1-A6F55FDE99B6}"/>
          </ac:spMkLst>
        </pc:spChg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1772839836" sldId="280"/>
            <ac:spMk id="5" creationId="{B7CD1F88-E442-08DF-E5F5-79E4F07EB00C}"/>
          </ac:spMkLst>
        </pc:spChg>
        <pc:graphicFrameChg chg="modGraphic">
          <ac:chgData name="Richard Buckley (2516484)" userId="a837de97-9710-477b-a0a8-fbe95031515f" providerId="ADAL" clId="{C93F7601-B8C9-4C86-992F-7ACC6C0B7263}" dt="2026-03-27T17:57:22.134" v="11335" actId="790"/>
          <ac:graphicFrameMkLst>
            <pc:docMk/>
            <pc:sldMk cId="1772839836" sldId="280"/>
            <ac:graphicFrameMk id="7" creationId="{895108FF-98ED-282E-E705-FC6DAF20FFEC}"/>
          </ac:graphicFrameMkLst>
        </pc:graphicFrameChg>
      </pc:sldChg>
      <pc:sldChg chg="modSp mod">
        <pc:chgData name="Richard Buckley (2516484)" userId="a837de97-9710-477b-a0a8-fbe95031515f" providerId="ADAL" clId="{C93F7601-B8C9-4C86-992F-7ACC6C0B7263}" dt="2026-03-27T18:20:50.475" v="11456" actId="313"/>
        <pc:sldMkLst>
          <pc:docMk/>
          <pc:sldMk cId="678812109" sldId="281"/>
        </pc:sldMkLst>
        <pc:spChg chg="mod">
          <ac:chgData name="Richard Buckley (2516484)" userId="a837de97-9710-477b-a0a8-fbe95031515f" providerId="ADAL" clId="{C93F7601-B8C9-4C86-992F-7ACC6C0B7263}" dt="2026-03-27T17:57:22.134" v="11335" actId="790"/>
          <ac:spMkLst>
            <pc:docMk/>
            <pc:sldMk cId="678812109" sldId="281"/>
            <ac:spMk id="2" creationId="{D7C4EE67-9860-9A30-9748-4544F6ADB9EC}"/>
          </ac:spMkLst>
        </pc:spChg>
        <pc:spChg chg="mod">
          <ac:chgData name="Richard Buckley (2516484)" userId="a837de97-9710-477b-a0a8-fbe95031515f" providerId="ADAL" clId="{C93F7601-B8C9-4C86-992F-7ACC6C0B7263}" dt="2026-03-27T18:20:50.475" v="11456" actId="313"/>
          <ac:spMkLst>
            <pc:docMk/>
            <pc:sldMk cId="678812109" sldId="281"/>
            <ac:spMk id="3" creationId="{0004465A-6E50-9D5E-313D-977CBD3A4AD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AC614D-63E4-44F1-A5AA-115852CD7770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5462CCD-A2FA-401B-99B0-576DB7B20EA8}">
      <dgm:prSet phldrT="[Text]" phldr="0" custT="1"/>
      <dgm:spPr>
        <a:solidFill>
          <a:schemeClr val="accent6"/>
        </a:solidFill>
      </dgm:spPr>
      <dgm:t>
        <a:bodyPr/>
        <a:lstStyle/>
        <a:p>
          <a:r>
            <a:rPr lang="cy-GB" sz="1800" noProof="0" dirty="0"/>
            <a:t>Optimeiddio potensial Caffi Bore Sadwrn</a:t>
          </a:r>
        </a:p>
      </dgm:t>
    </dgm:pt>
    <dgm:pt modelId="{599B9407-D98D-46D5-A95D-E9D7BC7D1DB3}" type="parTrans" cxnId="{900196E7-AA9F-4A0C-BF3D-35B0DE07D26D}">
      <dgm:prSet/>
      <dgm:spPr/>
      <dgm:t>
        <a:bodyPr/>
        <a:lstStyle/>
        <a:p>
          <a:endParaRPr lang="en-GB"/>
        </a:p>
      </dgm:t>
    </dgm:pt>
    <dgm:pt modelId="{233A41F1-42B0-4534-A3C8-65594DBD73F4}" type="sibTrans" cxnId="{900196E7-AA9F-4A0C-BF3D-35B0DE07D26D}">
      <dgm:prSet/>
      <dgm:spPr/>
      <dgm:t>
        <a:bodyPr/>
        <a:lstStyle/>
        <a:p>
          <a:endParaRPr lang="en-GB"/>
        </a:p>
      </dgm:t>
    </dgm:pt>
    <dgm:pt modelId="{2BA0C82E-1277-40B1-B472-7D7AB344407D}">
      <dgm:prSet phldrT="[Text]" phldr="0" custT="1"/>
      <dgm:spPr>
        <a:solidFill>
          <a:schemeClr val="accent4"/>
        </a:solidFill>
      </dgm:spPr>
      <dgm:t>
        <a:bodyPr/>
        <a:lstStyle/>
        <a:p>
          <a:r>
            <a:rPr lang="cy-GB" sz="1200" noProof="0" dirty="0"/>
            <a:t>Creu llwybrau datblygiad personol ar gyfer gwirfoddolwyr ar lefelau gwahanol o Gymraeg</a:t>
          </a:r>
        </a:p>
      </dgm:t>
    </dgm:pt>
    <dgm:pt modelId="{6CB7B0F4-611C-4098-9806-97F2FA6CA4D5}" type="parTrans" cxnId="{7B64EB86-D88C-4187-A342-8354ECAC7CFD}">
      <dgm:prSet/>
      <dgm:spPr/>
      <dgm:t>
        <a:bodyPr/>
        <a:lstStyle/>
        <a:p>
          <a:endParaRPr lang="en-GB"/>
        </a:p>
      </dgm:t>
    </dgm:pt>
    <dgm:pt modelId="{B35858DD-01FC-46A6-BA98-6E536E1FAD66}" type="sibTrans" cxnId="{7B64EB86-D88C-4187-A342-8354ECAC7CFD}">
      <dgm:prSet/>
      <dgm:spPr/>
      <dgm:t>
        <a:bodyPr/>
        <a:lstStyle/>
        <a:p>
          <a:endParaRPr lang="en-GB"/>
        </a:p>
      </dgm:t>
    </dgm:pt>
    <dgm:pt modelId="{ACFA4330-D11C-472D-A232-1404C107C11C}">
      <dgm:prSet phldrT="[Text]" phldr="0" custT="1"/>
      <dgm:spPr>
        <a:solidFill>
          <a:schemeClr val="accent4"/>
        </a:solidFill>
      </dgm:spPr>
      <dgm:t>
        <a:bodyPr/>
        <a:lstStyle/>
        <a:p>
          <a:r>
            <a:rPr lang="cy-GB" sz="1200" noProof="0" dirty="0"/>
            <a:t>Darparu mewnbwn pedagogaidd ar gyfer arweinwyr</a:t>
          </a:r>
        </a:p>
      </dgm:t>
    </dgm:pt>
    <dgm:pt modelId="{485D2268-EDF3-4163-9BCF-59DB9EB9B7B2}" type="parTrans" cxnId="{EED222BD-B7E6-4BC4-85C9-8717DECCA071}">
      <dgm:prSet/>
      <dgm:spPr/>
      <dgm:t>
        <a:bodyPr/>
        <a:lstStyle/>
        <a:p>
          <a:endParaRPr lang="en-GB"/>
        </a:p>
      </dgm:t>
    </dgm:pt>
    <dgm:pt modelId="{8965D763-DCFD-4B48-9F72-B240DCBC18A2}" type="sibTrans" cxnId="{EED222BD-B7E6-4BC4-85C9-8717DECCA071}">
      <dgm:prSet/>
      <dgm:spPr/>
      <dgm:t>
        <a:bodyPr/>
        <a:lstStyle/>
        <a:p>
          <a:endParaRPr lang="en-GB"/>
        </a:p>
      </dgm:t>
    </dgm:pt>
    <dgm:pt modelId="{85E53000-BD4C-41CE-AB54-050BA8E02408}">
      <dgm:prSet phldrT="[Text]" phldr="0" custT="1"/>
      <dgm:spPr>
        <a:solidFill>
          <a:schemeClr val="accent5"/>
        </a:solidFill>
      </dgm:spPr>
      <dgm:t>
        <a:bodyPr/>
        <a:lstStyle/>
        <a:p>
          <a:r>
            <a:rPr lang="cy-GB" sz="1200" noProof="0" dirty="0"/>
            <a:t>Segmentu a dadansoddi nodweddion mynychwyr – pwy sydd (ddim) yn dod</a:t>
          </a:r>
        </a:p>
      </dgm:t>
    </dgm:pt>
    <dgm:pt modelId="{DC662894-C5DD-40F9-8113-7364247319B1}" type="parTrans" cxnId="{4B2074DF-1EC8-4C29-B70E-333950740937}">
      <dgm:prSet/>
      <dgm:spPr/>
      <dgm:t>
        <a:bodyPr/>
        <a:lstStyle/>
        <a:p>
          <a:endParaRPr lang="en-GB"/>
        </a:p>
      </dgm:t>
    </dgm:pt>
    <dgm:pt modelId="{F428DD05-2C20-4C51-8420-B7100971E1DB}" type="sibTrans" cxnId="{4B2074DF-1EC8-4C29-B70E-333950740937}">
      <dgm:prSet/>
      <dgm:spPr/>
      <dgm:t>
        <a:bodyPr/>
        <a:lstStyle/>
        <a:p>
          <a:endParaRPr lang="en-GB"/>
        </a:p>
      </dgm:t>
    </dgm:pt>
    <dgm:pt modelId="{8F9A0DBD-2908-4007-ABFD-094FF8F5E7AF}">
      <dgm:prSet phldrT="[Text]" phldr="0" custT="1"/>
      <dgm:spPr>
        <a:solidFill>
          <a:schemeClr val="accent5"/>
        </a:solidFill>
      </dgm:spPr>
      <dgm:t>
        <a:bodyPr/>
        <a:lstStyle/>
        <a:p>
          <a:r>
            <a:rPr lang="cy-GB" sz="1200" noProof="0" dirty="0"/>
            <a:t>Sicrhau bod arweinwyr yn atebol i anghenion mynychwyr gwahanol</a:t>
          </a:r>
        </a:p>
      </dgm:t>
    </dgm:pt>
    <dgm:pt modelId="{0CA3FA39-622C-4609-B526-2DF753E1355C}" type="parTrans" cxnId="{BFCC3F2A-CA04-4D6F-82E8-5D1D78E56A91}">
      <dgm:prSet/>
      <dgm:spPr/>
      <dgm:t>
        <a:bodyPr/>
        <a:lstStyle/>
        <a:p>
          <a:endParaRPr lang="en-GB"/>
        </a:p>
      </dgm:t>
    </dgm:pt>
    <dgm:pt modelId="{C6C21CE3-F997-44E4-9B65-B1BDEC588585}" type="sibTrans" cxnId="{BFCC3F2A-CA04-4D6F-82E8-5D1D78E56A91}">
      <dgm:prSet/>
      <dgm:spPr/>
      <dgm:t>
        <a:bodyPr/>
        <a:lstStyle/>
        <a:p>
          <a:endParaRPr lang="en-GB"/>
        </a:p>
      </dgm:t>
    </dgm:pt>
    <dgm:pt modelId="{E2829092-F0CD-4DAF-A64A-6D7AAD0B78D5}">
      <dgm:prSet phldrT="[Text]" phldr="0"/>
      <dgm:spPr>
        <a:solidFill>
          <a:schemeClr val="accent5"/>
        </a:solidFill>
      </dgm:spPr>
      <dgm:t>
        <a:bodyPr/>
        <a:lstStyle/>
        <a:p>
          <a:r>
            <a:rPr lang="cy-GB" noProof="0" dirty="0"/>
            <a:t>Creu dolenni ffurfiol â darparwyr gwersi Cymraeg yn lleol</a:t>
          </a:r>
        </a:p>
      </dgm:t>
    </dgm:pt>
    <dgm:pt modelId="{D2FA95BC-278D-49EC-9BF7-E0CB5405CF73}" type="parTrans" cxnId="{9257E6B8-1C4B-45E2-BD5E-6B69A781A807}">
      <dgm:prSet/>
      <dgm:spPr/>
      <dgm:t>
        <a:bodyPr/>
        <a:lstStyle/>
        <a:p>
          <a:endParaRPr lang="en-GB"/>
        </a:p>
      </dgm:t>
    </dgm:pt>
    <dgm:pt modelId="{0D532A38-E2F8-4319-ABCA-A6A6EA66D1FF}" type="sibTrans" cxnId="{9257E6B8-1C4B-45E2-BD5E-6B69A781A807}">
      <dgm:prSet/>
      <dgm:spPr/>
      <dgm:t>
        <a:bodyPr/>
        <a:lstStyle/>
        <a:p>
          <a:endParaRPr lang="en-GB"/>
        </a:p>
      </dgm:t>
    </dgm:pt>
    <dgm:pt modelId="{C1286B15-FBCF-43AB-8134-11524029F6AD}">
      <dgm:prSet phldrT="[Text]" phldr="0" custT="1"/>
      <dgm:spPr>
        <a:solidFill>
          <a:schemeClr val="accent4"/>
        </a:solidFill>
      </dgm:spPr>
      <dgm:t>
        <a:bodyPr/>
        <a:lstStyle/>
        <a:p>
          <a:r>
            <a:rPr lang="cy-GB" sz="1200" noProof="0" dirty="0"/>
            <a:t>Gwahodd gwirfoddolwyr i fod yn rhan o gynllunio iaith yn lleol</a:t>
          </a:r>
        </a:p>
      </dgm:t>
    </dgm:pt>
    <dgm:pt modelId="{5DEFD103-4047-4062-9BA2-AD7B76A7E87F}" type="parTrans" cxnId="{6372E28C-15A0-4E58-AC11-480AF1C0A6B0}">
      <dgm:prSet/>
      <dgm:spPr/>
      <dgm:t>
        <a:bodyPr/>
        <a:lstStyle/>
        <a:p>
          <a:endParaRPr lang="en-GB"/>
        </a:p>
      </dgm:t>
    </dgm:pt>
    <dgm:pt modelId="{499FA048-F8CE-4B3D-AB48-EF8A23D97FB2}" type="sibTrans" cxnId="{6372E28C-15A0-4E58-AC11-480AF1C0A6B0}">
      <dgm:prSet/>
      <dgm:spPr/>
      <dgm:t>
        <a:bodyPr/>
        <a:lstStyle/>
        <a:p>
          <a:endParaRPr lang="en-GB"/>
        </a:p>
      </dgm:t>
    </dgm:pt>
    <dgm:pt modelId="{CB9C0B11-1EEB-4B93-8E75-12B7741831C3}" type="pres">
      <dgm:prSet presAssocID="{6FAC614D-63E4-44F1-A5AA-115852CD7770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BE13024-2BE6-4109-8659-540BA2C70EC4}" type="pres">
      <dgm:prSet presAssocID="{F5462CCD-A2FA-401B-99B0-576DB7B20EA8}" presName="Parent" presStyleLbl="node0" presStyleIdx="0" presStyleCnt="1">
        <dgm:presLayoutVars>
          <dgm:chMax val="6"/>
          <dgm:chPref val="6"/>
        </dgm:presLayoutVars>
      </dgm:prSet>
      <dgm:spPr/>
    </dgm:pt>
    <dgm:pt modelId="{F4E608A1-EBC4-4A53-B7DD-1141B556C22B}" type="pres">
      <dgm:prSet presAssocID="{2BA0C82E-1277-40B1-B472-7D7AB344407D}" presName="Accent1" presStyleCnt="0"/>
      <dgm:spPr/>
    </dgm:pt>
    <dgm:pt modelId="{0F74A68B-C2FC-4272-A0BE-C1E725729591}" type="pres">
      <dgm:prSet presAssocID="{2BA0C82E-1277-40B1-B472-7D7AB344407D}" presName="Accent" presStyleLbl="bgShp" presStyleIdx="0" presStyleCnt="6"/>
      <dgm:spPr/>
    </dgm:pt>
    <dgm:pt modelId="{3ADBCCB6-85F5-4356-B7E1-711C8CAA94F9}" type="pres">
      <dgm:prSet presAssocID="{2BA0C82E-1277-40B1-B472-7D7AB344407D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C5D85133-4C5B-41BB-845F-B5637BB0F3EA}" type="pres">
      <dgm:prSet presAssocID="{ACFA4330-D11C-472D-A232-1404C107C11C}" presName="Accent2" presStyleCnt="0"/>
      <dgm:spPr/>
    </dgm:pt>
    <dgm:pt modelId="{CEEF56B4-1574-473C-8A57-CBC2DEEB242D}" type="pres">
      <dgm:prSet presAssocID="{ACFA4330-D11C-472D-A232-1404C107C11C}" presName="Accent" presStyleLbl="bgShp" presStyleIdx="1" presStyleCnt="6"/>
      <dgm:spPr/>
    </dgm:pt>
    <dgm:pt modelId="{ACE4AB9C-C0B3-41B6-A71E-454AAF18C851}" type="pres">
      <dgm:prSet presAssocID="{ACFA4330-D11C-472D-A232-1404C107C11C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1F92CBB3-4075-4D82-894D-9B64B9850A06}" type="pres">
      <dgm:prSet presAssocID="{85E53000-BD4C-41CE-AB54-050BA8E02408}" presName="Accent3" presStyleCnt="0"/>
      <dgm:spPr/>
    </dgm:pt>
    <dgm:pt modelId="{201C6C64-829E-49CE-A0DF-A8E343595FDE}" type="pres">
      <dgm:prSet presAssocID="{85E53000-BD4C-41CE-AB54-050BA8E02408}" presName="Accent" presStyleLbl="bgShp" presStyleIdx="2" presStyleCnt="6"/>
      <dgm:spPr/>
    </dgm:pt>
    <dgm:pt modelId="{C300E017-5985-44A5-93CE-83279D96F7A1}" type="pres">
      <dgm:prSet presAssocID="{85E53000-BD4C-41CE-AB54-050BA8E02408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2080172D-9C34-41B7-93F1-29EC3B86963B}" type="pres">
      <dgm:prSet presAssocID="{8F9A0DBD-2908-4007-ABFD-094FF8F5E7AF}" presName="Accent4" presStyleCnt="0"/>
      <dgm:spPr/>
    </dgm:pt>
    <dgm:pt modelId="{08970075-8C71-4377-8A94-0F259EC510CB}" type="pres">
      <dgm:prSet presAssocID="{8F9A0DBD-2908-4007-ABFD-094FF8F5E7AF}" presName="Accent" presStyleLbl="bgShp" presStyleIdx="3" presStyleCnt="6"/>
      <dgm:spPr/>
    </dgm:pt>
    <dgm:pt modelId="{B265FE87-5F98-401B-ADBA-0CC0D259363C}" type="pres">
      <dgm:prSet presAssocID="{8F9A0DBD-2908-4007-ABFD-094FF8F5E7A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F6048F79-A8F3-4168-A629-3921EB27B2EA}" type="pres">
      <dgm:prSet presAssocID="{E2829092-F0CD-4DAF-A64A-6D7AAD0B78D5}" presName="Accent5" presStyleCnt="0"/>
      <dgm:spPr/>
    </dgm:pt>
    <dgm:pt modelId="{A1E6DF99-C111-4A90-A9CC-E6D2AFE9D8F4}" type="pres">
      <dgm:prSet presAssocID="{E2829092-F0CD-4DAF-A64A-6D7AAD0B78D5}" presName="Accent" presStyleLbl="bgShp" presStyleIdx="4" presStyleCnt="6"/>
      <dgm:spPr/>
    </dgm:pt>
    <dgm:pt modelId="{479144A5-1A26-4A0F-B462-B04AE31114A2}" type="pres">
      <dgm:prSet presAssocID="{E2829092-F0CD-4DAF-A64A-6D7AAD0B78D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13153383-F7F3-47A2-BA3D-20F27A246C8E}" type="pres">
      <dgm:prSet presAssocID="{C1286B15-FBCF-43AB-8134-11524029F6AD}" presName="Accent6" presStyleCnt="0"/>
      <dgm:spPr/>
    </dgm:pt>
    <dgm:pt modelId="{E6DBA1E5-6F22-4D08-98FE-DA7EFC6AE697}" type="pres">
      <dgm:prSet presAssocID="{C1286B15-FBCF-43AB-8134-11524029F6AD}" presName="Accent" presStyleLbl="bgShp" presStyleIdx="5" presStyleCnt="6"/>
      <dgm:spPr/>
    </dgm:pt>
    <dgm:pt modelId="{7251E761-BECB-4193-B22B-810A155A339B}" type="pres">
      <dgm:prSet presAssocID="{C1286B15-FBCF-43AB-8134-11524029F6AD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B0268B16-4C72-45B5-B8B2-4A494B267B59}" type="presOf" srcId="{2BA0C82E-1277-40B1-B472-7D7AB344407D}" destId="{3ADBCCB6-85F5-4356-B7E1-711C8CAA94F9}" srcOrd="0" destOrd="0" presId="urn:microsoft.com/office/officeart/2011/layout/HexagonRadial"/>
    <dgm:cxn modelId="{BFCC3F2A-CA04-4D6F-82E8-5D1D78E56A91}" srcId="{F5462CCD-A2FA-401B-99B0-576DB7B20EA8}" destId="{8F9A0DBD-2908-4007-ABFD-094FF8F5E7AF}" srcOrd="3" destOrd="0" parTransId="{0CA3FA39-622C-4609-B526-2DF753E1355C}" sibTransId="{C6C21CE3-F997-44E4-9B65-B1BDEC588585}"/>
    <dgm:cxn modelId="{DD0C9667-37D6-487A-8270-877B27E6A242}" type="presOf" srcId="{85E53000-BD4C-41CE-AB54-050BA8E02408}" destId="{C300E017-5985-44A5-93CE-83279D96F7A1}" srcOrd="0" destOrd="0" presId="urn:microsoft.com/office/officeart/2011/layout/HexagonRadial"/>
    <dgm:cxn modelId="{EA812484-43AD-4E65-BB76-A5553739880A}" type="presOf" srcId="{C1286B15-FBCF-43AB-8134-11524029F6AD}" destId="{7251E761-BECB-4193-B22B-810A155A339B}" srcOrd="0" destOrd="0" presId="urn:microsoft.com/office/officeart/2011/layout/HexagonRadial"/>
    <dgm:cxn modelId="{7B64EB86-D88C-4187-A342-8354ECAC7CFD}" srcId="{F5462CCD-A2FA-401B-99B0-576DB7B20EA8}" destId="{2BA0C82E-1277-40B1-B472-7D7AB344407D}" srcOrd="0" destOrd="0" parTransId="{6CB7B0F4-611C-4098-9806-97F2FA6CA4D5}" sibTransId="{B35858DD-01FC-46A6-BA98-6E536E1FAD66}"/>
    <dgm:cxn modelId="{CD82698C-60B3-4423-AA0C-05342FB81628}" type="presOf" srcId="{6FAC614D-63E4-44F1-A5AA-115852CD7770}" destId="{CB9C0B11-1EEB-4B93-8E75-12B7741831C3}" srcOrd="0" destOrd="0" presId="urn:microsoft.com/office/officeart/2011/layout/HexagonRadial"/>
    <dgm:cxn modelId="{6372E28C-15A0-4E58-AC11-480AF1C0A6B0}" srcId="{F5462CCD-A2FA-401B-99B0-576DB7B20EA8}" destId="{C1286B15-FBCF-43AB-8134-11524029F6AD}" srcOrd="5" destOrd="0" parTransId="{5DEFD103-4047-4062-9BA2-AD7B76A7E87F}" sibTransId="{499FA048-F8CE-4B3D-AB48-EF8A23D97FB2}"/>
    <dgm:cxn modelId="{384715B8-6DF9-41A0-BB54-498D169EE79A}" type="presOf" srcId="{E2829092-F0CD-4DAF-A64A-6D7AAD0B78D5}" destId="{479144A5-1A26-4A0F-B462-B04AE31114A2}" srcOrd="0" destOrd="0" presId="urn:microsoft.com/office/officeart/2011/layout/HexagonRadial"/>
    <dgm:cxn modelId="{9257E6B8-1C4B-45E2-BD5E-6B69A781A807}" srcId="{F5462CCD-A2FA-401B-99B0-576DB7B20EA8}" destId="{E2829092-F0CD-4DAF-A64A-6D7AAD0B78D5}" srcOrd="4" destOrd="0" parTransId="{D2FA95BC-278D-49EC-9BF7-E0CB5405CF73}" sibTransId="{0D532A38-E2F8-4319-ABCA-A6A6EA66D1FF}"/>
    <dgm:cxn modelId="{EED222BD-B7E6-4BC4-85C9-8717DECCA071}" srcId="{F5462CCD-A2FA-401B-99B0-576DB7B20EA8}" destId="{ACFA4330-D11C-472D-A232-1404C107C11C}" srcOrd="1" destOrd="0" parTransId="{485D2268-EDF3-4163-9BCF-59DB9EB9B7B2}" sibTransId="{8965D763-DCFD-4B48-9F72-B240DCBC18A2}"/>
    <dgm:cxn modelId="{F6BEAAC2-A2C5-407C-BBAF-1CAB691094A5}" type="presOf" srcId="{F5462CCD-A2FA-401B-99B0-576DB7B20EA8}" destId="{2BE13024-2BE6-4109-8659-540BA2C70EC4}" srcOrd="0" destOrd="0" presId="urn:microsoft.com/office/officeart/2011/layout/HexagonRadial"/>
    <dgm:cxn modelId="{450CE7C2-1290-4885-A78D-D86D24F2E1A4}" type="presOf" srcId="{8F9A0DBD-2908-4007-ABFD-094FF8F5E7AF}" destId="{B265FE87-5F98-401B-ADBA-0CC0D259363C}" srcOrd="0" destOrd="0" presId="urn:microsoft.com/office/officeart/2011/layout/HexagonRadial"/>
    <dgm:cxn modelId="{FF0B1CD8-5F8C-4EDD-BE5A-96E84D2BE993}" type="presOf" srcId="{ACFA4330-D11C-472D-A232-1404C107C11C}" destId="{ACE4AB9C-C0B3-41B6-A71E-454AAF18C851}" srcOrd="0" destOrd="0" presId="urn:microsoft.com/office/officeart/2011/layout/HexagonRadial"/>
    <dgm:cxn modelId="{4B2074DF-1EC8-4C29-B70E-333950740937}" srcId="{F5462CCD-A2FA-401B-99B0-576DB7B20EA8}" destId="{85E53000-BD4C-41CE-AB54-050BA8E02408}" srcOrd="2" destOrd="0" parTransId="{DC662894-C5DD-40F9-8113-7364247319B1}" sibTransId="{F428DD05-2C20-4C51-8420-B7100971E1DB}"/>
    <dgm:cxn modelId="{900196E7-AA9F-4A0C-BF3D-35B0DE07D26D}" srcId="{6FAC614D-63E4-44F1-A5AA-115852CD7770}" destId="{F5462CCD-A2FA-401B-99B0-576DB7B20EA8}" srcOrd="0" destOrd="0" parTransId="{599B9407-D98D-46D5-A95D-E9D7BC7D1DB3}" sibTransId="{233A41F1-42B0-4534-A3C8-65594DBD73F4}"/>
    <dgm:cxn modelId="{3603C2AC-E42E-4356-943B-6F31D07D3073}" type="presParOf" srcId="{CB9C0B11-1EEB-4B93-8E75-12B7741831C3}" destId="{2BE13024-2BE6-4109-8659-540BA2C70EC4}" srcOrd="0" destOrd="0" presId="urn:microsoft.com/office/officeart/2011/layout/HexagonRadial"/>
    <dgm:cxn modelId="{E85D6BD2-34A6-4FA2-9D82-AB9BC5BB6AED}" type="presParOf" srcId="{CB9C0B11-1EEB-4B93-8E75-12B7741831C3}" destId="{F4E608A1-EBC4-4A53-B7DD-1141B556C22B}" srcOrd="1" destOrd="0" presId="urn:microsoft.com/office/officeart/2011/layout/HexagonRadial"/>
    <dgm:cxn modelId="{D5712FA7-FC73-41D2-899B-483AC383C991}" type="presParOf" srcId="{F4E608A1-EBC4-4A53-B7DD-1141B556C22B}" destId="{0F74A68B-C2FC-4272-A0BE-C1E725729591}" srcOrd="0" destOrd="0" presId="urn:microsoft.com/office/officeart/2011/layout/HexagonRadial"/>
    <dgm:cxn modelId="{BE2CEDFB-09AD-4375-8170-4AB7D18C5B33}" type="presParOf" srcId="{CB9C0B11-1EEB-4B93-8E75-12B7741831C3}" destId="{3ADBCCB6-85F5-4356-B7E1-711C8CAA94F9}" srcOrd="2" destOrd="0" presId="urn:microsoft.com/office/officeart/2011/layout/HexagonRadial"/>
    <dgm:cxn modelId="{1862B279-4BBD-4CBB-B5BC-1D59A58DBAE6}" type="presParOf" srcId="{CB9C0B11-1EEB-4B93-8E75-12B7741831C3}" destId="{C5D85133-4C5B-41BB-845F-B5637BB0F3EA}" srcOrd="3" destOrd="0" presId="urn:microsoft.com/office/officeart/2011/layout/HexagonRadial"/>
    <dgm:cxn modelId="{94A98FA8-AC21-4F8A-BF55-D39CF46D7FD9}" type="presParOf" srcId="{C5D85133-4C5B-41BB-845F-B5637BB0F3EA}" destId="{CEEF56B4-1574-473C-8A57-CBC2DEEB242D}" srcOrd="0" destOrd="0" presId="urn:microsoft.com/office/officeart/2011/layout/HexagonRadial"/>
    <dgm:cxn modelId="{1728F186-AC63-4930-AD7F-F7BC5B06337F}" type="presParOf" srcId="{CB9C0B11-1EEB-4B93-8E75-12B7741831C3}" destId="{ACE4AB9C-C0B3-41B6-A71E-454AAF18C851}" srcOrd="4" destOrd="0" presId="urn:microsoft.com/office/officeart/2011/layout/HexagonRadial"/>
    <dgm:cxn modelId="{7C78AA8D-DA2F-48AF-8F1A-C9F662369709}" type="presParOf" srcId="{CB9C0B11-1EEB-4B93-8E75-12B7741831C3}" destId="{1F92CBB3-4075-4D82-894D-9B64B9850A06}" srcOrd="5" destOrd="0" presId="urn:microsoft.com/office/officeart/2011/layout/HexagonRadial"/>
    <dgm:cxn modelId="{702A80A1-6BE1-47F1-A1B7-61A20F2CA72D}" type="presParOf" srcId="{1F92CBB3-4075-4D82-894D-9B64B9850A06}" destId="{201C6C64-829E-49CE-A0DF-A8E343595FDE}" srcOrd="0" destOrd="0" presId="urn:microsoft.com/office/officeart/2011/layout/HexagonRadial"/>
    <dgm:cxn modelId="{6DF17DA1-1C4D-450F-89C8-68B131BF0387}" type="presParOf" srcId="{CB9C0B11-1EEB-4B93-8E75-12B7741831C3}" destId="{C300E017-5985-44A5-93CE-83279D96F7A1}" srcOrd="6" destOrd="0" presId="urn:microsoft.com/office/officeart/2011/layout/HexagonRadial"/>
    <dgm:cxn modelId="{169D09FA-8E83-45AE-ADCE-D3ECDE73918B}" type="presParOf" srcId="{CB9C0B11-1EEB-4B93-8E75-12B7741831C3}" destId="{2080172D-9C34-41B7-93F1-29EC3B86963B}" srcOrd="7" destOrd="0" presId="urn:microsoft.com/office/officeart/2011/layout/HexagonRadial"/>
    <dgm:cxn modelId="{2180053E-C277-44C8-8C7A-5B434C744053}" type="presParOf" srcId="{2080172D-9C34-41B7-93F1-29EC3B86963B}" destId="{08970075-8C71-4377-8A94-0F259EC510CB}" srcOrd="0" destOrd="0" presId="urn:microsoft.com/office/officeart/2011/layout/HexagonRadial"/>
    <dgm:cxn modelId="{2CFC03C7-7FFB-4E60-89C0-409BCE13B9BD}" type="presParOf" srcId="{CB9C0B11-1EEB-4B93-8E75-12B7741831C3}" destId="{B265FE87-5F98-401B-ADBA-0CC0D259363C}" srcOrd="8" destOrd="0" presId="urn:microsoft.com/office/officeart/2011/layout/HexagonRadial"/>
    <dgm:cxn modelId="{384F8811-2E6B-4D98-9B6A-76F12DE75AEB}" type="presParOf" srcId="{CB9C0B11-1EEB-4B93-8E75-12B7741831C3}" destId="{F6048F79-A8F3-4168-A629-3921EB27B2EA}" srcOrd="9" destOrd="0" presId="urn:microsoft.com/office/officeart/2011/layout/HexagonRadial"/>
    <dgm:cxn modelId="{953BA70A-41AB-45ED-B65D-0349FE2DC9D8}" type="presParOf" srcId="{F6048F79-A8F3-4168-A629-3921EB27B2EA}" destId="{A1E6DF99-C111-4A90-A9CC-E6D2AFE9D8F4}" srcOrd="0" destOrd="0" presId="urn:microsoft.com/office/officeart/2011/layout/HexagonRadial"/>
    <dgm:cxn modelId="{46E04035-1B9E-47B8-8FEF-170ED3C410D2}" type="presParOf" srcId="{CB9C0B11-1EEB-4B93-8E75-12B7741831C3}" destId="{479144A5-1A26-4A0F-B462-B04AE31114A2}" srcOrd="10" destOrd="0" presId="urn:microsoft.com/office/officeart/2011/layout/HexagonRadial"/>
    <dgm:cxn modelId="{A492823A-713D-4F1E-98DF-9B413A92C920}" type="presParOf" srcId="{CB9C0B11-1EEB-4B93-8E75-12B7741831C3}" destId="{13153383-F7F3-47A2-BA3D-20F27A246C8E}" srcOrd="11" destOrd="0" presId="urn:microsoft.com/office/officeart/2011/layout/HexagonRadial"/>
    <dgm:cxn modelId="{8D4C269F-5EFC-4642-9131-C8313FA4EC9C}" type="presParOf" srcId="{13153383-F7F3-47A2-BA3D-20F27A246C8E}" destId="{E6DBA1E5-6F22-4D08-98FE-DA7EFC6AE697}" srcOrd="0" destOrd="0" presId="urn:microsoft.com/office/officeart/2011/layout/HexagonRadial"/>
    <dgm:cxn modelId="{CFEDE4A1-B3A8-4F84-A4B2-B52A3A96CC28}" type="presParOf" srcId="{CB9C0B11-1EEB-4B93-8E75-12B7741831C3}" destId="{7251E761-BECB-4193-B22B-810A155A339B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28A0E2-E311-42AB-9B25-DF2F4C18D83B}" type="doc">
      <dgm:prSet loTypeId="urn:microsoft.com/office/officeart/2009/3/layout/BlockDescending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AE1846-EB65-41CF-96C0-AA9570C6BACA}">
      <dgm:prSet phldrT="[Text]" phldr="0"/>
      <dgm:spPr>
        <a:solidFill>
          <a:schemeClr val="tx1">
            <a:lumMod val="85000"/>
            <a:lumOff val="15000"/>
          </a:schemeClr>
        </a:solidFill>
      </dgm:spPr>
      <dgm:t>
        <a:bodyPr/>
        <a:lstStyle/>
        <a:p>
          <a:r>
            <a:rPr lang="cy-GB" noProof="0" dirty="0"/>
            <a:t>Lefel Meso</a:t>
          </a:r>
        </a:p>
      </dgm:t>
    </dgm:pt>
    <dgm:pt modelId="{2E6398EE-2012-48DA-BFC7-92165225B65E}" type="parTrans" cxnId="{2DA623F7-95BC-45DE-A49C-DF809FA6C3EF}">
      <dgm:prSet/>
      <dgm:spPr/>
      <dgm:t>
        <a:bodyPr/>
        <a:lstStyle/>
        <a:p>
          <a:endParaRPr lang="en-GB"/>
        </a:p>
      </dgm:t>
    </dgm:pt>
    <dgm:pt modelId="{580EFB0C-A2C8-4D2B-B1CC-B9A65A678A25}" type="sibTrans" cxnId="{2DA623F7-95BC-45DE-A49C-DF809FA6C3EF}">
      <dgm:prSet/>
      <dgm:spPr/>
      <dgm:t>
        <a:bodyPr/>
        <a:lstStyle/>
        <a:p>
          <a:endParaRPr lang="en-GB"/>
        </a:p>
      </dgm:t>
    </dgm:pt>
    <dgm:pt modelId="{BD5D574E-0686-499D-97E5-E5870F658E83}">
      <dgm:prSet phldrT="[Text]" phldr="0"/>
      <dgm:spPr/>
      <dgm:t>
        <a:bodyPr/>
        <a:lstStyle/>
        <a:p>
          <a:r>
            <a:rPr lang="cy-GB" b="1" noProof="0" dirty="0" err="1"/>
            <a:t>Unieithrwydd</a:t>
          </a:r>
          <a:r>
            <a:rPr lang="cy-GB" b="1" noProof="0" dirty="0"/>
            <a:t> /  dwyieithrwydd</a:t>
          </a:r>
        </a:p>
        <a:p>
          <a:endParaRPr lang="cy-GB" noProof="0" dirty="0"/>
        </a:p>
        <a:p>
          <a:r>
            <a:rPr lang="cy-GB" noProof="0" dirty="0"/>
            <a:t>Cytuno ar gynnwys canllawiau marchnata yng ngoleuni amcanion y Fenter ac amcanion y Côr</a:t>
          </a:r>
        </a:p>
      </dgm:t>
    </dgm:pt>
    <dgm:pt modelId="{4B3BBBC7-949E-4A8B-9C6F-0EC3C37D4284}" type="parTrans" cxnId="{5CEACA93-15D0-46A3-B682-6065F62736FD}">
      <dgm:prSet/>
      <dgm:spPr/>
      <dgm:t>
        <a:bodyPr/>
        <a:lstStyle/>
        <a:p>
          <a:endParaRPr lang="en-GB"/>
        </a:p>
      </dgm:t>
    </dgm:pt>
    <dgm:pt modelId="{BC86C8BF-DF25-4C90-AC6F-B8412B556652}" type="sibTrans" cxnId="{5CEACA93-15D0-46A3-B682-6065F62736FD}">
      <dgm:prSet/>
      <dgm:spPr/>
      <dgm:t>
        <a:bodyPr/>
        <a:lstStyle/>
        <a:p>
          <a:endParaRPr lang="en-GB"/>
        </a:p>
      </dgm:t>
    </dgm:pt>
    <dgm:pt modelId="{1F1263AE-71C8-4B67-BC6C-C2ECA25365C2}">
      <dgm:prSet phldrT="[Text]" phldr="0"/>
      <dgm:spPr>
        <a:solidFill>
          <a:srgbClr val="FF0000"/>
        </a:solidFill>
      </dgm:spPr>
      <dgm:t>
        <a:bodyPr/>
        <a:lstStyle/>
        <a:p>
          <a:r>
            <a:rPr lang="cy-GB" noProof="0" dirty="0"/>
            <a:t>Lefel Micro</a:t>
          </a:r>
        </a:p>
      </dgm:t>
    </dgm:pt>
    <dgm:pt modelId="{50C3BB42-FF25-403E-A135-1A930C5BC254}" type="parTrans" cxnId="{C481F08D-BDC9-4A6D-B8C5-6B60A457779A}">
      <dgm:prSet/>
      <dgm:spPr/>
      <dgm:t>
        <a:bodyPr/>
        <a:lstStyle/>
        <a:p>
          <a:endParaRPr lang="en-GB"/>
        </a:p>
      </dgm:t>
    </dgm:pt>
    <dgm:pt modelId="{E7BD3B8D-D992-4C43-A18B-44D85FD77C41}" type="sibTrans" cxnId="{C481F08D-BDC9-4A6D-B8C5-6B60A457779A}">
      <dgm:prSet/>
      <dgm:spPr/>
      <dgm:t>
        <a:bodyPr/>
        <a:lstStyle/>
        <a:p>
          <a:endParaRPr lang="en-GB"/>
        </a:p>
      </dgm:t>
    </dgm:pt>
    <dgm:pt modelId="{C52A5129-0872-402A-A2DB-5E4F854EB3C5}">
      <dgm:prSet phldrT="[Text]" phldr="0"/>
      <dgm:spPr/>
      <dgm:t>
        <a:bodyPr/>
        <a:lstStyle/>
        <a:p>
          <a:r>
            <a:rPr lang="cy-GB" b="1" noProof="0" dirty="0"/>
            <a:t>Y Gymraeg yn iaith weithredol-cymdeithasol y Côr </a:t>
          </a:r>
        </a:p>
      </dgm:t>
    </dgm:pt>
    <dgm:pt modelId="{39C34A13-B414-4D7F-94D3-00F20504E8B1}" type="parTrans" cxnId="{C03F223B-7B9A-4EB6-A28F-1BF1837CD46B}">
      <dgm:prSet/>
      <dgm:spPr/>
      <dgm:t>
        <a:bodyPr/>
        <a:lstStyle/>
        <a:p>
          <a:endParaRPr lang="en-GB"/>
        </a:p>
      </dgm:t>
    </dgm:pt>
    <dgm:pt modelId="{B4D833A7-D9F8-4D8E-A35A-7C5E482981B3}" type="sibTrans" cxnId="{C03F223B-7B9A-4EB6-A28F-1BF1837CD46B}">
      <dgm:prSet/>
      <dgm:spPr/>
      <dgm:t>
        <a:bodyPr/>
        <a:lstStyle/>
        <a:p>
          <a:endParaRPr lang="en-GB"/>
        </a:p>
      </dgm:t>
    </dgm:pt>
    <dgm:pt modelId="{7D2DE4F0-AE02-468F-B970-B6A7B7AE516A}">
      <dgm:prSet phldrT="[Text]" phldr="0"/>
      <dgm:spPr/>
      <dgm:t>
        <a:bodyPr/>
        <a:lstStyle/>
        <a:p>
          <a:endParaRPr lang="cy-GB" noProof="0" dirty="0"/>
        </a:p>
        <a:p>
          <a:r>
            <a:rPr lang="cy-GB" noProof="0" dirty="0"/>
            <a:t>Ail-ddrafftio’r canllawiau a’r cyfansoddiad mewn ymgynghoriad ag aelodau sy’n siaradwyr newydd i sicrhau hygyrchedd y ddwy ddogfen a chefnogaeth yr aelodaeth</a:t>
          </a:r>
        </a:p>
      </dgm:t>
    </dgm:pt>
    <dgm:pt modelId="{1DCA4715-B57E-46DA-98F4-D18416DD2129}" type="parTrans" cxnId="{C2FF352F-9517-4356-9006-27A5ECE30D31}">
      <dgm:prSet/>
      <dgm:spPr/>
      <dgm:t>
        <a:bodyPr/>
        <a:lstStyle/>
        <a:p>
          <a:endParaRPr lang="en-GB"/>
        </a:p>
      </dgm:t>
    </dgm:pt>
    <dgm:pt modelId="{DE374AF0-1157-4970-B2BB-E78BC531A790}" type="sibTrans" cxnId="{C2FF352F-9517-4356-9006-27A5ECE30D31}">
      <dgm:prSet/>
      <dgm:spPr/>
      <dgm:t>
        <a:bodyPr/>
        <a:lstStyle/>
        <a:p>
          <a:endParaRPr lang="en-GB"/>
        </a:p>
      </dgm:t>
    </dgm:pt>
    <dgm:pt modelId="{A0C896B8-8AF7-4137-AF99-0C0C6863C8E6}">
      <dgm:prSet phldrT="[Text]" phldr="0"/>
      <dgm:spPr/>
      <dgm:t>
        <a:bodyPr/>
        <a:lstStyle/>
        <a:p>
          <a:r>
            <a:rPr lang="cy-GB" noProof="0" dirty="0"/>
            <a:t>Lefel ‘</a:t>
          </a:r>
          <a:r>
            <a:rPr lang="cy-GB" noProof="0" dirty="0" err="1"/>
            <a:t>Nano</a:t>
          </a:r>
          <a:r>
            <a:rPr lang="cy-GB" noProof="0" dirty="0"/>
            <a:t>’</a:t>
          </a:r>
        </a:p>
      </dgm:t>
    </dgm:pt>
    <dgm:pt modelId="{7E42E43A-A62C-4A0D-99D2-54381A1C5467}" type="parTrans" cxnId="{F4DFC231-CFDB-4C06-A781-12CF5EF99448}">
      <dgm:prSet/>
      <dgm:spPr/>
      <dgm:t>
        <a:bodyPr/>
        <a:lstStyle/>
        <a:p>
          <a:endParaRPr lang="en-GB"/>
        </a:p>
      </dgm:t>
    </dgm:pt>
    <dgm:pt modelId="{43484435-7FEB-41EF-8C50-CB430366C232}" type="sibTrans" cxnId="{F4DFC231-CFDB-4C06-A781-12CF5EF99448}">
      <dgm:prSet/>
      <dgm:spPr/>
      <dgm:t>
        <a:bodyPr/>
        <a:lstStyle/>
        <a:p>
          <a:endParaRPr lang="en-GB"/>
        </a:p>
      </dgm:t>
    </dgm:pt>
    <dgm:pt modelId="{8D1BD982-B939-4765-A39E-682204914F7B}">
      <dgm:prSet phldrT="[Text]" phldr="0"/>
      <dgm:spPr/>
      <dgm:t>
        <a:bodyPr/>
        <a:lstStyle/>
        <a:p>
          <a:r>
            <a:rPr lang="cy-GB" b="1" noProof="0" dirty="0"/>
            <a:t>Defnydd y Gymraeg mewn ymarferion a thu hwnt</a:t>
          </a:r>
        </a:p>
        <a:p>
          <a:endParaRPr lang="cy-GB" noProof="0" dirty="0"/>
        </a:p>
      </dgm:t>
    </dgm:pt>
    <dgm:pt modelId="{AA5B1AAB-2805-4D8E-BCFC-740A61A5C146}" type="parTrans" cxnId="{3DB950DB-DE34-4902-9243-CC2443170E5D}">
      <dgm:prSet/>
      <dgm:spPr/>
      <dgm:t>
        <a:bodyPr/>
        <a:lstStyle/>
        <a:p>
          <a:endParaRPr lang="en-GB"/>
        </a:p>
      </dgm:t>
    </dgm:pt>
    <dgm:pt modelId="{CCAF6B5B-AD22-4B17-80AB-16AAFD4A5FB8}" type="sibTrans" cxnId="{3DB950DB-DE34-4902-9243-CC2443170E5D}">
      <dgm:prSet/>
      <dgm:spPr/>
      <dgm:t>
        <a:bodyPr/>
        <a:lstStyle/>
        <a:p>
          <a:endParaRPr lang="en-GB"/>
        </a:p>
      </dgm:t>
    </dgm:pt>
    <dgm:pt modelId="{E3A04DC7-F522-4661-AAE1-8849BE4EECAF}">
      <dgm:prSet phldrT="[Text]" phldr="0"/>
      <dgm:spPr/>
      <dgm:t>
        <a:bodyPr/>
        <a:lstStyle/>
        <a:p>
          <a:r>
            <a:rPr lang="cy-GB" noProof="0" dirty="0"/>
            <a:t>Modelu agweddau ac ymddygiadau cadarnhaol tuag at y Gymraeg ar gyfer aelodau newydd</a:t>
          </a:r>
        </a:p>
      </dgm:t>
    </dgm:pt>
    <dgm:pt modelId="{D8F7BA36-1FF3-446C-B8F8-1F2C3EEE042B}" type="parTrans" cxnId="{14E11998-E626-4CE7-AB9B-EF7CC7479056}">
      <dgm:prSet/>
      <dgm:spPr/>
      <dgm:t>
        <a:bodyPr/>
        <a:lstStyle/>
        <a:p>
          <a:endParaRPr lang="en-GB"/>
        </a:p>
      </dgm:t>
    </dgm:pt>
    <dgm:pt modelId="{D77E6744-28FE-4069-B4D7-E110AC738F5A}" type="sibTrans" cxnId="{14E11998-E626-4CE7-AB9B-EF7CC7479056}">
      <dgm:prSet/>
      <dgm:spPr/>
      <dgm:t>
        <a:bodyPr/>
        <a:lstStyle/>
        <a:p>
          <a:endParaRPr lang="en-GB"/>
        </a:p>
      </dgm:t>
    </dgm:pt>
    <dgm:pt modelId="{4C23D7F6-3A13-429D-8E7E-26D6F6CBD703}" type="pres">
      <dgm:prSet presAssocID="{0E28A0E2-E311-42AB-9B25-DF2F4C18D83B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44DF2624-CD5A-4D0E-AB1A-5CD6006BA97F}" type="pres">
      <dgm:prSet presAssocID="{E3AE1846-EB65-41CF-96C0-AA9570C6BACA}" presName="parentText_1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06B34CEC-46BC-4743-AB90-ACA941E4DD54}" type="pres">
      <dgm:prSet presAssocID="{E3AE1846-EB65-41CF-96C0-AA9570C6BACA}" presName="childText_1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F1F1B4ED-A40D-48B7-85AE-66B00712F611}" type="pres">
      <dgm:prSet presAssocID="{E3AE1846-EB65-41CF-96C0-AA9570C6BACA}" presName="accentShape_1" presStyleCnt="0"/>
      <dgm:spPr/>
    </dgm:pt>
    <dgm:pt modelId="{857F9585-005E-4E47-BEA4-09AD749D49C4}" type="pres">
      <dgm:prSet presAssocID="{E3AE1846-EB65-41CF-96C0-AA9570C6BACA}" presName="imageRepeatNode" presStyleLbl="node1" presStyleIdx="0" presStyleCnt="3" custLinFactNeighborX="-554" custLinFactNeighborY="482"/>
      <dgm:spPr/>
    </dgm:pt>
    <dgm:pt modelId="{E7B0FE59-7F5B-4C49-989B-79B64766A865}" type="pres">
      <dgm:prSet presAssocID="{1F1263AE-71C8-4B67-BC6C-C2ECA25365C2}" presName="parentText_2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412338C1-F78E-4521-B1E5-4DFE680C4AFE}" type="pres">
      <dgm:prSet presAssocID="{1F1263AE-71C8-4B67-BC6C-C2ECA25365C2}" presName="childText_2" presStyleLbl="node2" presStyleIdx="0" presStyleCnt="0">
        <dgm:presLayoutVars>
          <dgm:chMax val="0"/>
          <dgm:chPref val="0"/>
          <dgm:bulletEnabled val="1"/>
        </dgm:presLayoutVars>
      </dgm:prSet>
      <dgm:spPr/>
    </dgm:pt>
    <dgm:pt modelId="{68ED726F-9AF2-4CD0-AEE2-76042ADEBD52}" type="pres">
      <dgm:prSet presAssocID="{1F1263AE-71C8-4B67-BC6C-C2ECA25365C2}" presName="accentShape_2" presStyleCnt="0"/>
      <dgm:spPr/>
    </dgm:pt>
    <dgm:pt modelId="{2F8C03C4-1097-4F27-970F-0E625B1A96EB}" type="pres">
      <dgm:prSet presAssocID="{1F1263AE-71C8-4B67-BC6C-C2ECA25365C2}" presName="imageRepeatNode" presStyleLbl="node1" presStyleIdx="1" presStyleCnt="3"/>
      <dgm:spPr/>
    </dgm:pt>
    <dgm:pt modelId="{2EE548FB-0530-4710-8782-8B249ACD5E97}" type="pres">
      <dgm:prSet presAssocID="{A0C896B8-8AF7-4137-AF99-0C0C6863C8E6}" presName="parentText_3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1C035724-A9B0-4D72-8B65-592C9D8F3106}" type="pres">
      <dgm:prSet presAssocID="{A0C896B8-8AF7-4137-AF99-0C0C6863C8E6}" presName="childText_3" presStyleLbl="node2" presStyleIdx="0" presStyleCnt="0">
        <dgm:presLayoutVars>
          <dgm:chMax val="0"/>
          <dgm:chPref val="0"/>
          <dgm:bulletEnabled val="1"/>
        </dgm:presLayoutVars>
      </dgm:prSet>
      <dgm:spPr/>
    </dgm:pt>
    <dgm:pt modelId="{DA70D000-2C01-440D-979E-C422AB5F42CA}" type="pres">
      <dgm:prSet presAssocID="{A0C896B8-8AF7-4137-AF99-0C0C6863C8E6}" presName="accentShape_3" presStyleCnt="0"/>
      <dgm:spPr/>
    </dgm:pt>
    <dgm:pt modelId="{16960314-E91A-4F4A-866C-7BFE334D5D9F}" type="pres">
      <dgm:prSet presAssocID="{A0C896B8-8AF7-4137-AF99-0C0C6863C8E6}" presName="imageRepeatNode" presStyleLbl="node1" presStyleIdx="2" presStyleCnt="3"/>
      <dgm:spPr/>
    </dgm:pt>
  </dgm:ptLst>
  <dgm:cxnLst>
    <dgm:cxn modelId="{4590CA04-5401-4702-AE6C-CA4CC004F990}" type="presOf" srcId="{BD5D574E-0686-499D-97E5-E5870F658E83}" destId="{06B34CEC-46BC-4743-AB90-ACA941E4DD54}" srcOrd="0" destOrd="0" presId="urn:microsoft.com/office/officeart/2009/3/layout/BlockDescendingList"/>
    <dgm:cxn modelId="{68971A12-69A3-424A-8A24-FBA98498518D}" type="presOf" srcId="{E3A04DC7-F522-4661-AAE1-8849BE4EECAF}" destId="{1C035724-A9B0-4D72-8B65-592C9D8F3106}" srcOrd="0" destOrd="1" presId="urn:microsoft.com/office/officeart/2009/3/layout/BlockDescendingList"/>
    <dgm:cxn modelId="{1F27991E-0906-437A-B0B0-A9BFE9A73175}" type="presOf" srcId="{E3AE1846-EB65-41CF-96C0-AA9570C6BACA}" destId="{857F9585-005E-4E47-BEA4-09AD749D49C4}" srcOrd="1" destOrd="0" presId="urn:microsoft.com/office/officeart/2009/3/layout/BlockDescendingList"/>
    <dgm:cxn modelId="{C2FF352F-9517-4356-9006-27A5ECE30D31}" srcId="{1F1263AE-71C8-4B67-BC6C-C2ECA25365C2}" destId="{7D2DE4F0-AE02-468F-B970-B6A7B7AE516A}" srcOrd="1" destOrd="0" parTransId="{1DCA4715-B57E-46DA-98F4-D18416DD2129}" sibTransId="{DE374AF0-1157-4970-B2BB-E78BC531A790}"/>
    <dgm:cxn modelId="{F4DFC231-CFDB-4C06-A781-12CF5EF99448}" srcId="{0E28A0E2-E311-42AB-9B25-DF2F4C18D83B}" destId="{A0C896B8-8AF7-4137-AF99-0C0C6863C8E6}" srcOrd="2" destOrd="0" parTransId="{7E42E43A-A62C-4A0D-99D2-54381A1C5467}" sibTransId="{43484435-7FEB-41EF-8C50-CB430366C232}"/>
    <dgm:cxn modelId="{4C58F93A-DFEA-4AA0-8EE8-A9E5306AAF8A}" type="presOf" srcId="{A0C896B8-8AF7-4137-AF99-0C0C6863C8E6}" destId="{16960314-E91A-4F4A-866C-7BFE334D5D9F}" srcOrd="1" destOrd="0" presId="urn:microsoft.com/office/officeart/2009/3/layout/BlockDescendingList"/>
    <dgm:cxn modelId="{C03F223B-7B9A-4EB6-A28F-1BF1837CD46B}" srcId="{1F1263AE-71C8-4B67-BC6C-C2ECA25365C2}" destId="{C52A5129-0872-402A-A2DB-5E4F854EB3C5}" srcOrd="0" destOrd="0" parTransId="{39C34A13-B414-4D7F-94D3-00F20504E8B1}" sibTransId="{B4D833A7-D9F8-4D8E-A35A-7C5E482981B3}"/>
    <dgm:cxn modelId="{C914263E-5238-47B1-9C5D-A18B6BC95981}" type="presOf" srcId="{1F1263AE-71C8-4B67-BC6C-C2ECA25365C2}" destId="{2F8C03C4-1097-4F27-970F-0E625B1A96EB}" srcOrd="1" destOrd="0" presId="urn:microsoft.com/office/officeart/2009/3/layout/BlockDescendingList"/>
    <dgm:cxn modelId="{8A53D53F-B252-49AD-8EAE-721D31BE8E57}" type="presOf" srcId="{C52A5129-0872-402A-A2DB-5E4F854EB3C5}" destId="{412338C1-F78E-4521-B1E5-4DFE680C4AFE}" srcOrd="0" destOrd="0" presId="urn:microsoft.com/office/officeart/2009/3/layout/BlockDescendingList"/>
    <dgm:cxn modelId="{6B677088-C648-41F8-B01C-95409B84E61C}" type="presOf" srcId="{A0C896B8-8AF7-4137-AF99-0C0C6863C8E6}" destId="{2EE548FB-0530-4710-8782-8B249ACD5E97}" srcOrd="0" destOrd="0" presId="urn:microsoft.com/office/officeart/2009/3/layout/BlockDescendingList"/>
    <dgm:cxn modelId="{C481F08D-BDC9-4A6D-B8C5-6B60A457779A}" srcId="{0E28A0E2-E311-42AB-9B25-DF2F4C18D83B}" destId="{1F1263AE-71C8-4B67-BC6C-C2ECA25365C2}" srcOrd="1" destOrd="0" parTransId="{50C3BB42-FF25-403E-A135-1A930C5BC254}" sibTransId="{E7BD3B8D-D992-4C43-A18B-44D85FD77C41}"/>
    <dgm:cxn modelId="{5CEACA93-15D0-46A3-B682-6065F62736FD}" srcId="{E3AE1846-EB65-41CF-96C0-AA9570C6BACA}" destId="{BD5D574E-0686-499D-97E5-E5870F658E83}" srcOrd="0" destOrd="0" parTransId="{4B3BBBC7-949E-4A8B-9C6F-0EC3C37D4284}" sibTransId="{BC86C8BF-DF25-4C90-AC6F-B8412B556652}"/>
    <dgm:cxn modelId="{14E11998-E626-4CE7-AB9B-EF7CC7479056}" srcId="{A0C896B8-8AF7-4137-AF99-0C0C6863C8E6}" destId="{E3A04DC7-F522-4661-AAE1-8849BE4EECAF}" srcOrd="1" destOrd="0" parTransId="{D8F7BA36-1FF3-446C-B8F8-1F2C3EEE042B}" sibTransId="{D77E6744-28FE-4069-B4D7-E110AC738F5A}"/>
    <dgm:cxn modelId="{16D84C98-F2B5-4009-AD17-99FF899D9AEF}" type="presOf" srcId="{7D2DE4F0-AE02-468F-B970-B6A7B7AE516A}" destId="{412338C1-F78E-4521-B1E5-4DFE680C4AFE}" srcOrd="0" destOrd="1" presId="urn:microsoft.com/office/officeart/2009/3/layout/BlockDescendingList"/>
    <dgm:cxn modelId="{F46252A6-83A9-4B07-958F-5054D2344ADA}" type="presOf" srcId="{8D1BD982-B939-4765-A39E-682204914F7B}" destId="{1C035724-A9B0-4D72-8B65-592C9D8F3106}" srcOrd="0" destOrd="0" presId="urn:microsoft.com/office/officeart/2009/3/layout/BlockDescendingList"/>
    <dgm:cxn modelId="{A3CF0CCD-8525-4EF9-A625-1F7DB664D44A}" type="presOf" srcId="{1F1263AE-71C8-4B67-BC6C-C2ECA25365C2}" destId="{E7B0FE59-7F5B-4C49-989B-79B64766A865}" srcOrd="0" destOrd="0" presId="urn:microsoft.com/office/officeart/2009/3/layout/BlockDescendingList"/>
    <dgm:cxn modelId="{3DB950DB-DE34-4902-9243-CC2443170E5D}" srcId="{A0C896B8-8AF7-4137-AF99-0C0C6863C8E6}" destId="{8D1BD982-B939-4765-A39E-682204914F7B}" srcOrd="0" destOrd="0" parTransId="{AA5B1AAB-2805-4D8E-BCFC-740A61A5C146}" sibTransId="{CCAF6B5B-AD22-4B17-80AB-16AAFD4A5FB8}"/>
    <dgm:cxn modelId="{5265F5E9-39A1-4E19-850D-2C178C273433}" type="presOf" srcId="{0E28A0E2-E311-42AB-9B25-DF2F4C18D83B}" destId="{4C23D7F6-3A13-429D-8E7E-26D6F6CBD703}" srcOrd="0" destOrd="0" presId="urn:microsoft.com/office/officeart/2009/3/layout/BlockDescendingList"/>
    <dgm:cxn modelId="{2DA623F7-95BC-45DE-A49C-DF809FA6C3EF}" srcId="{0E28A0E2-E311-42AB-9B25-DF2F4C18D83B}" destId="{E3AE1846-EB65-41CF-96C0-AA9570C6BACA}" srcOrd="0" destOrd="0" parTransId="{2E6398EE-2012-48DA-BFC7-92165225B65E}" sibTransId="{580EFB0C-A2C8-4D2B-B1CC-B9A65A678A25}"/>
    <dgm:cxn modelId="{694AE8F7-FAD6-4379-AC6F-4371126FB0D6}" type="presOf" srcId="{E3AE1846-EB65-41CF-96C0-AA9570C6BACA}" destId="{44DF2624-CD5A-4D0E-AB1A-5CD6006BA97F}" srcOrd="0" destOrd="0" presId="urn:microsoft.com/office/officeart/2009/3/layout/BlockDescendingList"/>
    <dgm:cxn modelId="{26013325-CE16-457F-A945-772AF17E16DB}" type="presParOf" srcId="{4C23D7F6-3A13-429D-8E7E-26D6F6CBD703}" destId="{44DF2624-CD5A-4D0E-AB1A-5CD6006BA97F}" srcOrd="0" destOrd="0" presId="urn:microsoft.com/office/officeart/2009/3/layout/BlockDescendingList"/>
    <dgm:cxn modelId="{D33C62E9-0B56-4D32-9E55-F300C85D5882}" type="presParOf" srcId="{4C23D7F6-3A13-429D-8E7E-26D6F6CBD703}" destId="{06B34CEC-46BC-4743-AB90-ACA941E4DD54}" srcOrd="1" destOrd="0" presId="urn:microsoft.com/office/officeart/2009/3/layout/BlockDescendingList"/>
    <dgm:cxn modelId="{B1ADEFB3-3E82-4FAE-9171-6A2837EF1CC3}" type="presParOf" srcId="{4C23D7F6-3A13-429D-8E7E-26D6F6CBD703}" destId="{F1F1B4ED-A40D-48B7-85AE-66B00712F611}" srcOrd="2" destOrd="0" presId="urn:microsoft.com/office/officeart/2009/3/layout/BlockDescendingList"/>
    <dgm:cxn modelId="{319790BB-589C-4E2C-BB42-AD57D319EAE0}" type="presParOf" srcId="{F1F1B4ED-A40D-48B7-85AE-66B00712F611}" destId="{857F9585-005E-4E47-BEA4-09AD749D49C4}" srcOrd="0" destOrd="0" presId="urn:microsoft.com/office/officeart/2009/3/layout/BlockDescendingList"/>
    <dgm:cxn modelId="{8F35E8E9-4E86-487C-A275-D85E50C23993}" type="presParOf" srcId="{4C23D7F6-3A13-429D-8E7E-26D6F6CBD703}" destId="{E7B0FE59-7F5B-4C49-989B-79B64766A865}" srcOrd="3" destOrd="0" presId="urn:microsoft.com/office/officeart/2009/3/layout/BlockDescendingList"/>
    <dgm:cxn modelId="{15CD1EA9-B310-4BC8-A37A-6041F960C5B0}" type="presParOf" srcId="{4C23D7F6-3A13-429D-8E7E-26D6F6CBD703}" destId="{412338C1-F78E-4521-B1E5-4DFE680C4AFE}" srcOrd="4" destOrd="0" presId="urn:microsoft.com/office/officeart/2009/3/layout/BlockDescendingList"/>
    <dgm:cxn modelId="{975FB7B7-A221-43DB-84D1-7508C8020048}" type="presParOf" srcId="{4C23D7F6-3A13-429D-8E7E-26D6F6CBD703}" destId="{68ED726F-9AF2-4CD0-AEE2-76042ADEBD52}" srcOrd="5" destOrd="0" presId="urn:microsoft.com/office/officeart/2009/3/layout/BlockDescendingList"/>
    <dgm:cxn modelId="{6AA77743-EC75-443A-820C-183C20381383}" type="presParOf" srcId="{68ED726F-9AF2-4CD0-AEE2-76042ADEBD52}" destId="{2F8C03C4-1097-4F27-970F-0E625B1A96EB}" srcOrd="0" destOrd="0" presId="urn:microsoft.com/office/officeart/2009/3/layout/BlockDescendingList"/>
    <dgm:cxn modelId="{218E5EF1-0D18-4EA0-8CDA-9DB54DDB0929}" type="presParOf" srcId="{4C23D7F6-3A13-429D-8E7E-26D6F6CBD703}" destId="{2EE548FB-0530-4710-8782-8B249ACD5E97}" srcOrd="6" destOrd="0" presId="urn:microsoft.com/office/officeart/2009/3/layout/BlockDescendingList"/>
    <dgm:cxn modelId="{FB895269-DBAA-4B66-B7BC-64BDD36E2EC9}" type="presParOf" srcId="{4C23D7F6-3A13-429D-8E7E-26D6F6CBD703}" destId="{1C035724-A9B0-4D72-8B65-592C9D8F3106}" srcOrd="7" destOrd="0" presId="urn:microsoft.com/office/officeart/2009/3/layout/BlockDescendingList"/>
    <dgm:cxn modelId="{5F9CEBDC-14D9-4B8D-ACE3-C7C03566F106}" type="presParOf" srcId="{4C23D7F6-3A13-429D-8E7E-26D6F6CBD703}" destId="{DA70D000-2C01-440D-979E-C422AB5F42CA}" srcOrd="8" destOrd="0" presId="urn:microsoft.com/office/officeart/2009/3/layout/BlockDescendingList"/>
    <dgm:cxn modelId="{01038210-01D7-459F-8472-BD11D7CBE076}" type="presParOf" srcId="{DA70D000-2C01-440D-979E-C422AB5F42CA}" destId="{16960314-E91A-4F4A-866C-7BFE334D5D9F}" srcOrd="0" destOrd="0" presId="urn:microsoft.com/office/officeart/2009/3/layout/BlockDescending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13024-2BE6-4109-8659-540BA2C70EC4}">
      <dsp:nvSpPr>
        <dsp:cNvPr id="0" name=""/>
        <dsp:cNvSpPr/>
      </dsp:nvSpPr>
      <dsp:spPr>
        <a:xfrm>
          <a:off x="4069845" y="1632708"/>
          <a:ext cx="2075243" cy="1795170"/>
        </a:xfrm>
        <a:prstGeom prst="hexagon">
          <a:avLst>
            <a:gd name="adj" fmla="val 28570"/>
            <a:gd name="vf" fmla="val 115470"/>
          </a:avLst>
        </a:prstGeom>
        <a:solidFill>
          <a:schemeClr val="accent6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Optimeiddio potensial Caffi Bore Sadwrn</a:t>
          </a:r>
        </a:p>
      </dsp:txBody>
      <dsp:txXfrm>
        <a:off x="4413742" y="1930193"/>
        <a:ext cx="1387449" cy="1200200"/>
      </dsp:txXfrm>
    </dsp:sp>
    <dsp:sp modelId="{CEEF56B4-1574-473C-8A57-CBC2DEEB242D}">
      <dsp:nvSpPr>
        <dsp:cNvPr id="0" name=""/>
        <dsp:cNvSpPr/>
      </dsp:nvSpPr>
      <dsp:spPr>
        <a:xfrm>
          <a:off x="5369347" y="773841"/>
          <a:ext cx="782983" cy="67464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BCCB6-85F5-4356-B7E1-711C8CAA94F9}">
      <dsp:nvSpPr>
        <dsp:cNvPr id="0" name=""/>
        <dsp:cNvSpPr/>
      </dsp:nvSpPr>
      <dsp:spPr>
        <a:xfrm>
          <a:off x="4261005" y="0"/>
          <a:ext cx="1700647" cy="1471260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Creu llwybrau datblygiad personol ar gyfer gwirfoddolwyr ar lefelau gwahanol o Gymraeg</a:t>
          </a:r>
        </a:p>
      </dsp:txBody>
      <dsp:txXfrm>
        <a:off x="4542839" y="243819"/>
        <a:ext cx="1136979" cy="983622"/>
      </dsp:txXfrm>
    </dsp:sp>
    <dsp:sp modelId="{201C6C64-829E-49CE-A0DF-A8E343595FDE}">
      <dsp:nvSpPr>
        <dsp:cNvPr id="0" name=""/>
        <dsp:cNvSpPr/>
      </dsp:nvSpPr>
      <dsp:spPr>
        <a:xfrm>
          <a:off x="6283149" y="2035065"/>
          <a:ext cx="782983" cy="67464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E4AB9C-C0B3-41B6-A71E-454AAF18C851}">
      <dsp:nvSpPr>
        <dsp:cNvPr id="0" name=""/>
        <dsp:cNvSpPr/>
      </dsp:nvSpPr>
      <dsp:spPr>
        <a:xfrm>
          <a:off x="5820696" y="904923"/>
          <a:ext cx="1700647" cy="1471260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Darparu mewnbwn pedagogaidd ar gyfer arweinwyr</a:t>
          </a:r>
        </a:p>
      </dsp:txBody>
      <dsp:txXfrm>
        <a:off x="6102530" y="1148742"/>
        <a:ext cx="1136979" cy="983622"/>
      </dsp:txXfrm>
    </dsp:sp>
    <dsp:sp modelId="{08970075-8C71-4377-8A94-0F259EC510CB}">
      <dsp:nvSpPr>
        <dsp:cNvPr id="0" name=""/>
        <dsp:cNvSpPr/>
      </dsp:nvSpPr>
      <dsp:spPr>
        <a:xfrm>
          <a:off x="5648363" y="3458751"/>
          <a:ext cx="782983" cy="67464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00E017-5985-44A5-93CE-83279D96F7A1}">
      <dsp:nvSpPr>
        <dsp:cNvPr id="0" name=""/>
        <dsp:cNvSpPr/>
      </dsp:nvSpPr>
      <dsp:spPr>
        <a:xfrm>
          <a:off x="5820696" y="2683898"/>
          <a:ext cx="1700647" cy="1471260"/>
        </a:xfrm>
        <a:prstGeom prst="hexagon">
          <a:avLst>
            <a:gd name="adj" fmla="val 28570"/>
            <a:gd name="vf" fmla="val 115470"/>
          </a:avLst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Segmentu a dadansoddi nodweddion mynychwyr – pwy sydd (ddim) yn dod</a:t>
          </a:r>
        </a:p>
      </dsp:txBody>
      <dsp:txXfrm>
        <a:off x="6102530" y="2927717"/>
        <a:ext cx="1136979" cy="983622"/>
      </dsp:txXfrm>
    </dsp:sp>
    <dsp:sp modelId="{A1E6DF99-C111-4A90-A9CC-E6D2AFE9D8F4}">
      <dsp:nvSpPr>
        <dsp:cNvPr id="0" name=""/>
        <dsp:cNvSpPr/>
      </dsp:nvSpPr>
      <dsp:spPr>
        <a:xfrm>
          <a:off x="4073707" y="3606535"/>
          <a:ext cx="782983" cy="67464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5FE87-5F98-401B-ADBA-0CC0D259363C}">
      <dsp:nvSpPr>
        <dsp:cNvPr id="0" name=""/>
        <dsp:cNvSpPr/>
      </dsp:nvSpPr>
      <dsp:spPr>
        <a:xfrm>
          <a:off x="4261005" y="3589833"/>
          <a:ext cx="1700647" cy="1471260"/>
        </a:xfrm>
        <a:prstGeom prst="hexagon">
          <a:avLst>
            <a:gd name="adj" fmla="val 28570"/>
            <a:gd name="vf" fmla="val 115470"/>
          </a:avLst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Sicrhau bod arweinwyr yn atebol i anghenion mynychwyr gwahanol</a:t>
          </a:r>
        </a:p>
      </dsp:txBody>
      <dsp:txXfrm>
        <a:off x="4542839" y="3833652"/>
        <a:ext cx="1136979" cy="983622"/>
      </dsp:txXfrm>
    </dsp:sp>
    <dsp:sp modelId="{E6DBA1E5-6F22-4D08-98FE-DA7EFC6AE697}">
      <dsp:nvSpPr>
        <dsp:cNvPr id="0" name=""/>
        <dsp:cNvSpPr/>
      </dsp:nvSpPr>
      <dsp:spPr>
        <a:xfrm>
          <a:off x="3144940" y="2345817"/>
          <a:ext cx="782983" cy="67464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9144A5-1A26-4A0F-B462-B04AE31114A2}">
      <dsp:nvSpPr>
        <dsp:cNvPr id="0" name=""/>
        <dsp:cNvSpPr/>
      </dsp:nvSpPr>
      <dsp:spPr>
        <a:xfrm>
          <a:off x="2694073" y="2684910"/>
          <a:ext cx="1700647" cy="1471260"/>
        </a:xfrm>
        <a:prstGeom prst="hexagon">
          <a:avLst>
            <a:gd name="adj" fmla="val 28570"/>
            <a:gd name="vf" fmla="val 115470"/>
          </a:avLst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Creu dolenni ffurfiol â darparwyr gwersi Cymraeg yn lleol</a:t>
          </a:r>
        </a:p>
      </dsp:txBody>
      <dsp:txXfrm>
        <a:off x="2975907" y="2928729"/>
        <a:ext cx="1136979" cy="983622"/>
      </dsp:txXfrm>
    </dsp:sp>
    <dsp:sp modelId="{7251E761-BECB-4193-B22B-810A155A339B}">
      <dsp:nvSpPr>
        <dsp:cNvPr id="0" name=""/>
        <dsp:cNvSpPr/>
      </dsp:nvSpPr>
      <dsp:spPr>
        <a:xfrm>
          <a:off x="2694073" y="902899"/>
          <a:ext cx="1700647" cy="1471260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Gwahodd gwirfoddolwyr i fod yn rhan o gynllunio iaith yn lleol</a:t>
          </a:r>
        </a:p>
      </dsp:txBody>
      <dsp:txXfrm>
        <a:off x="2975907" y="1146718"/>
        <a:ext cx="1136979" cy="9836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60314-E91A-4F4A-866C-7BFE334D5D9F}">
      <dsp:nvSpPr>
        <dsp:cNvPr id="0" name=""/>
        <dsp:cNvSpPr/>
      </dsp:nvSpPr>
      <dsp:spPr>
        <a:xfrm>
          <a:off x="5080881" y="1038427"/>
          <a:ext cx="1665846" cy="31693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0" rIns="160020" bIns="35560" numCol="1" spcCol="1270" anchor="ctr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 noProof="0" dirty="0"/>
            <a:t>Lefel ‘</a:t>
          </a:r>
          <a:r>
            <a:rPr lang="cy-GB" sz="2800" kern="1200" noProof="0" dirty="0" err="1"/>
            <a:t>Nano</a:t>
          </a:r>
          <a:r>
            <a:rPr lang="cy-GB" sz="2800" kern="1200" noProof="0" dirty="0"/>
            <a:t>’</a:t>
          </a:r>
        </a:p>
      </dsp:txBody>
      <dsp:txXfrm rot="16200000">
        <a:off x="5062812" y="2248089"/>
        <a:ext cx="2852443" cy="433120"/>
      </dsp:txXfrm>
    </dsp:sp>
    <dsp:sp modelId="{2F8C03C4-1097-4F27-970F-0E625B1A96EB}">
      <dsp:nvSpPr>
        <dsp:cNvPr id="0" name=""/>
        <dsp:cNvSpPr/>
      </dsp:nvSpPr>
      <dsp:spPr>
        <a:xfrm>
          <a:off x="3266085" y="503787"/>
          <a:ext cx="1665846" cy="3702331"/>
        </a:xfrm>
        <a:prstGeom prst="rect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0" rIns="160020" bIns="35560" numCol="1" spcCol="1270" anchor="ctr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 noProof="0" dirty="0"/>
            <a:t>Lefel Micro</a:t>
          </a:r>
        </a:p>
      </dsp:txBody>
      <dsp:txXfrm rot="16200000">
        <a:off x="3008188" y="1953276"/>
        <a:ext cx="3332098" cy="433120"/>
      </dsp:txXfrm>
    </dsp:sp>
    <dsp:sp modelId="{857F9585-005E-4E47-BEA4-09AD749D49C4}">
      <dsp:nvSpPr>
        <dsp:cNvPr id="0" name=""/>
        <dsp:cNvSpPr/>
      </dsp:nvSpPr>
      <dsp:spPr>
        <a:xfrm>
          <a:off x="1436698" y="20273"/>
          <a:ext cx="1665846" cy="4206119"/>
        </a:xfrm>
        <a:prstGeom prst="rect">
          <a:avLst/>
        </a:prstGeom>
        <a:solidFill>
          <a:schemeClr val="tx1">
            <a:lumMod val="85000"/>
            <a:lumOff val="1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0" rIns="160020" bIns="35560" numCol="1" spcCol="1270" anchor="ctr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 noProof="0" dirty="0"/>
            <a:t>Lefel Meso</a:t>
          </a:r>
        </a:p>
      </dsp:txBody>
      <dsp:txXfrm rot="16200000">
        <a:off x="952097" y="1696467"/>
        <a:ext cx="3785507" cy="433120"/>
      </dsp:txXfrm>
    </dsp:sp>
    <dsp:sp modelId="{06B34CEC-46BC-4743-AB90-ACA941E4DD54}">
      <dsp:nvSpPr>
        <dsp:cNvPr id="0" name=""/>
        <dsp:cNvSpPr/>
      </dsp:nvSpPr>
      <dsp:spPr>
        <a:xfrm>
          <a:off x="1445926" y="0"/>
          <a:ext cx="1182751" cy="422640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b="1" kern="1200" noProof="0" dirty="0" err="1"/>
            <a:t>Unieithrwydd</a:t>
          </a:r>
          <a:r>
            <a:rPr lang="cy-GB" sz="1200" b="1" kern="1200" noProof="0" dirty="0"/>
            <a:t> /  dwyieithrwydd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200" kern="1200" noProof="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Cytuno ar gynnwys canllawiau marchnata yng ngoleuni amcanion y Fenter ac amcanion y Côr</a:t>
          </a:r>
        </a:p>
      </dsp:txBody>
      <dsp:txXfrm>
        <a:off x="1445926" y="0"/>
        <a:ext cx="1182751" cy="4226406"/>
      </dsp:txXfrm>
    </dsp:sp>
    <dsp:sp modelId="{412338C1-F78E-4521-B1E5-4DFE680C4AFE}">
      <dsp:nvSpPr>
        <dsp:cNvPr id="0" name=""/>
        <dsp:cNvSpPr/>
      </dsp:nvSpPr>
      <dsp:spPr>
        <a:xfrm>
          <a:off x="3266085" y="503787"/>
          <a:ext cx="1182751" cy="372261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b="1" kern="1200" noProof="0" dirty="0"/>
            <a:t>Y Gymraeg yn iaith weithredol-cymdeithasol y Côr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200" kern="1200" noProof="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Ail-ddrafftio’r canllawiau a’r cyfansoddiad mewn ymgynghoriad ag aelodau sy’n siaradwyr newydd i sicrhau hygyrchedd y ddwy ddogfen a chefnogaeth yr aelodaeth</a:t>
          </a:r>
        </a:p>
      </dsp:txBody>
      <dsp:txXfrm>
        <a:off x="3266085" y="503787"/>
        <a:ext cx="1182751" cy="3722618"/>
      </dsp:txXfrm>
    </dsp:sp>
    <dsp:sp modelId="{1C035724-A9B0-4D72-8B65-592C9D8F3106}">
      <dsp:nvSpPr>
        <dsp:cNvPr id="0" name=""/>
        <dsp:cNvSpPr/>
      </dsp:nvSpPr>
      <dsp:spPr>
        <a:xfrm>
          <a:off x="5080881" y="1038427"/>
          <a:ext cx="1182751" cy="318797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b="1" kern="1200" noProof="0" dirty="0"/>
            <a:t>Defnydd y Gymraeg mewn ymarferion a thu hwnt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200" kern="1200" noProof="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/>
            <a:t>Modelu agweddau ac ymddygiadau cadarnhaol tuag at y Gymraeg ar gyfer aelodau newydd</a:t>
          </a:r>
        </a:p>
      </dsp:txBody>
      <dsp:txXfrm>
        <a:off x="5080881" y="1038427"/>
        <a:ext cx="1182751" cy="3187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BlockDescendingList">
  <dgm:title val=""/>
  <dgm:desc val=""/>
  <dgm:catLst>
    <dgm:cat type="list" pri="18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13" srcId="10" destId="11" srcOrd="0" destOrd="0"/>
        <dgm:cxn modelId="14" srcId="10" destId="12" srcOrd="0" destOrd="0"/>
        <dgm:cxn modelId="50" srcId="0" destId="20" srcOrd="1" destOrd="0"/>
        <dgm:cxn modelId="23" srcId="20" destId="21" srcOrd="0" destOrd="0"/>
        <dgm:cxn modelId="24" srcId="20" destId="22" srcOrd="0" destOrd="0"/>
        <dgm:cxn modelId="60" srcId="0" destId="30" srcOrd="2" destOrd="0"/>
        <dgm:cxn modelId="33" srcId="30" destId="31" srcOrd="0" destOrd="0"/>
        <dgm:cxn modelId="34" srcId="30" destId="3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7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80" srcId="0" destId="7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0.5516"/>
        </dgm:alg>
        <dgm:choose name="Name3">
          <dgm:if name="Name4" func="var" arg="dir" op="equ" val="norm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l" for="ch" forName="accentShape_1" refType="w" fact="0"/>
              <dgm:constr type="t" for="ch" forName="accentShape_1" refType="h" fact="0"/>
              <dgm:constr type="w" for="ch" forName="accentShape_1" refType="w" fact="0.7146"/>
              <dgm:constr type="h" for="ch" forName="accentShape_1" refType="h" fact="0.9952"/>
              <dgm:constr type="l" for="ch" forName="parentText_1" refType="w" fact="0.513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fact="0.78"/>
              <dgm:constr type="l" for="ch" forName="childText_1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</dgm:constrLst>
          </dgm:if>
          <dgm:else name="Name5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l" for="ch" forName="accentShape_1" refType="w" fact="0"/>
              <dgm:constr type="t" for="ch" forName="accentShape_1" refType="h" fact="0"/>
              <dgm:constr type="w" for="ch" forName="accentShape_1" refType="w" fact="0.7146"/>
              <dgm:constr type="h" for="ch" forName="accentShape_1" refType="h" fact="0.9952"/>
              <dgm:constr type="l" for="ch" forName="parentText_1" refType="w" fact="0.513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fact="0.78"/>
              <dgm:constr type="l" for="ch" forName="childText_1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</dgm:constrLst>
          </dgm:else>
        </dgm:choose>
      </dgm:if>
      <dgm:if name="Name6" axis="ch" ptType="node" func="cnt" op="equ" val="2">
        <dgm:alg type="composite">
          <dgm:param type="ar" val="0.9804"/>
        </dgm:alg>
        <dgm:choose name="Name7">
          <dgm:if name="Name8" func="var" arg="dir" op="equ" val="norm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parentText_2" refType="primFontSz" refFor="des" refForName="parentText_1" op="equ"/>
              <dgm:constr type="primFontSz" for="des" forName="childText_2" refType="primFontSz" refFor="des" refForName="childText_1" op="equ"/>
              <dgm:constr type="l" for="ch" forName="accentShape_2" refType="w" fact="0.4393"/>
              <dgm:constr type="t" for="ch" forName="accentShape_2" refType="h" fact="0.1192"/>
              <dgm:constr type="w" for="ch" forName="accentShape_2" refType="w" fact="0.4021"/>
              <dgm:constr type="h" for="ch" forName="accentShape_2" refType="h" fact="0.876"/>
              <dgm:constr type="l" for="ch" forName="accentShape_1" refType="w" fact="0"/>
              <dgm:constr type="t" for="ch" forName="accentShape_1" refType="h" fact="0"/>
              <dgm:constr type="w" for="ch" forName="accentShape_1" refType="w" fact="0.4021"/>
              <dgm:constr type="h" for="ch" forName="accentShape_1" refType="h" fact="0.9952"/>
              <dgm:constr type="l" for="ch" forName="parentText_1" refType="w" fact="0.2946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fact="0.78"/>
              <dgm:constr type="l" for="ch" forName="parentText_2" refType="w" fact="0.7339"/>
              <dgm:constr type="t" for="ch" forName="parentText_2" refType="h" fact="0.1192"/>
              <dgm:constr type="w" for="ch" forName="parentText_2" refType="w" refFor="ch" refForName="accentShape_1" fact="0.26"/>
              <dgm:constr type="h" for="ch" forName="parentText_2" refType="h" fact="0.78"/>
              <dgm:constr type="l" for="ch" forName="childText_1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  <dgm:constr type="l" for="ch" forName="childText_2" refType="w" fact="0.4393"/>
              <dgm:constr type="t" for="ch" forName="childText_2" refType="h" fact="0.1192"/>
              <dgm:constr type="w" for="ch" forName="childText_2" refType="w" refFor="ch" refForName="accentShape_2" fact="0.71"/>
              <dgm:constr type="h" for="ch" forName="childText_2" refType="h" fact="0.8808"/>
            </dgm:constrLst>
          </dgm:if>
          <dgm:else name="Name9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parentText_2" refType="primFontSz" refFor="des" refForName="parentText_1" op="equ"/>
              <dgm:constr type="primFontSz" for="des" forName="childText_2" refType="primFontSz" refFor="des" refForName="childText_1" op="equ"/>
              <dgm:constr type="l" for="ch" forName="accentShape_1" refType="w" fact="0.4393"/>
              <dgm:constr type="t" for="ch" forName="accentShape_2" refType="h" fact="0.1192"/>
              <dgm:constr type="w" for="ch" forName="accentShape_2" refType="w" fact="0.4021"/>
              <dgm:constr type="h" for="ch" forName="accentShape_2" refType="h" fact="0.876"/>
              <dgm:constr type="l" for="ch" forName="accentShape_2" refType="w" fact="0"/>
              <dgm:constr type="t" for="ch" forName="accentShape_1" refType="h" fact="0"/>
              <dgm:constr type="w" for="ch" forName="accentShape_1" refType="w" fact="0.4021"/>
              <dgm:constr type="h" for="ch" forName="accentShape_1" refType="h" fact="0.9952"/>
              <dgm:constr type="l" for="ch" forName="parentText_2" refType="w" fact="0.2946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fact="0.78"/>
              <dgm:constr type="l" for="ch" forName="parentText_1" refType="w" fact="0.7339"/>
              <dgm:constr type="t" for="ch" forName="parentText_2" refType="h" fact="0.1192"/>
              <dgm:constr type="w" for="ch" forName="parentText_2" refType="w" refFor="ch" refForName="accentShape_1" fact="0.26"/>
              <dgm:constr type="h" for="ch" forName="parentText_2" refType="h" fact="0.78"/>
              <dgm:constr type="l" for="ch" forName="childText_2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  <dgm:constr type="l" for="ch" forName="childText_1" refType="w" fact="0.4393"/>
              <dgm:constr type="t" for="ch" forName="childText_2" refType="h" fact="0.1192"/>
              <dgm:constr type="w" for="ch" forName="childText_2" refType="w" refFor="ch" refForName="accentShape_2" fact="0.71"/>
              <dgm:constr type="h" for="ch" forName="childText_2" refType="h" fact="0.8808"/>
            </dgm:constrLst>
          </dgm:else>
        </dgm:choose>
      </dgm:if>
      <dgm:if name="Name10" axis="ch" ptType="node" func="cnt" op="equ" val="3">
        <dgm:alg type="composite">
          <dgm:param type="ar" val="1.4097"/>
        </dgm:alg>
        <dgm:choose name="Name11">
          <dgm:if name="Name12" func="var" arg="dir" op="equ" val="norm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l" for="ch" forName="accentShape_1" refType="w" fact="0"/>
              <dgm:constr type="t" for="ch" forName="accentShape_1" refType="h" fact="0"/>
              <dgm:constr type="w" for="ch" forName="accentShape_1" refType="w" fact="0.2796"/>
              <dgm:constr type="h" for="ch" forName="accentShape_1" refType="h" fact="0.9952"/>
              <dgm:constr type="l" for="ch" forName="accentShape_2" refType="w" fact="0.3055"/>
              <dgm:constr type="t" for="ch" forName="accentShape_2" refType="h" fact="0.1192"/>
              <dgm:constr type="w" for="ch" forName="accentShape_2" refType="w" fact="0.2796"/>
              <dgm:constr type="h" for="ch" forName="accentShape_2" refType="h" fact="0.876"/>
              <dgm:constr type="l" for="ch" forName="accentShape_3" refType="w" fact="0.6101"/>
              <dgm:constr type="t" for="ch" forName="accentShape_3" refType="h" fact="0.2457"/>
              <dgm:constr type="w" for="ch" forName="accentShape_3" refType="w" fact="0.2796"/>
              <dgm:constr type="h" for="ch" forName="accentShape_3" refType="h" fact="0.7499"/>
              <dgm:constr type="l" for="ch" forName="parentText_1" refType="w" fact="0.2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2" refType="w" fact="0.5055"/>
              <dgm:constr type="t" for="ch" forName="parentText_2" refType="h" fact="0.1192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3" refType="w" fact="0.8101"/>
              <dgm:constr type="t" for="ch" forName="parentText_3" refType="h" fact="0.2457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childText_1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  <dgm:constr type="l" for="ch" forName="childText_2" refType="w" fact="0.3055"/>
              <dgm:constr type="t" for="ch" forName="childText_2" refType="h" fact="0.1192"/>
              <dgm:constr type="w" for="ch" forName="childText_2" refType="w" refFor="ch" refForName="accentShape_2" fact="0.71"/>
              <dgm:constr type="h" for="ch" forName="childText_2" refType="h" fact="0.8808"/>
              <dgm:constr type="l" for="ch" forName="childText_3" refType="w" fact="0.6101"/>
              <dgm:constr type="t" for="ch" forName="childText_3" refType="h" fact="0.2457"/>
              <dgm:constr type="w" for="ch" forName="childText_3" refType="w" refFor="ch" refForName="accentShape_3" fact="0.71"/>
              <dgm:constr type="h" for="ch" forName="childText_3" refType="h" fact="0.7543"/>
            </dgm:constrLst>
          </dgm:if>
          <dgm:else name="Name13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l" for="ch" forName="accentShape_3" refType="w" fact="0"/>
              <dgm:constr type="t" for="ch" forName="accentShape_1" refType="h" fact="0"/>
              <dgm:constr type="w" for="ch" forName="accentShape_1" refType="w" fact="0.2796"/>
              <dgm:constr type="h" for="ch" forName="accentShape_1" refType="h" fact="0.9952"/>
              <dgm:constr type="l" for="ch" forName="accentShape_2" refType="w" fact="0.3055"/>
              <dgm:constr type="t" for="ch" forName="accentShape_2" refType="h" fact="0.1192"/>
              <dgm:constr type="w" for="ch" forName="accentShape_2" refType="w" fact="0.2796"/>
              <dgm:constr type="h" for="ch" forName="accentShape_2" refType="h" fact="0.876"/>
              <dgm:constr type="l" for="ch" forName="accentShape_1" refType="w" fact="0.6101"/>
              <dgm:constr type="t" for="ch" forName="accentShape_3" refType="h" fact="0.2457"/>
              <dgm:constr type="w" for="ch" forName="accentShape_3" refType="w" fact="0.2796"/>
              <dgm:constr type="h" for="ch" forName="accentShape_3" refType="h" fact="0.7499"/>
              <dgm:constr type="l" for="ch" forName="parentText_3" refType="w" fact="0.2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2" refType="w" fact="0.5055"/>
              <dgm:constr type="t" for="ch" forName="parentText_2" refType="h" fact="0.1192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1" refType="w" fact="0.8101"/>
              <dgm:constr type="t" for="ch" forName="parentText_3" refType="h" fact="0.2457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childText_3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  <dgm:constr type="l" for="ch" forName="childText_2" refType="w" fact="0.3055"/>
              <dgm:constr type="t" for="ch" forName="childText_2" refType="h" fact="0.1192"/>
              <dgm:constr type="w" for="ch" forName="childText_2" refType="w" refFor="ch" refForName="accentShape_2" fact="0.71"/>
              <dgm:constr type="h" for="ch" forName="childText_2" refType="h" fact="0.8808"/>
              <dgm:constr type="l" for="ch" forName="childText_1" refType="w" fact="0.6101"/>
              <dgm:constr type="t" for="ch" forName="childText_3" refType="h" fact="0.2457"/>
              <dgm:constr type="w" for="ch" forName="childText_3" refType="w" refFor="ch" refForName="accentShape_3" fact="0.71"/>
              <dgm:constr type="h" for="ch" forName="childText_3" refType="h" fact="0.7543"/>
            </dgm:constrLst>
          </dgm:else>
        </dgm:choose>
      </dgm:if>
      <dgm:if name="Name14" axis="ch" ptType="node" func="cnt" op="equ" val="4">
        <dgm:alg type="composite">
          <dgm:param type="ar" val="1.8305"/>
        </dgm:alg>
        <dgm:choose name="Name15">
          <dgm:if name="Name16" func="var" arg="dir" op="equ" val="norm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4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4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childText_4" refType="primFontSz" refFor="des" refForName="parentText_3" op="lte"/>
              <dgm:constr type="primFontSz" for="des" forName="childText_1" refType="primFontSz" refFor="des" refForName="parentText_4" op="lte"/>
              <dgm:constr type="primFontSz" for="des" forName="childText_2" refType="primFontSz" refFor="des" refForName="parentText_4" op="lte"/>
              <dgm:constr type="primFontSz" for="des" forName="childText_3" refType="primFontSz" refFor="des" refForName="parentText_4" op="lte"/>
              <dgm:constr type="primFontSz" for="des" forName="childText_4" refType="primFontSz" refFor="des" refForName="parentText_4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parentText_4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primFontSz" for="des" forName="childText_4" refType="primFontSz" refFor="des" refForName="childText_1" op="equ"/>
              <dgm:constr type="l" for="ch" forName="accentShape_1" refType="w" fact="0"/>
              <dgm:constr type="t" for="ch" forName="accentShape_1" refType="h" fact="0"/>
              <dgm:constr type="w" for="ch" forName="accentShape_1" refType="w" fact="0.2153"/>
              <dgm:constr type="h" for="ch" forName="accentShape_1" refType="h" fact="0.9952"/>
              <dgm:constr type="l" for="ch" forName="accentShape_2" refType="w" fact="0.2353"/>
              <dgm:constr type="t" for="ch" forName="accentShape_2" refType="h" fact="0.1192"/>
              <dgm:constr type="w" for="ch" forName="accentShape_2" refType="w" fact="0.2153"/>
              <dgm:constr type="h" for="ch" forName="accentShape_2" refType="h" fact="0.876"/>
              <dgm:constr type="l" for="ch" forName="accentShape_3" refType="w" fact="0.4699"/>
              <dgm:constr type="t" for="ch" forName="accentShape_3" refType="h" fact="0.2457"/>
              <dgm:constr type="w" for="ch" forName="accentShape_3" refType="w" fact="0.2153"/>
              <dgm:constr type="h" for="ch" forName="accentShape_3" refType="h" fact="0.7495"/>
              <dgm:constr type="l" for="ch" forName="accentShape_4" refType="w" fact="0.6997"/>
              <dgm:constr type="t" for="ch" forName="accentShape_4" refType="h" fact="0.3696"/>
              <dgm:constr type="w" for="ch" forName="accentShape_4" refType="w" fact="0.2153"/>
              <dgm:constr type="h" for="ch" forName="accentShape_4" refType="h" fact="0.6256"/>
              <dgm:constr type="l" for="ch" forName="parentText_1" refType="w" fact="0.16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2" refType="w" fact="0.3953"/>
              <dgm:constr type="t" for="ch" forName="parentText_2" refType="h" fact="0.1192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3" refType="w" fact="0.6299"/>
              <dgm:constr type="t" for="ch" forName="parentText_3" refType="h" fact="0.2457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parentText_4" refType="w" fact="0.8597"/>
              <dgm:constr type="t" for="ch" forName="parentText_4" refType="h" fact="0.3696"/>
              <dgm:constr type="w" for="ch" forName="parentText_4" refType="w" refFor="ch" refForName="accentShape_4" fact="0.26"/>
              <dgm:constr type="h" for="ch" forName="parentText_4" refType="h" refFor="ch" refForName="accentShape_4" fact="0.9"/>
              <dgm:constr type="l" for="ch" forName="childText_1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  <dgm:constr type="l" for="ch" forName="childText_2" refType="w" fact="0.2353"/>
              <dgm:constr type="t" for="ch" forName="childText_2" refType="h" fact="0.1192"/>
              <dgm:constr type="w" for="ch" forName="childText_2" refType="w" refFor="ch" refForName="accentShape_2" fact="0.71"/>
              <dgm:constr type="h" for="ch" forName="childText_2" refType="h" fact="0.8808"/>
              <dgm:constr type="l" for="ch" forName="childText_3" refType="w" fact="0.4699"/>
              <dgm:constr type="t" for="ch" forName="childText_3" refType="h" fact="0.2457"/>
              <dgm:constr type="w" for="ch" forName="childText_3" refType="w" refFor="ch" refForName="accentShape_3" fact="0.71"/>
              <dgm:constr type="h" for="ch" forName="childText_3" refType="h" fact="0.7543"/>
              <dgm:constr type="l" for="ch" forName="childText_4" refType="w" fact="0.6997"/>
              <dgm:constr type="t" for="ch" forName="childText_4" refType="h" fact="0.3696"/>
              <dgm:constr type="w" for="ch" forName="childText_4" refType="w" refFor="ch" refForName="accentShape_4" fact="0.71"/>
              <dgm:constr type="h" for="ch" forName="childText_4" refType="h" fact="0.6261"/>
            </dgm:constrLst>
          </dgm:if>
          <dgm:else name="Name17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4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4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childText_4" refType="primFontSz" refFor="des" refForName="parentText_3" op="lte"/>
              <dgm:constr type="primFontSz" for="des" forName="childText_1" refType="primFontSz" refFor="des" refForName="parentText_4" op="lte"/>
              <dgm:constr type="primFontSz" for="des" forName="childText_2" refType="primFontSz" refFor="des" refForName="parentText_4" op="lte"/>
              <dgm:constr type="primFontSz" for="des" forName="childText_3" refType="primFontSz" refFor="des" refForName="parentText_4" op="lte"/>
              <dgm:constr type="primFontSz" for="des" forName="childText_4" refType="primFontSz" refFor="des" refForName="parentText_4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parentText_4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primFontSz" for="des" forName="childText_4" refType="primFontSz" refFor="des" refForName="childText_1" op="equ"/>
              <dgm:constr type="l" for="ch" forName="accentShape_4" refType="w" fact="0"/>
              <dgm:constr type="t" for="ch" forName="accentShape_1" refType="h" fact="0"/>
              <dgm:constr type="w" for="ch" forName="accentShape_1" refType="w" fact="0.2153"/>
              <dgm:constr type="h" for="ch" forName="accentShape_1" refType="h" fact="0.9952"/>
              <dgm:constr type="l" for="ch" forName="accentShape_3" refType="w" fact="0.2353"/>
              <dgm:constr type="t" for="ch" forName="accentShape_2" refType="h" fact="0.1192"/>
              <dgm:constr type="w" for="ch" forName="accentShape_2" refType="w" fact="0.2153"/>
              <dgm:constr type="h" for="ch" forName="accentShape_2" refType="h" fact="0.876"/>
              <dgm:constr type="l" for="ch" forName="accentShape_2" refType="w" fact="0.4699"/>
              <dgm:constr type="t" for="ch" forName="accentShape_3" refType="h" fact="0.2457"/>
              <dgm:constr type="w" for="ch" forName="accentShape_3" refType="w" fact="0.2153"/>
              <dgm:constr type="h" for="ch" forName="accentShape_3" refType="h" fact="0.7495"/>
              <dgm:constr type="l" for="ch" forName="accentShape_1" refType="w" fact="0.6997"/>
              <dgm:constr type="t" for="ch" forName="accentShape_4" refType="h" fact="0.3696"/>
              <dgm:constr type="w" for="ch" forName="accentShape_4" refType="w" fact="0.2153"/>
              <dgm:constr type="h" for="ch" forName="accentShape_4" refType="h" fact="0.6256"/>
              <dgm:constr type="l" for="ch" forName="parentText_4" refType="w" fact="0.16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3" refType="w" fact="0.3953"/>
              <dgm:constr type="t" for="ch" forName="parentText_2" refType="h" fact="0.1192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2" refType="w" fact="0.6299"/>
              <dgm:constr type="t" for="ch" forName="parentText_3" refType="h" fact="0.2457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parentText_1" refType="w" fact="0.8597"/>
              <dgm:constr type="t" for="ch" forName="parentText_4" refType="h" fact="0.3696"/>
              <dgm:constr type="w" for="ch" forName="parentText_4" refType="w" refFor="ch" refForName="accentShape_4" fact="0.26"/>
              <dgm:constr type="h" for="ch" forName="parentText_4" refType="h" refFor="ch" refForName="accentShape_4" fact="0.9"/>
              <dgm:constr type="l" for="ch" forName="childText_4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  <dgm:constr type="l" for="ch" forName="childText_3" refType="w" fact="0.2353"/>
              <dgm:constr type="t" for="ch" forName="childText_2" refType="h" fact="0.1192"/>
              <dgm:constr type="w" for="ch" forName="childText_2" refType="w" refFor="ch" refForName="accentShape_2" fact="0.71"/>
              <dgm:constr type="h" for="ch" forName="childText_2" refType="h" fact="0.8808"/>
              <dgm:constr type="l" for="ch" forName="childText_2" refType="w" fact="0.4699"/>
              <dgm:constr type="t" for="ch" forName="childText_3" refType="h" fact="0.2457"/>
              <dgm:constr type="w" for="ch" forName="childText_3" refType="w" refFor="ch" refForName="accentShape_3" fact="0.71"/>
              <dgm:constr type="h" for="ch" forName="childText_3" refType="h" fact="0.7543"/>
              <dgm:constr type="l" for="ch" forName="childText_1" refType="w" fact="0.6997"/>
              <dgm:constr type="t" for="ch" forName="childText_4" refType="h" fact="0.3696"/>
              <dgm:constr type="w" for="ch" forName="childText_4" refType="w" refFor="ch" refForName="accentShape_4" fact="0.71"/>
              <dgm:constr type="h" for="ch" forName="childText_4" refType="h" fact="0.6261"/>
            </dgm:constrLst>
          </dgm:else>
        </dgm:choose>
      </dgm:if>
      <dgm:if name="Name18" axis="ch" ptType="node" func="cnt" op="equ" val="5">
        <dgm:alg type="composite">
          <dgm:param type="ar" val="2.0125"/>
        </dgm:alg>
        <dgm:choose name="Name19">
          <dgm:if name="Name20" func="var" arg="dir" op="equ" val="norm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4" refType="primFontSz" refFor="des" refForName="parentText_1" op="lte"/>
              <dgm:constr type="primFontSz" for="des" forName="childText_5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4" refType="primFontSz" refFor="des" refForName="parentText_2" op="lte"/>
              <dgm:constr type="primFontSz" for="des" forName="childText_5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childText_4" refType="primFontSz" refFor="des" refForName="parentText_3" op="lte"/>
              <dgm:constr type="primFontSz" for="des" forName="childText_5" refType="primFontSz" refFor="des" refForName="parentText_3" op="lte"/>
              <dgm:constr type="primFontSz" for="des" forName="childText_1" refType="primFontSz" refFor="des" refForName="parentText_4" op="lte"/>
              <dgm:constr type="primFontSz" for="des" forName="childText_2" refType="primFontSz" refFor="des" refForName="parentText_4" op="lte"/>
              <dgm:constr type="primFontSz" for="des" forName="childText_3" refType="primFontSz" refFor="des" refForName="parentText_4" op="lte"/>
              <dgm:constr type="primFontSz" for="des" forName="childText_4" refType="primFontSz" refFor="des" refForName="parentText_4" op="lte"/>
              <dgm:constr type="primFontSz" for="des" forName="childText_5" refType="primFontSz" refFor="des" refForName="parentText_4" op="lte"/>
              <dgm:constr type="primFontSz" for="des" forName="childText_1" refType="primFontSz" refFor="des" refForName="parentText_5" op="lte"/>
              <dgm:constr type="primFontSz" for="des" forName="childText_2" refType="primFontSz" refFor="des" refForName="parentText_5" op="lte"/>
              <dgm:constr type="primFontSz" for="des" forName="childText_3" refType="primFontSz" refFor="des" refForName="parentText_5" op="lte"/>
              <dgm:constr type="primFontSz" for="des" forName="childText_4" refType="primFontSz" refFor="des" refForName="parentText_5" op="lte"/>
              <dgm:constr type="primFontSz" for="des" forName="childText_5" refType="primFontSz" refFor="des" refForName="parentText_5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parentText_4" refType="primFontSz" refFor="des" refForName="parentText_1" op="equ"/>
              <dgm:constr type="primFontSz" for="des" forName="parentText_5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primFontSz" for="des" forName="childText_4" refType="primFontSz" refFor="des" refForName="childText_1" op="equ"/>
              <dgm:constr type="primFontSz" for="des" forName="childText_5" refType="primFontSz" refFor="des" refForName="childText_1" op="equ"/>
              <dgm:constr type="l" for="ch" forName="accentShape_1" refType="w" fact="0"/>
              <dgm:constr type="t" for="ch" forName="accentShape_1" refType="h" fact="0"/>
              <dgm:constr type="w" for="ch" forName="accentShape_1" refType="w" fact="0.1759"/>
              <dgm:constr type="h" for="ch" forName="accentShape_1" refType="h" fact="0.9952"/>
              <dgm:constr type="l" for="ch" forName="accentShape_2" refType="w" fact="0.192"/>
              <dgm:constr type="t" for="ch" forName="accentShape_2" refType="h" fact="0.1196"/>
              <dgm:constr type="w" for="ch" forName="accentShape_2" refType="w" fact="0.1759"/>
              <dgm:constr type="h" for="ch" forName="accentShape_2" refType="h" fact="0.876"/>
              <dgm:constr type="l" for="ch" forName="accentShape_3" refType="w" fact="0.384"/>
              <dgm:constr type="t" for="ch" forName="accentShape_3" refType="h" fact="0.2457"/>
              <dgm:constr type="w" for="ch" forName="accentShape_3" refType="w" fact="0.1759"/>
              <dgm:constr type="h" for="ch" forName="accentShape_3" refType="h" fact="0.7499"/>
              <dgm:constr type="l" for="ch" forName="accentShape_4" refType="w" fact="0.5759"/>
              <dgm:constr type="t" for="ch" forName="accentShape_4" refType="h" fact="0.3739"/>
              <dgm:constr type="w" for="ch" forName="accentShape_4" refType="w" fact="0.1759"/>
              <dgm:constr type="h" for="ch" forName="accentShape_4" refType="h" fact="0.6217"/>
              <dgm:constr type="l" for="ch" forName="accentShape_5" refType="w" fact="0.7679"/>
              <dgm:constr type="t" for="ch" forName="accentShape_5" refType="h" fact="0.5"/>
              <dgm:constr type="w" for="ch" forName="accentShape_5" refType="w" fact="0.1759"/>
              <dgm:constr type="h" for="ch" forName="accentShape_5" refType="h" fact="0.4956"/>
              <dgm:constr type="l" for="ch" forName="parentText_1" refType="w" fact="0.125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2" refType="w" fact="0.317"/>
              <dgm:constr type="t" for="ch" forName="parentText_2" refType="h" fact="0.1196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3" refType="w" fact="0.509"/>
              <dgm:constr type="t" for="ch" forName="parentText_3" refType="h" fact="0.2457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parentText_4" refType="w" fact="0.7009"/>
              <dgm:constr type="t" for="ch" forName="parentText_4" refType="h" fact="0.3739"/>
              <dgm:constr type="w" for="ch" forName="parentText_4" refType="w" refFor="ch" refForName="accentShape_4" fact="0.26"/>
              <dgm:constr type="h" for="ch" forName="parentText_4" refType="h" refFor="ch" refForName="accentShape_4" fact="0.9"/>
              <dgm:constr type="l" for="ch" forName="parentText_5" refType="w" fact="0.8929"/>
              <dgm:constr type="t" for="ch" forName="parentText_5" refType="h" fact="0.5"/>
              <dgm:constr type="w" for="ch" forName="parentText_5" refType="w" refFor="ch" refForName="accentShape_5" fact="0.26"/>
              <dgm:constr type="h" for="ch" forName="parentText_5" refType="h" refFor="ch" refForName="accentShape_5" fact="0.9"/>
              <dgm:constr type="l" for="ch" forName="childText_1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  <dgm:constr type="l" for="ch" forName="childText_2" refType="w" fact="0.192"/>
              <dgm:constr type="t" for="ch" forName="childText_2" refType="h" fact="0.1192"/>
              <dgm:constr type="w" for="ch" forName="childText_2" refType="w" refFor="ch" refForName="accentShape_2" fact="0.71"/>
              <dgm:constr type="h" for="ch" forName="childText_2" refType="h" fact="0.876"/>
              <dgm:constr type="l" for="ch" forName="childText_3" refType="w" fact="0.384"/>
              <dgm:constr type="t" for="ch" forName="childText_3" refType="h" fact="0.2457"/>
              <dgm:constr type="w" for="ch" forName="childText_3" refType="w" refFor="ch" refForName="accentShape_3" fact="0.71"/>
              <dgm:constr type="h" for="ch" forName="childText_3" refType="h" fact="0.7499"/>
              <dgm:constr type="l" for="ch" forName="childText_4" refType="w" fact="0.5759"/>
              <dgm:constr type="t" for="ch" forName="childText_4" refType="h" fact="0.3739"/>
              <dgm:constr type="w" for="ch" forName="childText_4" refType="w" refFor="ch" refForName="accentShape_4" fact="0.71"/>
              <dgm:constr type="h" for="ch" forName="childText_4" refType="h" fact="0.6217"/>
              <dgm:constr type="l" for="ch" forName="childText_5" refType="w" fact="0.7679"/>
              <dgm:constr type="t" for="ch" forName="childText_5" refType="h" fact="0.5001"/>
              <dgm:constr type="w" for="ch" forName="childText_5" refType="w" refFor="ch" refForName="accentShape_5" fact="0.71"/>
              <dgm:constr type="h" for="ch" forName="childText_5" refType="h" fact="0.4956"/>
            </dgm:constrLst>
          </dgm:if>
          <dgm:else name="Name21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4" refType="primFontSz" refFor="des" refForName="parentText_1" op="lte"/>
              <dgm:constr type="primFontSz" for="des" forName="childText_5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4" refType="primFontSz" refFor="des" refForName="parentText_2" op="lte"/>
              <dgm:constr type="primFontSz" for="des" forName="childText_5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childText_4" refType="primFontSz" refFor="des" refForName="parentText_3" op="lte"/>
              <dgm:constr type="primFontSz" for="des" forName="childText_5" refType="primFontSz" refFor="des" refForName="parentText_3" op="lte"/>
              <dgm:constr type="primFontSz" for="des" forName="childText_1" refType="primFontSz" refFor="des" refForName="parentText_4" op="lte"/>
              <dgm:constr type="primFontSz" for="des" forName="childText_2" refType="primFontSz" refFor="des" refForName="parentText_4" op="lte"/>
              <dgm:constr type="primFontSz" for="des" forName="childText_3" refType="primFontSz" refFor="des" refForName="parentText_4" op="lte"/>
              <dgm:constr type="primFontSz" for="des" forName="childText_4" refType="primFontSz" refFor="des" refForName="parentText_4" op="lte"/>
              <dgm:constr type="primFontSz" for="des" forName="childText_5" refType="primFontSz" refFor="des" refForName="parentText_4" op="lte"/>
              <dgm:constr type="primFontSz" for="des" forName="childText_1" refType="primFontSz" refFor="des" refForName="parentText_5" op="lte"/>
              <dgm:constr type="primFontSz" for="des" forName="childText_2" refType="primFontSz" refFor="des" refForName="parentText_5" op="lte"/>
              <dgm:constr type="primFontSz" for="des" forName="childText_3" refType="primFontSz" refFor="des" refForName="parentText_5" op="lte"/>
              <dgm:constr type="primFontSz" for="des" forName="childText_4" refType="primFontSz" refFor="des" refForName="parentText_5" op="lte"/>
              <dgm:constr type="primFontSz" for="des" forName="childText_5" refType="primFontSz" refFor="des" refForName="parentText_5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parentText_4" refType="primFontSz" refFor="des" refForName="parentText_1" op="equ"/>
              <dgm:constr type="primFontSz" for="des" forName="parentText_5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primFontSz" for="des" forName="childText_4" refType="primFontSz" refFor="des" refForName="childText_1" op="equ"/>
              <dgm:constr type="primFontSz" for="des" forName="childText_5" refType="primFontSz" refFor="des" refForName="childText_1" op="equ"/>
              <dgm:constr type="l" for="ch" forName="accentShape_5" refType="w" fact="0"/>
              <dgm:constr type="t" for="ch" forName="accentShape_1" refType="h" fact="0"/>
              <dgm:constr type="w" for="ch" forName="accentShape_1" refType="w" fact="0.1759"/>
              <dgm:constr type="h" for="ch" forName="accentShape_1" refType="h" fact="0.9952"/>
              <dgm:constr type="l" for="ch" forName="accentShape_4" refType="w" fact="0.192"/>
              <dgm:constr type="t" for="ch" forName="accentShape_2" refType="h" fact="0.1196"/>
              <dgm:constr type="w" for="ch" forName="accentShape_2" refType="w" fact="0.1759"/>
              <dgm:constr type="h" for="ch" forName="accentShape_2" refType="h" fact="0.876"/>
              <dgm:constr type="l" for="ch" forName="accentShape_3" refType="w" fact="0.384"/>
              <dgm:constr type="t" for="ch" forName="accentShape_3" refType="h" fact="0.2457"/>
              <dgm:constr type="w" for="ch" forName="accentShape_3" refType="w" fact="0.1759"/>
              <dgm:constr type="h" for="ch" forName="accentShape_3" refType="h" fact="0.7499"/>
              <dgm:constr type="l" for="ch" forName="accentShape_2" refType="w" fact="0.5759"/>
              <dgm:constr type="t" for="ch" forName="accentShape_4" refType="h" fact="0.3739"/>
              <dgm:constr type="w" for="ch" forName="accentShape_4" refType="w" fact="0.1759"/>
              <dgm:constr type="h" for="ch" forName="accentShape_4" refType="h" fact="0.6217"/>
              <dgm:constr type="l" for="ch" forName="accentShape_1" refType="w" fact="0.7679"/>
              <dgm:constr type="t" for="ch" forName="accentShape_5" refType="h" fact="0.5"/>
              <dgm:constr type="w" for="ch" forName="accentShape_5" refType="w" fact="0.1759"/>
              <dgm:constr type="h" for="ch" forName="accentShape_5" refType="h" fact="0.4956"/>
              <dgm:constr type="l" for="ch" forName="parentText_5" refType="w" fact="0.125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4" refType="w" fact="0.317"/>
              <dgm:constr type="t" for="ch" forName="parentText_2" refType="h" fact="0.1196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3" refType="w" fact="0.509"/>
              <dgm:constr type="t" for="ch" forName="parentText_3" refType="h" fact="0.2457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parentText_2" refType="w" fact="0.7009"/>
              <dgm:constr type="t" for="ch" forName="parentText_4" refType="h" fact="0.3739"/>
              <dgm:constr type="w" for="ch" forName="parentText_4" refType="w" refFor="ch" refForName="accentShape_4" fact="0.26"/>
              <dgm:constr type="h" for="ch" forName="parentText_4" refType="h" refFor="ch" refForName="accentShape_4" fact="0.9"/>
              <dgm:constr type="l" for="ch" forName="parentText_1" refType="w" fact="0.8929"/>
              <dgm:constr type="t" for="ch" forName="parentText_5" refType="h" fact="0.5"/>
              <dgm:constr type="w" for="ch" forName="parentText_5" refType="w" refFor="ch" refForName="accentShape_5" fact="0.26"/>
              <dgm:constr type="h" for="ch" forName="parentText_5" refType="h" refFor="ch" refForName="accentShape_5" fact="0.9"/>
              <dgm:constr type="l" for="ch" forName="childText_5" refType="w" fact="0"/>
              <dgm:constr type="t" for="ch" forName="childText_1" refType="h" fact="0"/>
              <dgm:constr type="w" for="ch" forName="childText_1" refType="w" refFor="ch" refForName="accentShape_1" fact="0.71"/>
              <dgm:constr type="h" for="ch" forName="childText_1" refType="h"/>
              <dgm:constr type="l" for="ch" forName="childText_4" refType="w" fact="0.192"/>
              <dgm:constr type="t" for="ch" forName="childText_2" refType="h" fact="0.1192"/>
              <dgm:constr type="w" for="ch" forName="childText_2" refType="w" refFor="ch" refForName="accentShape_2" fact="0.71"/>
              <dgm:constr type="h" for="ch" forName="childText_2" refType="h" fact="0.876"/>
              <dgm:constr type="l" for="ch" forName="childText_3" refType="w" fact="0.384"/>
              <dgm:constr type="t" for="ch" forName="childText_3" refType="h" fact="0.2457"/>
              <dgm:constr type="w" for="ch" forName="childText_3" refType="w" refFor="ch" refForName="accentShape_3" fact="0.71"/>
              <dgm:constr type="h" for="ch" forName="childText_3" refType="h" fact="0.7499"/>
              <dgm:constr type="l" for="ch" forName="childText_2" refType="w" fact="0.5759"/>
              <dgm:constr type="t" for="ch" forName="childText_4" refType="h" fact="0.3739"/>
              <dgm:constr type="w" for="ch" forName="childText_4" refType="w" refFor="ch" refForName="accentShape_4" fact="0.71"/>
              <dgm:constr type="h" for="ch" forName="childText_4" refType="h" fact="0.6261"/>
              <dgm:constr type="l" for="ch" forName="childText_1" refType="w" fact="0.7679"/>
              <dgm:constr type="t" for="ch" forName="childText_5" refType="h" fact="0.5001"/>
              <dgm:constr type="w" for="ch" forName="childText_5" refType="w" refFor="ch" refForName="accentShape_5" fact="0.71"/>
              <dgm:constr type="h" for="ch" forName="childText_5" refType="h" fact="0.4999"/>
            </dgm:constrLst>
          </dgm:else>
        </dgm:choose>
      </dgm:if>
      <dgm:if name="Name22" axis="ch" ptType="node" func="cnt" op="equ" val="6">
        <dgm:alg type="composite">
          <dgm:param type="ar" val="2.4006"/>
        </dgm:alg>
        <dgm:shape xmlns:r="http://schemas.openxmlformats.org/officeDocument/2006/relationships" r:blip="">
          <dgm:adjLst/>
        </dgm:shape>
        <dgm:choose name="Name23">
          <dgm:if name="Name24" func="var" arg="dir" op="equ" val="norm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4" refType="primFontSz" refFor="des" refForName="parentText_1" op="lte"/>
              <dgm:constr type="primFontSz" for="des" forName="childText_5" refType="primFontSz" refFor="des" refForName="parentText_1" op="lte"/>
              <dgm:constr type="primFontSz" for="des" forName="childText_6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4" refType="primFontSz" refFor="des" refForName="parentText_2" op="lte"/>
              <dgm:constr type="primFontSz" for="des" forName="childText_5" refType="primFontSz" refFor="des" refForName="parentText_2" op="lte"/>
              <dgm:constr type="primFontSz" for="des" forName="childText_6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childText_4" refType="primFontSz" refFor="des" refForName="parentText_3" op="lte"/>
              <dgm:constr type="primFontSz" for="des" forName="childText_5" refType="primFontSz" refFor="des" refForName="parentText_3" op="lte"/>
              <dgm:constr type="primFontSz" for="des" forName="childText_6" refType="primFontSz" refFor="des" refForName="parentText_3" op="lte"/>
              <dgm:constr type="primFontSz" for="des" forName="childText_1" refType="primFontSz" refFor="des" refForName="parentText_4" op="lte"/>
              <dgm:constr type="primFontSz" for="des" forName="childText_2" refType="primFontSz" refFor="des" refForName="parentText_4" op="lte"/>
              <dgm:constr type="primFontSz" for="des" forName="childText_3" refType="primFontSz" refFor="des" refForName="parentText_4" op="lte"/>
              <dgm:constr type="primFontSz" for="des" forName="childText_4" refType="primFontSz" refFor="des" refForName="parentText_4" op="lte"/>
              <dgm:constr type="primFontSz" for="des" forName="childText_5" refType="primFontSz" refFor="des" refForName="parentText_4" op="lte"/>
              <dgm:constr type="primFontSz" for="des" forName="childText_6" refType="primFontSz" refFor="des" refForName="parentText_4" op="lte"/>
              <dgm:constr type="primFontSz" for="des" forName="childText_1" refType="primFontSz" refFor="des" refForName="parentText_5" op="lte"/>
              <dgm:constr type="primFontSz" for="des" forName="childText_2" refType="primFontSz" refFor="des" refForName="parentText_5" op="lte"/>
              <dgm:constr type="primFontSz" for="des" forName="childText_3" refType="primFontSz" refFor="des" refForName="parentText_5" op="lte"/>
              <dgm:constr type="primFontSz" for="des" forName="childText_4" refType="primFontSz" refFor="des" refForName="parentText_5" op="lte"/>
              <dgm:constr type="primFontSz" for="des" forName="childText_5" refType="primFontSz" refFor="des" refForName="parentText_5" op="lte"/>
              <dgm:constr type="primFontSz" for="des" forName="childText_6" refType="primFontSz" refFor="des" refForName="parentText_5" op="lte"/>
              <dgm:constr type="primFontSz" for="des" forName="childText_1" refType="primFontSz" refFor="des" refForName="parentText_6" op="lte"/>
              <dgm:constr type="primFontSz" for="des" forName="childText_2" refType="primFontSz" refFor="des" refForName="parentText_6" op="lte"/>
              <dgm:constr type="primFontSz" for="des" forName="childText_3" refType="primFontSz" refFor="des" refForName="parentText_6" op="lte"/>
              <dgm:constr type="primFontSz" for="des" forName="childText_4" refType="primFontSz" refFor="des" refForName="parentText_6" op="lte"/>
              <dgm:constr type="primFontSz" for="des" forName="childText_5" refType="primFontSz" refFor="des" refForName="parentText_6" op="lte"/>
              <dgm:constr type="primFontSz" for="des" forName="childText_6" refType="primFontSz" refFor="des" refForName="parentText_6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parentText_4" refType="primFontSz" refFor="des" refForName="parentText_1" op="equ"/>
              <dgm:constr type="primFontSz" for="des" forName="parentText_5" refType="primFontSz" refFor="des" refForName="parentText_1" op="equ"/>
              <dgm:constr type="primFontSz" for="des" forName="parentText_6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primFontSz" for="des" forName="childText_4" refType="primFontSz" refFor="des" refForName="childText_1" op="equ"/>
              <dgm:constr type="primFontSz" for="des" forName="childText_5" refType="primFontSz" refFor="des" refForName="childText_1" op="equ"/>
              <dgm:constr type="primFontSz" for="des" forName="childText_6" refType="primFontSz" refFor="des" refForName="childText_1" op="equ"/>
              <dgm:constr type="l" for="ch" forName="accentShape_1" refType="w" fact="0"/>
              <dgm:constr type="t" for="ch" forName="accentShape_1" refType="h" fact="0"/>
              <dgm:constr type="w" for="ch" forName="accentShape_1" refType="w" fact="0.1473"/>
              <dgm:constr type="h" for="ch" forName="accentShape_1" refType="h"/>
              <dgm:constr type="l" for="ch" forName="accentShape_2" refType="w" fact="0.1608"/>
              <dgm:constr type="t" for="ch" forName="accentShape_2" refType="h" fact="0.1"/>
              <dgm:constr type="w" for="ch" forName="accentShape_2" refType="w" fact="0.1473"/>
              <dgm:constr type="h" for="ch" forName="accentShape_2" refType="h" fact="0.9"/>
              <dgm:constr type="l" for="ch" forName="accentShape_3" refType="w" fact="0.3216"/>
              <dgm:constr type="t" for="ch" forName="accentShape_3" refType="h" fact="0.2"/>
              <dgm:constr type="w" for="ch" forName="accentShape_3" refType="w" fact="0.1473"/>
              <dgm:constr type="h" for="ch" forName="accentShape_3" refType="h" fact="0.8"/>
              <dgm:constr type="l" for="ch" forName="accentShape_4" refType="w" fact="0.4824"/>
              <dgm:constr type="t" for="ch" forName="accentShape_4" refType="h" fact="0.3"/>
              <dgm:constr type="w" for="ch" forName="accentShape_4" refType="w" fact="0.1473"/>
              <dgm:constr type="h" for="ch" forName="accentShape_4" refType="h" fact="0.7"/>
              <dgm:constr type="l" for="ch" forName="accentShape_5" refType="w" fact="0.6432"/>
              <dgm:constr type="t" for="ch" forName="accentShape_5" refType="h" fact="0.4"/>
              <dgm:constr type="w" for="ch" forName="accentShape_5" refType="w" fact="0.1473"/>
              <dgm:constr type="h" for="ch" forName="accentShape_5" refType="h" fact="0.6"/>
              <dgm:constr type="l" for="ch" forName="accentShape_6" refType="w" fact="0.8056"/>
              <dgm:constr type="t" for="ch" forName="accentShape_6" refType="h" fact="0.5"/>
              <dgm:constr type="w" for="ch" forName="accentShape_6" refType="w" fact="0.1473"/>
              <dgm:constr type="h" for="ch" forName="accentShape_6" refType="h" fact="0.5"/>
              <dgm:constr type="l" for="ch" forName="childText_1" refType="w" fact="0"/>
              <dgm:constr type="t" for="ch" forName="childText_1" refType="h" fact="0"/>
              <dgm:constr type="w" for="ch" forName="childText_1" refType="w" refFor="ch" refForName="accentShape_1" fact="0.7"/>
              <dgm:constr type="h" for="ch" forName="childText_1" refType="h" refFor="ch" refForName="accentShape_1"/>
              <dgm:constr type="l" for="ch" forName="childText_2" refType="w" fact="0.1608"/>
              <dgm:constr type="t" for="ch" forName="childText_2" refType="h" fact="0.1"/>
              <dgm:constr type="w" for="ch" forName="childText_2" refType="w" refFor="ch" refForName="accentShape_2" fact="0.7"/>
              <dgm:constr type="h" for="ch" forName="childText_2" refType="h" refFor="ch" refForName="accentShape_2"/>
              <dgm:constr type="l" for="ch" forName="childText_3" refType="w" fact="0.3216"/>
              <dgm:constr type="t" for="ch" forName="childText_3" refType="h" fact="0.2"/>
              <dgm:constr type="w" for="ch" forName="childText_3" refType="w" refFor="ch" refForName="accentShape_3" fact="0.7"/>
              <dgm:constr type="h" for="ch" forName="childText_3" refType="h" refFor="ch" refForName="accentShape_3"/>
              <dgm:constr type="l" for="ch" forName="childText_4" refType="w" fact="0.4824"/>
              <dgm:constr type="t" for="ch" forName="childText_4" refType="h" fact="0.3"/>
              <dgm:constr type="w" for="ch" forName="childText_4" refType="w" refFor="ch" refForName="accentShape_4" fact="0.7"/>
              <dgm:constr type="h" for="ch" forName="childText_4" refType="h" refFor="ch" refForName="accentShape_4"/>
              <dgm:constr type="l" for="ch" forName="childText_5" refType="w" fact="0.6432"/>
              <dgm:constr type="t" for="ch" forName="childText_5" refType="h" fact="0.4"/>
              <dgm:constr type="w" for="ch" forName="childText_5" refType="w" refFor="ch" refForName="accentShape_5" fact="0.7"/>
              <dgm:constr type="h" for="ch" forName="childText_5" refType="h" refFor="ch" refForName="accentShape_5"/>
              <dgm:constr type="l" for="ch" forName="childText_6" refType="w" fact="0.8056"/>
              <dgm:constr type="t" for="ch" forName="childText_6" refType="h" fact="0.5"/>
              <dgm:constr type="w" for="ch" forName="childText_6" refType="w" refFor="ch" refForName="accentShape_6" fact="0.7"/>
              <dgm:constr type="h" for="ch" forName="childText_6" refType="h" refFor="ch" refForName="accentShape_6"/>
              <dgm:constr type="l" for="ch" forName="parentText_1" refType="w" fact="0.1045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2" refType="w" fact="0.2653"/>
              <dgm:constr type="t" for="ch" forName="parentText_2" refType="h" fact="0.1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3" refType="w" fact="0.4261"/>
              <dgm:constr type="t" for="ch" forName="parentText_3" refType="h" fact="0.2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parentText_4" refType="w" fact="0.5869"/>
              <dgm:constr type="t" for="ch" forName="parentText_4" refType="h" fact="0.3"/>
              <dgm:constr type="w" for="ch" forName="parentText_4" refType="w" refFor="ch" refForName="accentShape_4" fact="0.26"/>
              <dgm:constr type="h" for="ch" forName="parentText_4" refType="h" refFor="ch" refForName="accentShape_4" fact="0.9"/>
              <dgm:constr type="l" for="ch" forName="parentText_5" refType="w" fact="0.7477"/>
              <dgm:constr type="t" for="ch" forName="parentText_5" refType="h" fact="0.4"/>
              <dgm:constr type="w" for="ch" forName="parentText_5" refType="w" refFor="ch" refForName="accentShape_5" fact="0.26"/>
              <dgm:constr type="h" for="ch" forName="parentText_5" refType="h" refFor="ch" refForName="accentShape_5" fact="0.9"/>
              <dgm:constr type="l" for="ch" forName="parentText_6" refType="w" fact="0.9101"/>
              <dgm:constr type="t" for="ch" forName="parentText_6" refType="h" fact="0.5"/>
              <dgm:constr type="w" for="ch" forName="parentText_6" refType="w" refFor="ch" refForName="accentShape_6" fact="0.26"/>
              <dgm:constr type="h" for="ch" forName="parentText_6" refType="h" refFor="ch" refForName="accentShape_6" fact="0.9"/>
            </dgm:constrLst>
          </dgm:if>
          <dgm:else name="Name25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4" refType="primFontSz" refFor="des" refForName="parentText_1" op="lte"/>
              <dgm:constr type="primFontSz" for="des" forName="childText_5" refType="primFontSz" refFor="des" refForName="parentText_1" op="lte"/>
              <dgm:constr type="primFontSz" for="des" forName="childText_6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4" refType="primFontSz" refFor="des" refForName="parentText_2" op="lte"/>
              <dgm:constr type="primFontSz" for="des" forName="childText_5" refType="primFontSz" refFor="des" refForName="parentText_2" op="lte"/>
              <dgm:constr type="primFontSz" for="des" forName="childText_6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childText_4" refType="primFontSz" refFor="des" refForName="parentText_3" op="lte"/>
              <dgm:constr type="primFontSz" for="des" forName="childText_5" refType="primFontSz" refFor="des" refForName="parentText_3" op="lte"/>
              <dgm:constr type="primFontSz" for="des" forName="childText_6" refType="primFontSz" refFor="des" refForName="parentText_3" op="lte"/>
              <dgm:constr type="primFontSz" for="des" forName="childText_1" refType="primFontSz" refFor="des" refForName="parentText_4" op="lte"/>
              <dgm:constr type="primFontSz" for="des" forName="childText_2" refType="primFontSz" refFor="des" refForName="parentText_4" op="lte"/>
              <dgm:constr type="primFontSz" for="des" forName="childText_3" refType="primFontSz" refFor="des" refForName="parentText_4" op="lte"/>
              <dgm:constr type="primFontSz" for="des" forName="childText_4" refType="primFontSz" refFor="des" refForName="parentText_4" op="lte"/>
              <dgm:constr type="primFontSz" for="des" forName="childText_5" refType="primFontSz" refFor="des" refForName="parentText_4" op="lte"/>
              <dgm:constr type="primFontSz" for="des" forName="childText_6" refType="primFontSz" refFor="des" refForName="parentText_4" op="lte"/>
              <dgm:constr type="primFontSz" for="des" forName="childText_1" refType="primFontSz" refFor="des" refForName="parentText_5" op="lte"/>
              <dgm:constr type="primFontSz" for="des" forName="childText_2" refType="primFontSz" refFor="des" refForName="parentText_5" op="lte"/>
              <dgm:constr type="primFontSz" for="des" forName="childText_3" refType="primFontSz" refFor="des" refForName="parentText_5" op="lte"/>
              <dgm:constr type="primFontSz" for="des" forName="childText_4" refType="primFontSz" refFor="des" refForName="parentText_5" op="lte"/>
              <dgm:constr type="primFontSz" for="des" forName="childText_5" refType="primFontSz" refFor="des" refForName="parentText_5" op="lte"/>
              <dgm:constr type="primFontSz" for="des" forName="childText_6" refType="primFontSz" refFor="des" refForName="parentText_5" op="lte"/>
              <dgm:constr type="primFontSz" for="des" forName="childText_1" refType="primFontSz" refFor="des" refForName="parentText_6" op="lte"/>
              <dgm:constr type="primFontSz" for="des" forName="childText_2" refType="primFontSz" refFor="des" refForName="parentText_6" op="lte"/>
              <dgm:constr type="primFontSz" for="des" forName="childText_3" refType="primFontSz" refFor="des" refForName="parentText_6" op="lte"/>
              <dgm:constr type="primFontSz" for="des" forName="childText_4" refType="primFontSz" refFor="des" refForName="parentText_6" op="lte"/>
              <dgm:constr type="primFontSz" for="des" forName="childText_5" refType="primFontSz" refFor="des" refForName="parentText_6" op="lte"/>
              <dgm:constr type="primFontSz" for="des" forName="childText_6" refType="primFontSz" refFor="des" refForName="parentText_6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parentText_4" refType="primFontSz" refFor="des" refForName="parentText_1" op="equ"/>
              <dgm:constr type="primFontSz" for="des" forName="parentText_5" refType="primFontSz" refFor="des" refForName="parentText_1" op="equ"/>
              <dgm:constr type="primFontSz" for="des" forName="parentText_6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primFontSz" for="des" forName="childText_4" refType="primFontSz" refFor="des" refForName="childText_1" op="equ"/>
              <dgm:constr type="primFontSz" for="des" forName="childText_5" refType="primFontSz" refFor="des" refForName="childText_1" op="equ"/>
              <dgm:constr type="primFontSz" for="des" forName="childText_6" refType="primFontSz" refFor="des" refForName="childText_1" op="equ"/>
              <dgm:constr type="l" for="ch" forName="accentShape_6" refType="w" fact="0"/>
              <dgm:constr type="t" for="ch" forName="accentShape_1" refType="h" fact="0"/>
              <dgm:constr type="w" for="ch" forName="accentShape_1" refType="w" fact="0.1473"/>
              <dgm:constr type="h" for="ch" forName="accentShape_1" refType="h"/>
              <dgm:constr type="l" for="ch" forName="accentShape_5" refType="w" fact="0.1608"/>
              <dgm:constr type="t" for="ch" forName="accentShape_2" refType="h" fact="0.1"/>
              <dgm:constr type="w" for="ch" forName="accentShape_2" refType="w" fact="0.1473"/>
              <dgm:constr type="h" for="ch" forName="accentShape_2" refType="h" fact="0.9"/>
              <dgm:constr type="l" for="ch" forName="accentShape_4" refType="w" fact="0.3216"/>
              <dgm:constr type="t" for="ch" forName="accentShape_3" refType="h" fact="0.2"/>
              <dgm:constr type="w" for="ch" forName="accentShape_3" refType="w" fact="0.1473"/>
              <dgm:constr type="h" for="ch" forName="accentShape_3" refType="h" fact="0.8"/>
              <dgm:constr type="l" for="ch" forName="accentShape_3" refType="w" fact="0.4824"/>
              <dgm:constr type="t" for="ch" forName="accentShape_4" refType="h" fact="0.3"/>
              <dgm:constr type="w" for="ch" forName="accentShape_4" refType="w" fact="0.1473"/>
              <dgm:constr type="h" for="ch" forName="accentShape_4" refType="h" fact="0.7"/>
              <dgm:constr type="l" for="ch" forName="accentShape_2" refType="w" fact="0.6432"/>
              <dgm:constr type="t" for="ch" forName="accentShape_5" refType="h" fact="0.4"/>
              <dgm:constr type="w" for="ch" forName="accentShape_5" refType="w" fact="0.1473"/>
              <dgm:constr type="h" for="ch" forName="accentShape_5" refType="h" fact="0.6"/>
              <dgm:constr type="l" for="ch" forName="accentShape_1" refType="w" fact="0.8056"/>
              <dgm:constr type="t" for="ch" forName="accentShape_6" refType="h" fact="0.5"/>
              <dgm:constr type="w" for="ch" forName="accentShape_6" refType="w" fact="0.1473"/>
              <dgm:constr type="h" for="ch" forName="accentShape_6" refType="h" fact="0.5"/>
              <dgm:constr type="l" for="ch" forName="childText_6" refType="w" fact="0"/>
              <dgm:constr type="t" for="ch" forName="childText_1" refType="h" fact="0"/>
              <dgm:constr type="w" for="ch" forName="childText_1" refType="w" refFor="ch" refForName="accentShape_1" fact="0.7"/>
              <dgm:constr type="h" for="ch" forName="childText_1" refType="h" refFor="ch" refForName="accentShape_1"/>
              <dgm:constr type="l" for="ch" forName="childText_5" refType="w" fact="0.1608"/>
              <dgm:constr type="t" for="ch" forName="childText_2" refType="h" fact="0.1"/>
              <dgm:constr type="w" for="ch" forName="childText_2" refType="w" refFor="ch" refForName="accentShape_2" fact="0.7"/>
              <dgm:constr type="h" for="ch" forName="childText_2" refType="h" refFor="ch" refForName="accentShape_2"/>
              <dgm:constr type="l" for="ch" forName="childText_4" refType="w" fact="0.3216"/>
              <dgm:constr type="t" for="ch" forName="childText_3" refType="h" fact="0.2"/>
              <dgm:constr type="w" for="ch" forName="childText_3" refType="w" refFor="ch" refForName="accentShape_3" fact="0.7"/>
              <dgm:constr type="h" for="ch" forName="childText_3" refType="h" refFor="ch" refForName="accentShape_3"/>
              <dgm:constr type="l" for="ch" forName="childText_3" refType="w" fact="0.4824"/>
              <dgm:constr type="t" for="ch" forName="childText_4" refType="h" fact="0.3"/>
              <dgm:constr type="w" for="ch" forName="childText_4" refType="w" refFor="ch" refForName="accentShape_4" fact="0.7"/>
              <dgm:constr type="h" for="ch" forName="childText_4" refType="h" refFor="ch" refForName="accentShape_4"/>
              <dgm:constr type="l" for="ch" forName="childText_2" refType="w" fact="0.6432"/>
              <dgm:constr type="t" for="ch" forName="childText_5" refType="h" fact="0.4"/>
              <dgm:constr type="w" for="ch" forName="childText_5" refType="w" refFor="ch" refForName="accentShape_5" fact="0.7"/>
              <dgm:constr type="h" for="ch" forName="childText_5" refType="h" refFor="ch" refForName="accentShape_5"/>
              <dgm:constr type="l" for="ch" forName="childText_1" refType="w" fact="0.8056"/>
              <dgm:constr type="t" for="ch" forName="childText_6" refType="h" fact="0.5"/>
              <dgm:constr type="w" for="ch" forName="childText_6" refType="w" refFor="ch" refForName="accentShape_6" fact="0.7"/>
              <dgm:constr type="h" for="ch" forName="childText_6" refType="h" refFor="ch" refForName="accentShape_6"/>
              <dgm:constr type="l" for="ch" forName="parentText_6" refType="w" fact="0.1045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5" refType="w" fact="0.2653"/>
              <dgm:constr type="t" for="ch" forName="parentText_2" refType="h" fact="0.1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4" refType="w" fact="0.4261"/>
              <dgm:constr type="t" for="ch" forName="parentText_3" refType="h" fact="0.2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parentText_3" refType="w" fact="0.5869"/>
              <dgm:constr type="t" for="ch" forName="parentText_4" refType="h" fact="0.3"/>
              <dgm:constr type="w" for="ch" forName="parentText_4" refType="w" refFor="ch" refForName="accentShape_4" fact="0.26"/>
              <dgm:constr type="h" for="ch" forName="parentText_4" refType="h" refFor="ch" refForName="accentShape_4" fact="0.9"/>
              <dgm:constr type="l" for="ch" forName="parentText_2" refType="w" fact="0.7477"/>
              <dgm:constr type="t" for="ch" forName="parentText_5" refType="h" fact="0.4"/>
              <dgm:constr type="w" for="ch" forName="parentText_5" refType="w" refFor="ch" refForName="accentShape_5" fact="0.26"/>
              <dgm:constr type="h" for="ch" forName="parentText_5" refType="h" refFor="ch" refForName="accentShape_5" fact="0.9"/>
              <dgm:constr type="l" for="ch" forName="parentText_1" refType="w" fact="0.9101"/>
              <dgm:constr type="t" for="ch" forName="parentText_6" refType="h" fact="0.5"/>
              <dgm:constr type="w" for="ch" forName="parentText_6" refType="w" refFor="ch" refForName="accentShape_6" fact="0.26"/>
              <dgm:constr type="h" for="ch" forName="parentText_6" refType="h" refFor="ch" refForName="accentShape_6" fact="0.9"/>
            </dgm:constrLst>
          </dgm:else>
        </dgm:choose>
      </dgm:if>
      <dgm:else name="Name26">
        <dgm:alg type="composite">
          <dgm:param type="ar" val="2.7874"/>
        </dgm:alg>
        <dgm:shape xmlns:r="http://schemas.openxmlformats.org/officeDocument/2006/relationships" r:blip="">
          <dgm:adjLst/>
        </dgm:shape>
        <dgm:choose name="Name27">
          <dgm:if name="Name28" func="var" arg="dir" op="equ" val="norm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4" refType="primFontSz" refFor="des" refForName="parentText_1" op="lte"/>
              <dgm:constr type="primFontSz" for="des" forName="childText_5" refType="primFontSz" refFor="des" refForName="parentText_1" op="lte"/>
              <dgm:constr type="primFontSz" for="des" forName="childText_6" refType="primFontSz" refFor="des" refForName="parentText_1" op="lte"/>
              <dgm:constr type="primFontSz" for="des" forName="childText_7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4" refType="primFontSz" refFor="des" refForName="parentText_2" op="lte"/>
              <dgm:constr type="primFontSz" for="des" forName="childText_5" refType="primFontSz" refFor="des" refForName="parentText_2" op="lte"/>
              <dgm:constr type="primFontSz" for="des" forName="childText_6" refType="primFontSz" refFor="des" refForName="parentText_2" op="lte"/>
              <dgm:constr type="primFontSz" for="des" forName="childText_7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childText_4" refType="primFontSz" refFor="des" refForName="parentText_3" op="lte"/>
              <dgm:constr type="primFontSz" for="des" forName="childText_5" refType="primFontSz" refFor="des" refForName="parentText_3" op="lte"/>
              <dgm:constr type="primFontSz" for="des" forName="childText_6" refType="primFontSz" refFor="des" refForName="parentText_3" op="lte"/>
              <dgm:constr type="primFontSz" for="des" forName="childText_7" refType="primFontSz" refFor="des" refForName="parentText_3" op="lte"/>
              <dgm:constr type="primFontSz" for="des" forName="childText_1" refType="primFontSz" refFor="des" refForName="parentText_4" op="lte"/>
              <dgm:constr type="primFontSz" for="des" forName="childText_2" refType="primFontSz" refFor="des" refForName="parentText_4" op="lte"/>
              <dgm:constr type="primFontSz" for="des" forName="childText_3" refType="primFontSz" refFor="des" refForName="parentText_4" op="lte"/>
              <dgm:constr type="primFontSz" for="des" forName="childText_4" refType="primFontSz" refFor="des" refForName="parentText_4" op="lte"/>
              <dgm:constr type="primFontSz" for="des" forName="childText_5" refType="primFontSz" refFor="des" refForName="parentText_4" op="lte"/>
              <dgm:constr type="primFontSz" for="des" forName="childText_6" refType="primFontSz" refFor="des" refForName="parentText_4" op="lte"/>
              <dgm:constr type="primFontSz" for="des" forName="childText_7" refType="primFontSz" refFor="des" refForName="parentText_4" op="lte"/>
              <dgm:constr type="primFontSz" for="des" forName="childText_1" refType="primFontSz" refFor="des" refForName="parentText_5" op="lte"/>
              <dgm:constr type="primFontSz" for="des" forName="childText_2" refType="primFontSz" refFor="des" refForName="parentText_5" op="lte"/>
              <dgm:constr type="primFontSz" for="des" forName="childText_3" refType="primFontSz" refFor="des" refForName="parentText_5" op="lte"/>
              <dgm:constr type="primFontSz" for="des" forName="childText_4" refType="primFontSz" refFor="des" refForName="parentText_5" op="lte"/>
              <dgm:constr type="primFontSz" for="des" forName="childText_5" refType="primFontSz" refFor="des" refForName="parentText_5" op="lte"/>
              <dgm:constr type="primFontSz" for="des" forName="childText_6" refType="primFontSz" refFor="des" refForName="parentText_5" op="lte"/>
              <dgm:constr type="primFontSz" for="des" forName="childText_7" refType="primFontSz" refFor="des" refForName="parentText_5" op="lte"/>
              <dgm:constr type="primFontSz" for="des" forName="childText_1" refType="primFontSz" refFor="des" refForName="parentText_6" op="lte"/>
              <dgm:constr type="primFontSz" for="des" forName="childText_2" refType="primFontSz" refFor="des" refForName="parentText_6" op="lte"/>
              <dgm:constr type="primFontSz" for="des" forName="childText_3" refType="primFontSz" refFor="des" refForName="parentText_6" op="lte"/>
              <dgm:constr type="primFontSz" for="des" forName="childText_4" refType="primFontSz" refFor="des" refForName="parentText_6" op="lte"/>
              <dgm:constr type="primFontSz" for="des" forName="childText_5" refType="primFontSz" refFor="des" refForName="parentText_6" op="lte"/>
              <dgm:constr type="primFontSz" for="des" forName="childText_6" refType="primFontSz" refFor="des" refForName="parentText_6" op="lte"/>
              <dgm:constr type="primFontSz" for="des" forName="childText_7" refType="primFontSz" refFor="des" refForName="parentText_6" op="lte"/>
              <dgm:constr type="primFontSz" for="des" forName="childText_1" refType="primFontSz" refFor="des" refForName="parentText_7" op="lte"/>
              <dgm:constr type="primFontSz" for="des" forName="childText_2" refType="primFontSz" refFor="des" refForName="parentText_7" op="lte"/>
              <dgm:constr type="primFontSz" for="des" forName="childText_3" refType="primFontSz" refFor="des" refForName="parentText_7" op="lte"/>
              <dgm:constr type="primFontSz" for="des" forName="childText_4" refType="primFontSz" refFor="des" refForName="parentText_7" op="lte"/>
              <dgm:constr type="primFontSz" for="des" forName="childText_5" refType="primFontSz" refFor="des" refForName="parentText_7" op="lte"/>
              <dgm:constr type="primFontSz" for="des" forName="childText_6" refType="primFontSz" refFor="des" refForName="parentText_7" op="lte"/>
              <dgm:constr type="primFontSz" for="des" forName="childText_7" refType="primFontSz" refFor="des" refForName="parentText_7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parentText_4" refType="primFontSz" refFor="des" refForName="parentText_1" op="equ"/>
              <dgm:constr type="primFontSz" for="des" forName="parentText_5" refType="primFontSz" refFor="des" refForName="parentText_1" op="equ"/>
              <dgm:constr type="primFontSz" for="des" forName="parentText_6" refType="primFontSz" refFor="des" refForName="parentText_1" op="equ"/>
              <dgm:constr type="primFontSz" for="des" forName="parentText_7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primFontSz" for="des" forName="childText_4" refType="primFontSz" refFor="des" refForName="childText_1" op="equ"/>
              <dgm:constr type="primFontSz" for="des" forName="childText_5" refType="primFontSz" refFor="des" refForName="childText_1" op="equ"/>
              <dgm:constr type="primFontSz" for="des" forName="childText_6" refType="primFontSz" refFor="des" refForName="childText_1" op="equ"/>
              <dgm:constr type="primFontSz" for="des" forName="childText_7" refType="primFontSz" refFor="des" refForName="childText_1" op="equ"/>
              <dgm:constr type="l" for="ch" forName="accentShape_1" refType="w" fact="0"/>
              <dgm:constr type="t" for="ch" forName="accentShape_1" refType="h" fact="0"/>
              <dgm:constr type="w" for="ch" forName="accentShape_1" refType="w" fact="0.1269"/>
              <dgm:constr type="h" for="ch" forName="accentShape_1" refType="h"/>
              <dgm:constr type="l" for="ch" forName="accentShape_2" refType="w" fact="0.1385"/>
              <dgm:constr type="t" for="ch" forName="accentShape_2" refType="h" fact="0.0833"/>
              <dgm:constr type="w" for="ch" forName="accentShape_2" refType="w" fact="0.1269"/>
              <dgm:constr type="h" for="ch" forName="accentShape_2" refType="h" fact="0.9165"/>
              <dgm:constr type="l" for="ch" forName="accentShape_3" refType="w" fact="0.277"/>
              <dgm:constr type="t" for="ch" forName="accentShape_3" refType="h" fact="0.1666"/>
              <dgm:constr type="w" for="ch" forName="accentShape_3" refType="w" fact="0.1269"/>
              <dgm:constr type="h" for="ch" forName="accentShape_3" refType="h" fact="0.8332"/>
              <dgm:constr type="l" for="ch" forName="accentShape_4" refType="w" fact="0.4155"/>
              <dgm:constr type="t" for="ch" forName="accentShape_4" refType="h" fact="0.2499"/>
              <dgm:constr type="w" for="ch" forName="accentShape_4" refType="w" fact="0.1269"/>
              <dgm:constr type="h" for="ch" forName="accentShape_4" refType="h" fact="0.7499"/>
              <dgm:constr type="l" for="ch" forName="accentShape_5" refType="w" fact="0.5539"/>
              <dgm:constr type="t" for="ch" forName="accentShape_5" refType="h" fact="0.3332"/>
              <dgm:constr type="w" for="ch" forName="accentShape_5" refType="w" fact="0.1269"/>
              <dgm:constr type="h" for="ch" forName="accentShape_5" refType="h" fact="0.6666"/>
              <dgm:constr type="l" for="ch" forName="accentShape_6" refType="w" fact="0.6938"/>
              <dgm:constr type="t" for="ch" forName="accentShape_6" refType="h" fact="0.4165"/>
              <dgm:constr type="w" for="ch" forName="accentShape_6" refType="w" fact="0.1269"/>
              <dgm:constr type="h" for="ch" forName="accentShape_6" refType="h" fact="0.5833"/>
              <dgm:constr type="l" for="ch" forName="accentShape_7" refType="w" fact="0.8326"/>
              <dgm:constr type="t" for="ch" forName="accentShape_7" refType="h" fact="0.5"/>
              <dgm:constr type="w" for="ch" forName="accentShape_7" refType="w" fact="0.1269"/>
              <dgm:constr type="h" for="ch" forName="accentShape_7" refType="h" fact="0.5"/>
              <dgm:constr type="l" for="ch" forName="parentText_1" refType="w" fact="0.0888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2" refType="w" fact="0.2273"/>
              <dgm:constr type="t" for="ch" forName="parentText_2" refType="h" fact="0.0833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3" refType="w" fact="0.36583"/>
              <dgm:constr type="t" for="ch" forName="parentText_3" refType="h" fact="0.1666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parentText_4" refType="w" fact="0.5043"/>
              <dgm:constr type="t" for="ch" forName="parentText_4" refType="h" fact="0.2499"/>
              <dgm:constr type="w" for="ch" forName="parentText_4" refType="w" refFor="ch" refForName="accentShape_4" fact="0.26"/>
              <dgm:constr type="h" for="ch" forName="parentText_4" refType="h" refFor="ch" refForName="accentShape_4" fact="0.9"/>
              <dgm:constr type="l" for="ch" forName="parentText_5" refType="w" fact="0.6427"/>
              <dgm:constr type="t" for="ch" forName="parentText_5" refType="h" fact="0.3332"/>
              <dgm:constr type="w" for="ch" forName="parentText_5" refType="w" refFor="ch" refForName="accentShape_5" fact="0.26"/>
              <dgm:constr type="h" for="ch" forName="parentText_5" refType="h" refFor="ch" refForName="accentShape_5" fact="0.9"/>
              <dgm:constr type="l" for="ch" forName="parentText_6" refType="w" fact="0.78263"/>
              <dgm:constr type="t" for="ch" forName="parentText_6" refType="h" fact="0.4165"/>
              <dgm:constr type="w" for="ch" forName="parentText_6" refType="w" refFor="ch" refForName="accentShape_6" fact="0.26"/>
              <dgm:constr type="h" for="ch" forName="parentText_6" refType="h" refFor="ch" refForName="accentShape_6" fact="0.9"/>
              <dgm:constr type="l" for="ch" forName="parentText_7" refType="w" fact="0.92143"/>
              <dgm:constr type="t" for="ch" forName="parentText_7" refType="h" fact="0.5"/>
              <dgm:constr type="w" for="ch" forName="parentText_7" refType="w" refFor="ch" refForName="accentShape_7" fact="0.26"/>
              <dgm:constr type="h" for="ch" forName="parentText_7" refType="h" refFor="ch" refForName="accentShape_7" fact="0.9"/>
              <dgm:constr type="l" for="ch" forName="childText_1" refType="w" fact="0"/>
              <dgm:constr type="t" for="ch" forName="childText_1" refType="h" fact="0"/>
              <dgm:constr type="w" for="ch" forName="childText_1" refType="w" refFor="ch" refForName="accentShape_1" fact="0.7"/>
              <dgm:constr type="h" for="ch" forName="childText_1" refType="h" refFor="ch" refForName="accentShape_1"/>
              <dgm:constr type="l" for="ch" forName="childText_2" refType="w" fact="0.1385"/>
              <dgm:constr type="t" for="ch" forName="childText_2" refType="h" fact="0.0833"/>
              <dgm:constr type="w" for="ch" forName="childText_2" refType="w" refFor="ch" refForName="accentShape_2" fact="0.7"/>
              <dgm:constr type="h" for="ch" forName="childText_2" refType="h" refFor="ch" refForName="accentShape_2"/>
              <dgm:constr type="l" for="ch" forName="childText_3" refType="w" fact="0.277"/>
              <dgm:constr type="t" for="ch" forName="childText_3" refType="h" fact="0.1666"/>
              <dgm:constr type="w" for="ch" forName="childText_3" refType="w" refFor="ch" refForName="accentShape_3" fact="0.7"/>
              <dgm:constr type="h" for="ch" forName="childText_3" refType="h" refFor="ch" refForName="accentShape_3"/>
              <dgm:constr type="l" for="ch" forName="childText_4" refType="w" fact="0.4155"/>
              <dgm:constr type="t" for="ch" forName="childText_4" refType="h" fact="0.2499"/>
              <dgm:constr type="w" for="ch" forName="childText_4" refType="w" refFor="ch" refForName="accentShape_4" fact="0.7"/>
              <dgm:constr type="h" for="ch" forName="childText_4" refType="h" refFor="ch" refForName="accentShape_4"/>
              <dgm:constr type="l" for="ch" forName="childText_5" refType="w" fact="0.5539"/>
              <dgm:constr type="t" for="ch" forName="childText_5" refType="h" fact="0.3332"/>
              <dgm:constr type="w" for="ch" forName="childText_5" refType="w" refFor="ch" refForName="accentShape_5" fact="0.7"/>
              <dgm:constr type="h" for="ch" forName="childText_5" refType="h" refFor="ch" refForName="accentShape_5"/>
              <dgm:constr type="l" for="ch" forName="childText_6" refType="w" fact="0.6938"/>
              <dgm:constr type="t" for="ch" forName="childText_6" refType="h" fact="0.4165"/>
              <dgm:constr type="w" for="ch" forName="childText_6" refType="w" refFor="ch" refForName="accentShape_6" fact="0.7"/>
              <dgm:constr type="h" for="ch" forName="childText_6" refType="h" refFor="ch" refForName="accentShape_6"/>
              <dgm:constr type="l" for="ch" forName="childText_7" refType="w" fact="0.8326"/>
              <dgm:constr type="t" for="ch" forName="childText_7" refType="h" fact="0.5"/>
              <dgm:constr type="w" for="ch" forName="childText_7" refType="w" refFor="ch" refForName="accentShape_7" fact="0.7"/>
              <dgm:constr type="h" for="ch" forName="childText_7" refType="h" refFor="ch" refForName="accentShape_7"/>
            </dgm:constrLst>
          </dgm:if>
          <dgm:else name="Name29">
            <dgm:constrLst>
              <dgm:constr type="primFontSz" for="des" forName="childText_1" val="65"/>
              <dgm:constr type="primFontSz" for="des" forName="parentText_1" val="65"/>
              <dgm:constr type="primFontSz" for="des" forName="childText_1" refType="primFontSz" refFor="des" refForName="parentText_1" op="lte"/>
              <dgm:constr type="primFontSz" for="des" forName="childText_2" refType="primFontSz" refFor="des" refForName="parentText_1" op="lte"/>
              <dgm:constr type="primFontSz" for="des" forName="childText_3" refType="primFontSz" refFor="des" refForName="parentText_1" op="lte"/>
              <dgm:constr type="primFontSz" for="des" forName="childText_4" refType="primFontSz" refFor="des" refForName="parentText_1" op="lte"/>
              <dgm:constr type="primFontSz" for="des" forName="childText_5" refType="primFontSz" refFor="des" refForName="parentText_1" op="lte"/>
              <dgm:constr type="primFontSz" for="des" forName="childText_6" refType="primFontSz" refFor="des" refForName="parentText_1" op="lte"/>
              <dgm:constr type="primFontSz" for="des" forName="childText_7" refType="primFontSz" refFor="des" refForName="parentText_1" op="lte"/>
              <dgm:constr type="primFontSz" for="des" forName="childText_1" refType="primFontSz" refFor="des" refForName="parentText_2" op="lte"/>
              <dgm:constr type="primFontSz" for="des" forName="childText_2" refType="primFontSz" refFor="des" refForName="parentText_2" op="lte"/>
              <dgm:constr type="primFontSz" for="des" forName="childText_3" refType="primFontSz" refFor="des" refForName="parentText_2" op="lte"/>
              <dgm:constr type="primFontSz" for="des" forName="childText_4" refType="primFontSz" refFor="des" refForName="parentText_2" op="lte"/>
              <dgm:constr type="primFontSz" for="des" forName="childText_5" refType="primFontSz" refFor="des" refForName="parentText_2" op="lte"/>
              <dgm:constr type="primFontSz" for="des" forName="childText_6" refType="primFontSz" refFor="des" refForName="parentText_2" op="lte"/>
              <dgm:constr type="primFontSz" for="des" forName="childText_7" refType="primFontSz" refFor="des" refForName="parentText_2" op="lte"/>
              <dgm:constr type="primFontSz" for="des" forName="childText_1" refType="primFontSz" refFor="des" refForName="parentText_3" op="lte"/>
              <dgm:constr type="primFontSz" for="des" forName="childText_2" refType="primFontSz" refFor="des" refForName="parentText_3" op="lte"/>
              <dgm:constr type="primFontSz" for="des" forName="childText_3" refType="primFontSz" refFor="des" refForName="parentText_3" op="lte"/>
              <dgm:constr type="primFontSz" for="des" forName="childText_4" refType="primFontSz" refFor="des" refForName="parentText_3" op="lte"/>
              <dgm:constr type="primFontSz" for="des" forName="childText_5" refType="primFontSz" refFor="des" refForName="parentText_3" op="lte"/>
              <dgm:constr type="primFontSz" for="des" forName="childText_6" refType="primFontSz" refFor="des" refForName="parentText_3" op="lte"/>
              <dgm:constr type="primFontSz" for="des" forName="childText_7" refType="primFontSz" refFor="des" refForName="parentText_3" op="lte"/>
              <dgm:constr type="primFontSz" for="des" forName="childText_1" refType="primFontSz" refFor="des" refForName="parentText_4" op="lte"/>
              <dgm:constr type="primFontSz" for="des" forName="childText_2" refType="primFontSz" refFor="des" refForName="parentText_4" op="lte"/>
              <dgm:constr type="primFontSz" for="des" forName="childText_3" refType="primFontSz" refFor="des" refForName="parentText_4" op="lte"/>
              <dgm:constr type="primFontSz" for="des" forName="childText_4" refType="primFontSz" refFor="des" refForName="parentText_4" op="lte"/>
              <dgm:constr type="primFontSz" for="des" forName="childText_5" refType="primFontSz" refFor="des" refForName="parentText_4" op="lte"/>
              <dgm:constr type="primFontSz" for="des" forName="childText_6" refType="primFontSz" refFor="des" refForName="parentText_4" op="lte"/>
              <dgm:constr type="primFontSz" for="des" forName="childText_7" refType="primFontSz" refFor="des" refForName="parentText_4" op="lte"/>
              <dgm:constr type="primFontSz" for="des" forName="childText_1" refType="primFontSz" refFor="des" refForName="parentText_5" op="lte"/>
              <dgm:constr type="primFontSz" for="des" forName="childText_2" refType="primFontSz" refFor="des" refForName="parentText_5" op="lte"/>
              <dgm:constr type="primFontSz" for="des" forName="childText_3" refType="primFontSz" refFor="des" refForName="parentText_5" op="lte"/>
              <dgm:constr type="primFontSz" for="des" forName="childText_4" refType="primFontSz" refFor="des" refForName="parentText_5" op="lte"/>
              <dgm:constr type="primFontSz" for="des" forName="childText_5" refType="primFontSz" refFor="des" refForName="parentText_5" op="lte"/>
              <dgm:constr type="primFontSz" for="des" forName="childText_6" refType="primFontSz" refFor="des" refForName="parentText_5" op="lte"/>
              <dgm:constr type="primFontSz" for="des" forName="childText_7" refType="primFontSz" refFor="des" refForName="parentText_5" op="lte"/>
              <dgm:constr type="primFontSz" for="des" forName="childText_1" refType="primFontSz" refFor="des" refForName="parentText_6" op="lte"/>
              <dgm:constr type="primFontSz" for="des" forName="childText_2" refType="primFontSz" refFor="des" refForName="parentText_6" op="lte"/>
              <dgm:constr type="primFontSz" for="des" forName="childText_3" refType="primFontSz" refFor="des" refForName="parentText_6" op="lte"/>
              <dgm:constr type="primFontSz" for="des" forName="childText_4" refType="primFontSz" refFor="des" refForName="parentText_6" op="lte"/>
              <dgm:constr type="primFontSz" for="des" forName="childText_5" refType="primFontSz" refFor="des" refForName="parentText_6" op="lte"/>
              <dgm:constr type="primFontSz" for="des" forName="childText_6" refType="primFontSz" refFor="des" refForName="parentText_6" op="lte"/>
              <dgm:constr type="primFontSz" for="des" forName="childText_7" refType="primFontSz" refFor="des" refForName="parentText_6" op="lte"/>
              <dgm:constr type="primFontSz" for="des" forName="childText_1" refType="primFontSz" refFor="des" refForName="parentText_7" op="lte"/>
              <dgm:constr type="primFontSz" for="des" forName="childText_2" refType="primFontSz" refFor="des" refForName="parentText_7" op="lte"/>
              <dgm:constr type="primFontSz" for="des" forName="childText_3" refType="primFontSz" refFor="des" refForName="parentText_7" op="lte"/>
              <dgm:constr type="primFontSz" for="des" forName="childText_4" refType="primFontSz" refFor="des" refForName="parentText_7" op="lte"/>
              <dgm:constr type="primFontSz" for="des" forName="childText_5" refType="primFontSz" refFor="des" refForName="parentText_7" op="lte"/>
              <dgm:constr type="primFontSz" for="des" forName="childText_6" refType="primFontSz" refFor="des" refForName="parentText_7" op="lte"/>
              <dgm:constr type="primFontSz" for="des" forName="childText_7" refType="primFontSz" refFor="des" refForName="parentText_7" op="lte"/>
              <dgm:constr type="primFontSz" for="des" forName="parentText_2" refType="primFontSz" refFor="des" refForName="parentText_1" op="equ"/>
              <dgm:constr type="primFontSz" for="des" forName="parentText_3" refType="primFontSz" refFor="des" refForName="parentText_1" op="equ"/>
              <dgm:constr type="primFontSz" for="des" forName="parentText_4" refType="primFontSz" refFor="des" refForName="parentText_1" op="equ"/>
              <dgm:constr type="primFontSz" for="des" forName="parentText_5" refType="primFontSz" refFor="des" refForName="parentText_1" op="equ"/>
              <dgm:constr type="primFontSz" for="des" forName="parentText_6" refType="primFontSz" refFor="des" refForName="parentText_1" op="equ"/>
              <dgm:constr type="primFontSz" for="des" forName="parentText_7" refType="primFontSz" refFor="des" refForName="parentText_1" op="equ"/>
              <dgm:constr type="primFontSz" for="des" forName="childText_2" refType="primFontSz" refFor="des" refForName="childText_1" op="equ"/>
              <dgm:constr type="primFontSz" for="des" forName="childText_3" refType="primFontSz" refFor="des" refForName="childText_1" op="equ"/>
              <dgm:constr type="primFontSz" for="des" forName="childText_4" refType="primFontSz" refFor="des" refForName="childText_1" op="equ"/>
              <dgm:constr type="primFontSz" for="des" forName="childText_5" refType="primFontSz" refFor="des" refForName="childText_1" op="equ"/>
              <dgm:constr type="primFontSz" for="des" forName="childText_6" refType="primFontSz" refFor="des" refForName="childText_1" op="equ"/>
              <dgm:constr type="primFontSz" for="des" forName="childText_7" refType="primFontSz" refFor="des" refForName="childText_1" op="equ"/>
              <dgm:constr type="l" for="ch" forName="accentShape_7" refType="w" fact="0"/>
              <dgm:constr type="t" for="ch" forName="accentShape_1" refType="h" fact="0"/>
              <dgm:constr type="w" for="ch" forName="accentShape_1" refType="w" fact="0.1269"/>
              <dgm:constr type="h" for="ch" forName="accentShape_1" refType="h"/>
              <dgm:constr type="l" for="ch" forName="accentShape_6" refType="w" fact="0.1385"/>
              <dgm:constr type="t" for="ch" forName="accentShape_2" refType="h" fact="0.0833"/>
              <dgm:constr type="w" for="ch" forName="accentShape_2" refType="w" fact="0.1269"/>
              <dgm:constr type="h" for="ch" forName="accentShape_2" refType="h" fact="0.9165"/>
              <dgm:constr type="l" for="ch" forName="accentShape_5" refType="w" fact="0.277"/>
              <dgm:constr type="t" for="ch" forName="accentShape_3" refType="h" fact="0.1666"/>
              <dgm:constr type="w" for="ch" forName="accentShape_3" refType="w" fact="0.1269"/>
              <dgm:constr type="h" for="ch" forName="accentShape_3" refType="h" fact="0.8332"/>
              <dgm:constr type="l" for="ch" forName="accentShape_4" refType="w" fact="0.4155"/>
              <dgm:constr type="t" for="ch" forName="accentShape_4" refType="h" fact="0.2499"/>
              <dgm:constr type="w" for="ch" forName="accentShape_4" refType="w" fact="0.1269"/>
              <dgm:constr type="h" for="ch" forName="accentShape_4" refType="h" fact="0.7499"/>
              <dgm:constr type="l" for="ch" forName="accentShape_3" refType="w" fact="0.5539"/>
              <dgm:constr type="t" for="ch" forName="accentShape_5" refType="h" fact="0.3332"/>
              <dgm:constr type="w" for="ch" forName="accentShape_5" refType="w" fact="0.1269"/>
              <dgm:constr type="h" for="ch" forName="accentShape_5" refType="h" fact="0.6666"/>
              <dgm:constr type="l" for="ch" forName="accentShape_2" refType="w" fact="0.6938"/>
              <dgm:constr type="t" for="ch" forName="accentShape_6" refType="h" fact="0.4165"/>
              <dgm:constr type="w" for="ch" forName="accentShape_6" refType="w" fact="0.1269"/>
              <dgm:constr type="h" for="ch" forName="accentShape_6" refType="h" fact="0.5833"/>
              <dgm:constr type="l" for="ch" forName="accentShape_1" refType="w" fact="0.8326"/>
              <dgm:constr type="t" for="ch" forName="accentShape_7" refType="h" fact="0.5"/>
              <dgm:constr type="w" for="ch" forName="accentShape_7" refType="w" fact="0.1269"/>
              <dgm:constr type="h" for="ch" forName="accentShape_7" refType="h" fact="0.5"/>
              <dgm:constr type="l" for="ch" forName="parentText_7" refType="w" fact="0.0888"/>
              <dgm:constr type="t" for="ch" forName="parentText_1" refType="h" fact="0"/>
              <dgm:constr type="w" for="ch" forName="parentText_1" refType="w" refFor="ch" refForName="accentShape_1" fact="0.26"/>
              <dgm:constr type="h" for="ch" forName="parentText_1" refType="h" refFor="ch" refForName="accentShape_1" fact="0.9"/>
              <dgm:constr type="l" for="ch" forName="parentText_6" refType="w" fact="0.2273"/>
              <dgm:constr type="t" for="ch" forName="parentText_2" refType="h" fact="0.0833"/>
              <dgm:constr type="w" for="ch" forName="parentText_2" refType="w" refFor="ch" refForName="accentShape_2" fact="0.26"/>
              <dgm:constr type="h" for="ch" forName="parentText_2" refType="h" refFor="ch" refForName="accentShape_2" fact="0.9"/>
              <dgm:constr type="l" for="ch" forName="parentText_5" refType="w" fact="0.36583"/>
              <dgm:constr type="t" for="ch" forName="parentText_3" refType="h" fact="0.1666"/>
              <dgm:constr type="w" for="ch" forName="parentText_3" refType="w" refFor="ch" refForName="accentShape_3" fact="0.26"/>
              <dgm:constr type="h" for="ch" forName="parentText_3" refType="h" refFor="ch" refForName="accentShape_3" fact="0.9"/>
              <dgm:constr type="l" for="ch" forName="parentText_4" refType="w" fact="0.5043"/>
              <dgm:constr type="t" for="ch" forName="parentText_4" refType="h" fact="0.2499"/>
              <dgm:constr type="w" for="ch" forName="parentText_4" refType="w" refFor="ch" refForName="accentShape_4" fact="0.26"/>
              <dgm:constr type="h" for="ch" forName="parentText_4" refType="h" refFor="ch" refForName="accentShape_4" fact="0.9"/>
              <dgm:constr type="l" for="ch" forName="parentText_3" refType="w" fact="0.6427"/>
              <dgm:constr type="t" for="ch" forName="parentText_5" refType="h" fact="0.3332"/>
              <dgm:constr type="w" for="ch" forName="parentText_5" refType="w" refFor="ch" refForName="accentShape_5" fact="0.26"/>
              <dgm:constr type="h" for="ch" forName="parentText_5" refType="h" refFor="ch" refForName="accentShape_5" fact="0.9"/>
              <dgm:constr type="l" for="ch" forName="parentText_2" refType="w" fact="0.78263"/>
              <dgm:constr type="t" for="ch" forName="parentText_6" refType="h" fact="0.4165"/>
              <dgm:constr type="w" for="ch" forName="parentText_6" refType="w" refFor="ch" refForName="accentShape_6" fact="0.26"/>
              <dgm:constr type="h" for="ch" forName="parentText_6" refType="h" refFor="ch" refForName="accentShape_6" fact="0.9"/>
              <dgm:constr type="l" for="ch" forName="parentText_1" refType="w" fact="0.92143"/>
              <dgm:constr type="t" for="ch" forName="parentText_7" refType="h" fact="0.5"/>
              <dgm:constr type="w" for="ch" forName="parentText_7" refType="w" refFor="ch" refForName="accentShape_7" fact="0.26"/>
              <dgm:constr type="h" for="ch" forName="parentText_7" refType="h" refFor="ch" refForName="accentShape_7" fact="0.9"/>
              <dgm:constr type="l" for="ch" forName="childText_7" refType="w" fact="0"/>
              <dgm:constr type="t" for="ch" forName="childText_1" refType="h" fact="0"/>
              <dgm:constr type="w" for="ch" forName="childText_1" refType="w" refFor="ch" refForName="accentShape_1" fact="0.7"/>
              <dgm:constr type="h" for="ch" forName="childText_1" refType="h" refFor="ch" refForName="accentShape_1"/>
              <dgm:constr type="l" for="ch" forName="childText_6" refType="w" fact="0.1385"/>
              <dgm:constr type="t" for="ch" forName="childText_2" refType="h" fact="0.0833"/>
              <dgm:constr type="w" for="ch" forName="childText_2" refType="w" refFor="ch" refForName="accentShape_2" fact="0.7"/>
              <dgm:constr type="h" for="ch" forName="childText_2" refType="h" refFor="ch" refForName="accentShape_2"/>
              <dgm:constr type="l" for="ch" forName="childText_5" refType="w" fact="0.277"/>
              <dgm:constr type="t" for="ch" forName="childText_3" refType="h" fact="0.1666"/>
              <dgm:constr type="w" for="ch" forName="childText_3" refType="w" refFor="ch" refForName="accentShape_3" fact="0.7"/>
              <dgm:constr type="h" for="ch" forName="childText_3" refType="h" refFor="ch" refForName="accentShape_3"/>
              <dgm:constr type="l" for="ch" forName="childText_4" refType="w" fact="0.4155"/>
              <dgm:constr type="t" for="ch" forName="childText_4" refType="h" fact="0.2499"/>
              <dgm:constr type="w" for="ch" forName="childText_4" refType="w" refFor="ch" refForName="accentShape_4" fact="0.7"/>
              <dgm:constr type="h" for="ch" forName="childText_4" refType="h" refFor="ch" refForName="accentShape_4"/>
              <dgm:constr type="l" for="ch" forName="childText_3" refType="w" fact="0.5539"/>
              <dgm:constr type="t" for="ch" forName="childText_5" refType="h" fact="0.3332"/>
              <dgm:constr type="w" for="ch" forName="childText_5" refType="w" refFor="ch" refForName="accentShape_5" fact="0.7"/>
              <dgm:constr type="h" for="ch" forName="childText_5" refType="h" refFor="ch" refForName="accentShape_5"/>
              <dgm:constr type="l" for="ch" forName="childText_2" refType="w" fact="0.6938"/>
              <dgm:constr type="t" for="ch" forName="childText_6" refType="h" fact="0.4165"/>
              <dgm:constr type="w" for="ch" forName="childText_6" refType="w" refFor="ch" refForName="accentShape_6" fact="0.7"/>
              <dgm:constr type="h" for="ch" forName="childText_6" refType="h" refFor="ch" refForName="accentShape_6"/>
              <dgm:constr type="l" for="ch" forName="childText_1" refType="w" fact="0.8326"/>
              <dgm:constr type="t" for="ch" forName="childText_7" refType="h" fact="0.5"/>
              <dgm:constr type="w" for="ch" forName="childText_7" refType="w" refFor="ch" refForName="accentShape_7" fact="0.7"/>
              <dgm:constr type="h" for="ch" forName="childText_7" refType="h" refFor="ch" refForName="accentShape_7"/>
            </dgm:constrLst>
          </dgm:else>
        </dgm:choose>
      </dgm:else>
    </dgm:choose>
    <dgm:forEach name="wrapper" axis="self" ptType="parTrans">
      <dgm:forEach name="accentRepeat" axis="self">
        <dgm:layoutNode name="imageRepeatNode" styleLbl="node1">
          <dgm:alg type="sp"/>
          <dgm:shape xmlns:r="http://schemas.openxmlformats.org/officeDocument/2006/relationships" type="rect" r:blip="" zOrderOff="-10">
            <dgm:adjLst/>
          </dgm:shape>
          <dgm:presOf axis="self"/>
        </dgm:layoutNode>
      </dgm:forEach>
    </dgm:forEach>
    <dgm:forEach name="Name30" axis="ch" ptType="node" cnt="1">
      <dgm:layoutNode name="parentText_1" styleLbl="node1">
        <dgm:varLst>
          <dgm:chMax val="1"/>
          <dgm:chPref val="1"/>
          <dgm:bulletEnabled val="1"/>
        </dgm:varLst>
        <dgm:alg type="tx">
          <dgm:param type="parTxLTRAlign" val="r"/>
          <dgm:param type="shpTxLTRAlignCh" val="r"/>
          <dgm:param type="txAnchorVertCh" val="mid"/>
          <dgm:param type="autoTxRot" val="grav"/>
        </dgm:alg>
        <dgm:shape xmlns:r="http://schemas.openxmlformats.org/officeDocument/2006/relationships" rot="-90" type="rect" r:blip="" hideGeom="1">
          <dgm:adjLst/>
        </dgm:shape>
        <dgm:presOf axis="self" ptType="node"/>
        <dgm:constrLst>
          <dgm:constr type="lMarg" refType="primFontSz" fact="0.3"/>
          <dgm:constr type="rMarg" refType="primFontSz" fact="0.45"/>
          <dgm:constr type="tMarg" refType="primFontSz" fact="0"/>
          <dgm:constr type="bMarg" refType="primFontSz" fact="0.1"/>
        </dgm:constrLst>
        <dgm:ruleLst>
          <dgm:rule type="primFontSz" val="5" fact="NaN" max="NaN"/>
        </dgm:ruleLst>
      </dgm:layoutNode>
      <dgm:layoutNode name="childText_1" styleLbl="node1">
        <dgm:varLst>
          <dgm:chMax val="0"/>
          <dgm:chPref val="0"/>
          <dgm:bulletEnabled val="1"/>
        </dgm:varLst>
        <dgm:alg type="tx">
          <dgm:param type="txAnchorVert" val="t"/>
          <dgm:param type="parTxLTRAlign" val="l"/>
        </dgm:alg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Shape_1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2" cnt="1">
      <dgm:layoutNode name="parentText_2">
        <dgm:varLst>
          <dgm:chMax val="1"/>
          <dgm:chPref val="1"/>
          <dgm:bulletEnabled val="1"/>
        </dgm:varLst>
        <dgm:alg type="tx">
          <dgm:param type="parTxLTRAlign" val="r"/>
          <dgm:param type="shpTxLTRAlignCh" val="r"/>
          <dgm:param type="txAnchorVertCh" val="mid"/>
          <dgm:param type="autoTxRot" val="grav"/>
        </dgm:alg>
        <dgm:shape xmlns:r="http://schemas.openxmlformats.org/officeDocument/2006/relationships" rot="-90" type="rect" r:blip="" hideGeom="1">
          <dgm:adjLst/>
        </dgm:shape>
        <dgm:presOf axis="self" ptType="node"/>
        <dgm:constrLst>
          <dgm:constr type="lMarg" refType="primFontSz" fact="0.3"/>
          <dgm:constr type="rMarg" refType="primFontSz" fact="0.45"/>
          <dgm:constr type="tMarg" refType="primFontSz" fact="0"/>
          <dgm:constr type="bMarg" refType="primFontSz" fact="0.1"/>
        </dgm:constrLst>
        <dgm:ruleLst>
          <dgm:rule type="primFontSz" val="5" fact="NaN" max="NaN"/>
        </dgm:ruleLst>
      </dgm:layoutNode>
      <dgm:layoutNode name="childText_2">
        <dgm:varLst>
          <dgm:chMax val="0"/>
          <dgm:chPref val="0"/>
          <dgm:bulletEnabled val="1"/>
        </dgm:varLst>
        <dgm:alg type="tx">
          <dgm:param type="txAnchorVert" val="t"/>
          <dgm:param type="parTxLTRAlign" val="l"/>
        </dgm:alg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Shape_2">
        <dgm:alg type="sp"/>
        <dgm:shape xmlns:r="http://schemas.openxmlformats.org/officeDocument/2006/relationships" r:blip="">
          <dgm:adjLst/>
        </dgm:shape>
        <dgm:presOf/>
        <dgm:constrLst/>
        <dgm:forEach name="Name33" ref="accentRepeat"/>
      </dgm:layoutNode>
    </dgm:forEach>
    <dgm:forEach name="Name34" axis="ch" ptType="node" st="3" cnt="1">
      <dgm:layoutNode name="parentText_3">
        <dgm:varLst>
          <dgm:chMax val="1"/>
          <dgm:chPref val="1"/>
          <dgm:bulletEnabled val="1"/>
        </dgm:varLst>
        <dgm:alg type="tx">
          <dgm:param type="parTxLTRAlign" val="r"/>
          <dgm:param type="shpTxLTRAlignCh" val="r"/>
          <dgm:param type="txAnchorVertCh" val="mid"/>
          <dgm:param type="autoTxRot" val="grav"/>
        </dgm:alg>
        <dgm:shape xmlns:r="http://schemas.openxmlformats.org/officeDocument/2006/relationships" rot="-90" type="rect" r:blip="" hideGeom="1">
          <dgm:adjLst/>
        </dgm:shape>
        <dgm:presOf axis="self" ptType="node"/>
        <dgm:constrLst>
          <dgm:constr type="lMarg" refType="primFontSz" fact="0.3"/>
          <dgm:constr type="rMarg" refType="primFontSz" fact="0.45"/>
          <dgm:constr type="tMarg" refType="primFontSz" fact="0"/>
          <dgm:constr type="bMarg" refType="primFontSz" fact="0.1"/>
        </dgm:constrLst>
        <dgm:ruleLst>
          <dgm:rule type="primFontSz" val="5" fact="NaN" max="NaN"/>
        </dgm:ruleLst>
      </dgm:layoutNode>
      <dgm:layoutNode name="childText_3">
        <dgm:varLst>
          <dgm:chMax val="0"/>
          <dgm:chPref val="0"/>
          <dgm:bulletEnabled val="1"/>
        </dgm:varLst>
        <dgm:alg type="tx">
          <dgm:param type="txAnchorVert" val="t"/>
          <dgm:param type="parTxLTRAlign" val="l"/>
        </dgm:alg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Shape_3">
        <dgm:alg type="sp"/>
        <dgm:shape xmlns:r="http://schemas.openxmlformats.org/officeDocument/2006/relationships" r:blip="">
          <dgm:adjLst/>
        </dgm:shape>
        <dgm:presOf/>
        <dgm:constrLst/>
        <dgm:forEach name="Name35" ref="accentRepeat"/>
      </dgm:layoutNode>
    </dgm:forEach>
    <dgm:forEach name="Name36" axis="ch" ptType="node" st="4" cnt="1">
      <dgm:layoutNode name="parentText_4">
        <dgm:varLst>
          <dgm:chMax val="1"/>
          <dgm:chPref val="1"/>
          <dgm:bulletEnabled val="1"/>
        </dgm:varLst>
        <dgm:alg type="tx">
          <dgm:param type="parTxLTRAlign" val="r"/>
          <dgm:param type="shpTxLTRAlignCh" val="r"/>
          <dgm:param type="txAnchorVertCh" val="mid"/>
          <dgm:param type="autoTxRot" val="grav"/>
        </dgm:alg>
        <dgm:shape xmlns:r="http://schemas.openxmlformats.org/officeDocument/2006/relationships" rot="-90" type="rect" r:blip="" hideGeom="1">
          <dgm:adjLst/>
        </dgm:shape>
        <dgm:presOf axis="self" ptType="node"/>
        <dgm:constrLst>
          <dgm:constr type="lMarg" refType="primFontSz" fact="0.3"/>
          <dgm:constr type="rMarg" refType="primFontSz" fact="0.45"/>
          <dgm:constr type="tMarg" refType="primFontSz" fact="0"/>
          <dgm:constr type="bMarg" refType="primFontSz" fact="0.1"/>
        </dgm:constrLst>
        <dgm:ruleLst>
          <dgm:rule type="primFontSz" val="5" fact="NaN" max="NaN"/>
        </dgm:ruleLst>
      </dgm:layoutNode>
      <dgm:layoutNode name="childText_4">
        <dgm:varLst>
          <dgm:chMax val="0"/>
          <dgm:chPref val="0"/>
          <dgm:bulletEnabled val="1"/>
        </dgm:varLst>
        <dgm:alg type="tx">
          <dgm:param type="txAnchorVert" val="t"/>
          <dgm:param type="parTxLTRAlign" val="l"/>
        </dgm:alg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Shape_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parentText_5">
        <dgm:varLst>
          <dgm:chMax val="1"/>
          <dgm:chPref val="1"/>
          <dgm:bulletEnabled val="1"/>
        </dgm:varLst>
        <dgm:alg type="tx">
          <dgm:param type="parTxLTRAlign" val="r"/>
          <dgm:param type="shpTxLTRAlignCh" val="r"/>
          <dgm:param type="txAnchorVertCh" val="mid"/>
          <dgm:param type="autoTxRot" val="grav"/>
        </dgm:alg>
        <dgm:shape xmlns:r="http://schemas.openxmlformats.org/officeDocument/2006/relationships" rot="-90" type="rect" r:blip="" hideGeom="1">
          <dgm:adjLst/>
        </dgm:shape>
        <dgm:presOf axis="self" ptType="node"/>
        <dgm:constrLst>
          <dgm:constr type="lMarg" refType="primFontSz" fact="0.3"/>
          <dgm:constr type="rMarg" refType="primFontSz" fact="0.45"/>
          <dgm:constr type="tMarg" refType="primFontSz" fact="0"/>
          <dgm:constr type="bMarg" refType="primFontSz" fact="0.1"/>
        </dgm:constrLst>
        <dgm:ruleLst>
          <dgm:rule type="primFontSz" val="5" fact="NaN" max="NaN"/>
        </dgm:ruleLst>
      </dgm:layoutNode>
      <dgm:layoutNode name="childText_5">
        <dgm:varLst>
          <dgm:chMax val="0"/>
          <dgm:chPref val="0"/>
          <dgm:bulletEnabled val="1"/>
        </dgm:varLst>
        <dgm:alg type="tx">
          <dgm:param type="txAnchorVert" val="t"/>
          <dgm:param type="parTxLTRAlign" val="l"/>
        </dgm:alg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Shape_5">
        <dgm:alg type="sp"/>
        <dgm:shape xmlns:r="http://schemas.openxmlformats.org/officeDocument/2006/relationships" r:blip="">
          <dgm:adjLst/>
        </dgm:shape>
        <dgm:presOf/>
        <dgm:constrLst/>
        <dgm:forEach name="Name39" ref="accentRepeat"/>
      </dgm:layoutNode>
    </dgm:forEach>
    <dgm:forEach name="Name40" axis="ch" ptType="node" st="6" cnt="1">
      <dgm:layoutNode name="parentText_6">
        <dgm:varLst>
          <dgm:chMax val="1"/>
          <dgm:chPref val="1"/>
          <dgm:bulletEnabled val="1"/>
        </dgm:varLst>
        <dgm:alg type="tx">
          <dgm:param type="parTxLTRAlign" val="r"/>
          <dgm:param type="shpTxLTRAlignCh" val="r"/>
          <dgm:param type="txAnchorVertCh" val="mid"/>
          <dgm:param type="autoTxRot" val="grav"/>
        </dgm:alg>
        <dgm:shape xmlns:r="http://schemas.openxmlformats.org/officeDocument/2006/relationships" rot="-90" type="rect" r:blip="" hideGeom="1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"/>
          <dgm:constr type="bMarg" refType="primFontSz" fact="0.1"/>
        </dgm:constrLst>
        <dgm:ruleLst>
          <dgm:rule type="primFontSz" val="5" fact="NaN" max="NaN"/>
        </dgm:ruleLst>
      </dgm:layoutNode>
      <dgm:layoutNode name="childText_6">
        <dgm:varLst>
          <dgm:chMax val="0"/>
          <dgm:chPref val="0"/>
          <dgm:bulletEnabled val="1"/>
        </dgm:varLst>
        <dgm:alg type="tx">
          <dgm:param type="txAnchorVert" val="t"/>
          <dgm:param type="parTxLTRAlign" val="l"/>
        </dgm:alg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Shape_6">
        <dgm:alg type="sp"/>
        <dgm:shape xmlns:r="http://schemas.openxmlformats.org/officeDocument/2006/relationships" r:blip="">
          <dgm:adjLst/>
        </dgm:shape>
        <dgm:presOf/>
        <dgm:constrLst/>
        <dgm:forEach name="Name41" ref="accentRepeat"/>
      </dgm:layoutNode>
    </dgm:forEach>
    <dgm:forEach name="Name42" axis="ch" ptType="node" st="7" cnt="1">
      <dgm:layoutNode name="parentText_7">
        <dgm:varLst>
          <dgm:chMax val="1"/>
          <dgm:chPref val="1"/>
          <dgm:bulletEnabled val="1"/>
        </dgm:varLst>
        <dgm:alg type="tx">
          <dgm:param type="parTxLTRAlign" val="r"/>
          <dgm:param type="shpTxLTRAlignCh" val="r"/>
          <dgm:param type="txAnchorVertCh" val="mid"/>
          <dgm:param type="autoTxRot" val="grav"/>
        </dgm:alg>
        <dgm:shape xmlns:r="http://schemas.openxmlformats.org/officeDocument/2006/relationships" rot="-90" type="rect" r:blip="" hideGeom="1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"/>
          <dgm:constr type="bMarg" refType="primFontSz" fact="0.1"/>
        </dgm:constrLst>
        <dgm:ruleLst>
          <dgm:rule type="primFontSz" val="5" fact="NaN" max="NaN"/>
        </dgm:ruleLst>
      </dgm:layoutNode>
      <dgm:layoutNode name="childText_7">
        <dgm:varLst>
          <dgm:chMax val="0"/>
          <dgm:chPref val="0"/>
          <dgm:bulletEnabled val="1"/>
        </dgm:varLst>
        <dgm:alg type="tx">
          <dgm:param type="txAnchorVert" val="t"/>
          <dgm:param type="parTxLTRAlign" val="l"/>
        </dgm:alg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Shape_7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D7E12-D32B-40F7-A348-CD5C3E6DEAEF}" type="datetimeFigureOut">
              <a:rPr lang="en-GB" smtClean="0"/>
              <a:t>07/04/2026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648C26-CCDC-4E7E-A064-A624FAD6C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904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648C26-CCDC-4E7E-A064-A624FAD6C99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5351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648C26-CCDC-4E7E-A064-A624FAD6C9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460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648C26-CCDC-4E7E-A064-A624FAD6C9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342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648C26-CCDC-4E7E-A064-A624FAD6C99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19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9DA1-5206-CE5C-52BD-DD96625E5C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0DA270-C3F2-6656-F520-EC3A5A312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24209-511B-A48B-4F93-3A8937A14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19EF3-FA1D-CCB6-309E-958B60D5A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62A282-C8D6-F189-8FBD-8D9191E91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388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D7B47-22CD-DDEF-E4C8-88011CB41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93576-2F79-1197-F998-34D4CF9B6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E3F73-D641-F7C3-4EF7-37EA4F15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2FBB0-417D-E119-BB8F-B008FEEDA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A08E6-C81F-9EC8-CFF0-94A05E8B3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363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08CC5-A50D-A781-B1CB-B4CEB5823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5A07C1-F74C-349C-7976-6DB2CDDFE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631FE-6901-49C7-6CFD-C61110D20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DA64D-546C-0FAB-CB33-0136CD156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968FF-4A60-525F-0A51-5A50E7B94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60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13E3B-F2AE-EE4C-FC82-058E485E8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1A6A3-DC50-F00B-3650-850DD79486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8E3F0-2852-2E5F-3E6B-CC68479D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23B395-92FE-721E-E5D2-72753814F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A973AA-633A-1450-4721-48F74C436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6AA348-6AF0-5629-0AF9-5AD76D26C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849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0FAE7-2768-0E07-CB2E-29E24E8CB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E360E2-1FE4-59D6-B4F4-5D12B56E4C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616EA9-EE8A-5A00-90ED-01019DA1C5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128C9A-FACB-2134-E4A5-5F442B713A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9659D-9601-9416-879D-59BE556154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AD9295-3477-FA7E-A50B-CB7F8C698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7CB0CE-BAF0-70E2-5D4D-31401E3CE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451D8E-DA16-72F4-CED7-D1D54E7A4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19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B5886-9D07-5849-4606-D0227B48E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48D90A-6636-AAC5-D06E-1602EAF79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2256FE-12A1-A755-0083-CD59E6CB7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B7E504-7A8B-A816-52A7-FFC8ED431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69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6BCA17-608A-C4F5-0AEB-75F70EAA6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4269DC-CF3D-07FF-D617-368D2EB5F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9EE36-A214-C442-55FC-5392018F3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950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FE148-AC6B-3EF1-7BBF-59F96F5D6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A0820-2DC2-9D9B-8D6C-C4B710D0E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E8EDFF-7FFA-0216-AFA4-A527F6548B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04532-D944-1A1D-BF68-BAD326D47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64044-100B-030E-0C1C-6C4C8402F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46C7F-6671-4FB8-38C4-15DD0F924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403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D4CC0-91BD-8FFC-3F51-76ACB4048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17515-A0EC-50D7-C333-0EAFFD0EEE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E40D8D-7811-DBA3-87D3-140EC5D07B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5A8F2-498C-6420-6C98-9DE887F1C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3E567-513E-4904-709D-1FB1E7CFC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A81DEF-DECC-C51B-0DE1-7D3693FF1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877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E0DD4-5392-DD96-FE10-C235446C7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AC0D89-0E8E-342E-125E-29A81F2A58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35007-408E-F507-E754-E1D4F85E7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A4B4F-6182-F3A6-6980-7FE03498D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87488-3EFA-E8FD-7993-2421BF87F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699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5A19A9-9D13-8807-1F0F-94C7490A7D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15FCF9-E581-871C-E71A-F4ACBF74A5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FDF55-A9F4-EA24-81D3-2B9A962BD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B76CA-C7B8-A732-482A-7E81BB9DD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8D6D6-7EA4-04E0-7B76-A2584BB95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257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7216EB-A8E8-E893-4559-1D79F26CB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1F542-7718-7DA8-E44F-0A05DF8425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6007A-CA6A-3B5C-4D05-34D1DB9841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434651-5E20-43F8-992F-CACA0BFE0B8B}" type="datetimeFigureOut">
              <a:rPr lang="en-GB" smtClean="0"/>
              <a:t>07/04/2026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67ACC-7FFF-ECFF-93ED-F176AE586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AFBFF-90B7-0117-C33E-5E0B38377A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CC350A-2ED9-4DFE-9529-16BB41E6BC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193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entrauiaith.cymru/wp-content/uploads/2016/01/Adroddiad-Adolygiad-o-Waith-y-Mentrau-Iaith-y-Cynlluniau-Gweithredu-Iaith-a-Chynllun-Hybur-Gymraeg-Aman-Tawe-2014.pdf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ysgucymraeg.cymru/amdanom-ni/cyhoeddi-data/ystadegau-2023-2024/" TargetMode="External"/><Relationship Id="rId2" Type="http://schemas.openxmlformats.org/officeDocument/2006/relationships/hyperlink" Target="https://statscymru.llyw.cymru/Catalogue/Population-and-Migration/Population/Estimates/Local-Authority/PopulationEstimates-by-LocalAuthority-Ag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hyperlink" Target="https://www.comisiynyddygymraeg.cymru/polisi-ac-ymchwil/sefyllfar-gymraeg/cyfrifiad-2021/dashfwrdd-data-pwy-sy-n-siarad-cymraeg-yng-nghymru" TargetMode="External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mg1.wsimg.com/blobby/go/4202b89f-e297-411b-b1f1-0521ef34ecca/downloads/Adroddiad%20Blynyddol%20MIA%202023-24.pdf?ver=1768219242206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andfonline.com/doi/full/10.1080/01434632.2018.1429452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lyw.cymru/sites/default/files/publications/2024-08/grymuso-cymunedau-cryfhaur-gymraeg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ysgucymraeg.cymru/amdanom-ni/cyhoeddi-data/ystadegau-2023-2024/" TargetMode="External"/><Relationship Id="rId3" Type="http://schemas.openxmlformats.org/officeDocument/2006/relationships/hyperlink" Target="https://www.comisiynyddygymraeg.cymru/media/yuamr5hs/cyfle-ein-cenhedlaeth_-adroddiad-5-mlynedd-comisiynydd-y-gymraeg.pdf" TargetMode="External"/><Relationship Id="rId7" Type="http://schemas.openxmlformats.org/officeDocument/2006/relationships/hyperlink" Target="https://dysgucymraeg.cymru/media/nn3jp0fo/gdcg-nclw-adroddiad-blynyddol-2024-25.pdf" TargetMode="External"/><Relationship Id="rId2" Type="http://schemas.openxmlformats.org/officeDocument/2006/relationships/hyperlink" Target="https://www.llyw.cymru/sites/default/files/publications/2024-08/grymuso-cymunedau-cryfhaur-gymrae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ntrauiaith.cymru/wp-content/uploads/2016/01/Adroddiad-Adolygiad-o-Waith-y-Mentrau-Iaith-y-Cynlluniau-Gweithredu-Iaith-a-Chynllun-Hybur-Gymraeg-Aman-Tawe-2014.pdf" TargetMode="External"/><Relationship Id="rId5" Type="http://schemas.openxmlformats.org/officeDocument/2006/relationships/hyperlink" Target="https://www.instagram.com/cor_ty_tawe/" TargetMode="External"/><Relationship Id="rId4" Type="http://schemas.openxmlformats.org/officeDocument/2006/relationships/hyperlink" Target="https://www.comisiynyddygymraeg.cymru/polisi-ac-ymchwil/sefyllfar-gymraeg/cyfrifiad-2021/dashfwrdd-data-pwy-sy-n-siarad-cymraeg-yng-nghymru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.bangor.ac.uk/en/studentTheses/narratives-of-belonging-experiences-of-learning-and-using-welsh-o/" TargetMode="External"/><Relationship Id="rId3" Type="http://schemas.openxmlformats.org/officeDocument/2006/relationships/hyperlink" Target="https://img1.wsimg.com/blobby/go/4202b89f-e297-411b-b1f1-0521ef34ecca/downloads/Adroddiad%20Blynyddol%20MIA%202023-24.pdf?ver=1768219242206" TargetMode="External"/><Relationship Id="rId7" Type="http://schemas.openxmlformats.org/officeDocument/2006/relationships/hyperlink" Target="https://statscymru.llyw.cymru/Catalogue/Population-and-Migration/Population/Estimates/Local-Authority/PopulationEstimates-by-LocalAuthority-Age" TargetMode="External"/><Relationship Id="rId2" Type="http://schemas.openxmlformats.org/officeDocument/2006/relationships/hyperlink" Target="https://www.llyw.cymru/sites/default/files/publications/2019-03/cymraeg-2050-strategaeth-y-gymraeg-v1-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ioptytawe.co.uk/" TargetMode="External"/><Relationship Id="rId5" Type="http://schemas.openxmlformats.org/officeDocument/2006/relationships/hyperlink" Target="https://menterabertawe.org/newyddion-%7C-news" TargetMode="External"/><Relationship Id="rId4" Type="http://schemas.openxmlformats.org/officeDocument/2006/relationships/hyperlink" Target="https://www.instagram.com/menterabertawe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FBAD9B-303E-8C5E-AABB-DDE49A08BA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919" r="9090" b="339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15F08A-EEB8-ADBB-F4BA-EDCE0A1DAF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4582907" cy="1977451"/>
          </a:xfrm>
        </p:spPr>
        <p:txBody>
          <a:bodyPr anchor="b">
            <a:normAutofit/>
          </a:bodyPr>
          <a:lstStyle/>
          <a:p>
            <a:pPr algn="l"/>
            <a:r>
              <a:rPr lang="cy-GB" sz="2600" b="1" noProof="0" dirty="0"/>
              <a:t>“Cyflwynwch yn feirniadol asesiad o sefyllfa/gymdogaeth ieithyddol benodol, gan gynnig syniadau a chynlluniau ar gyfer adfer iaith yn y sefyllfa honno.”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302FB2-13A4-85DA-D265-CFB5AB6558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408" y="3258153"/>
            <a:ext cx="4023359" cy="341693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y-GB" sz="2000" noProof="0" dirty="0"/>
              <a:t>Richard Buckley 2516484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7D638F-BE0C-97C3-219E-9C9405F584B3}"/>
              </a:ext>
            </a:extLst>
          </p:cNvPr>
          <p:cNvSpPr txBox="1"/>
          <p:nvPr/>
        </p:nvSpPr>
        <p:spPr>
          <a:xfrm>
            <a:off x="6905625" y="111988"/>
            <a:ext cx="46624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/>
              <a:t>Llun: </a:t>
            </a:r>
            <a:br>
              <a:rPr lang="cy-GB" sz="1400" noProof="0" dirty="0"/>
            </a:br>
            <a:r>
              <a:rPr lang="cy-GB" sz="1400" noProof="0" dirty="0"/>
              <a:t>Siop Tŷ Tawe (2026)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DB44A6E2-5944-26DC-8303-EF0F4C647E52}"/>
              </a:ext>
            </a:extLst>
          </p:cNvPr>
          <p:cNvSpPr/>
          <p:nvPr/>
        </p:nvSpPr>
        <p:spPr>
          <a:xfrm>
            <a:off x="1185117" y="3739897"/>
            <a:ext cx="4745939" cy="2712143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noProof="0" dirty="0"/>
              <a:t>Y gymuned oedrannus </a:t>
            </a:r>
            <a:br>
              <a:rPr lang="cy-GB" sz="2000" b="1" noProof="0" dirty="0"/>
            </a:br>
            <a:r>
              <a:rPr lang="cy-GB" sz="2000" b="1" noProof="0" dirty="0"/>
              <a:t>yn</a:t>
            </a:r>
            <a:r>
              <a:rPr lang="cy-GB" sz="2000" b="1" dirty="0"/>
              <a:t> </a:t>
            </a:r>
            <a:r>
              <a:rPr lang="cy-GB" sz="2000" b="1" noProof="0" dirty="0"/>
              <a:t>Abertawe a’r cylch, </a:t>
            </a:r>
            <a:br>
              <a:rPr lang="cy-GB" sz="2000" b="1" noProof="0" dirty="0"/>
            </a:br>
            <a:r>
              <a:rPr lang="cy-GB" sz="2000" b="1" noProof="0" dirty="0"/>
              <a:t>a chyfleoedd i gymdeithasu </a:t>
            </a:r>
            <a:br>
              <a:rPr lang="cy-GB" sz="2000" b="1" noProof="0" dirty="0"/>
            </a:br>
            <a:r>
              <a:rPr lang="cy-GB" sz="2000" b="1" noProof="0" dirty="0"/>
              <a:t>yn y Gymraeg</a:t>
            </a:r>
          </a:p>
        </p:txBody>
      </p:sp>
    </p:spTree>
    <p:extLst>
      <p:ext uri="{BB962C8B-B14F-4D97-AF65-F5344CB8AC3E}">
        <p14:creationId xmlns:p14="http://schemas.microsoft.com/office/powerpoint/2010/main" val="3998332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 useBgFill="1">
        <p:nvSpPr>
          <p:cNvPr id="7" name="Freeform: Shape 6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" name="Freeform: Shape 7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BED26F-05B6-DC7B-D44C-A7377F19D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763" y="1045229"/>
            <a:ext cx="4023360" cy="49764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48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Cynnwys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527C11-700A-B799-0692-F60A44F4D5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8760" y="1432908"/>
            <a:ext cx="6408836" cy="362099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61CEA58-180C-489D-62FC-F66C065ED647}"/>
              </a:ext>
            </a:extLst>
          </p:cNvPr>
          <p:cNvSpPr txBox="1"/>
          <p:nvPr/>
        </p:nvSpPr>
        <p:spPr>
          <a:xfrm>
            <a:off x="9859224" y="1076470"/>
            <a:ext cx="214837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noProof="0" dirty="0"/>
              <a:t>Llun: Côr Tŷ Tawe (2024)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9CABD0-4103-F570-11E8-1D0F2602E658}"/>
              </a:ext>
            </a:extLst>
          </p:cNvPr>
          <p:cNvSpPr txBox="1"/>
          <p:nvPr/>
        </p:nvSpPr>
        <p:spPr>
          <a:xfrm>
            <a:off x="573231" y="1702886"/>
            <a:ext cx="481682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Ymateb i’r bwlch mewn polisi ac ymchwil ar y </a:t>
            </a:r>
            <a:r>
              <a:rPr lang="cy-GB" i="1" noProof="0" dirty="0"/>
              <a:t>muda</a:t>
            </a:r>
            <a:r>
              <a:rPr lang="cy-GB" i="1" baseline="30000" noProof="0" dirty="0"/>
              <a:t>1</a:t>
            </a:r>
            <a:r>
              <a:rPr lang="cy-GB" noProof="0" dirty="0"/>
              <a:t> ymddeol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Trosolwg y Gymraeg yn Ninas a Sir Abertawe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Cyfleoedd i siaradwyr Cymraeg sy’n oedolion ‘o dan’ faner Menter Iaith Abertawe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Caffi Bore Sadwrn: potensial i ‘osod seiliau tymor hir’ o ‘gyfalaf cymdeithasol ieithyddol’</a:t>
            </a:r>
            <a:r>
              <a:rPr lang="cy-GB" baseline="30000" noProof="0" dirty="0"/>
              <a:t>2</a:t>
            </a:r>
            <a:r>
              <a:rPr lang="cy-GB" noProof="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Côr Tŷ Tawe: cyrraedd at gonsensws allanol a mewnol o ran polisi iaith </a:t>
            </a:r>
          </a:p>
          <a:p>
            <a:endParaRPr lang="cy-GB" noProof="0" dirty="0"/>
          </a:p>
          <a:p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Casgliadau: cwpl o gwestiynau myfyriol</a:t>
            </a:r>
          </a:p>
        </p:txBody>
      </p:sp>
      <p:pic>
        <p:nvPicPr>
          <p:cNvPr id="19" name="Graphic 18" descr="Warning outline">
            <a:extLst>
              <a:ext uri="{FF2B5EF4-FFF2-40B4-BE49-F238E27FC236}">
                <a16:creationId xmlns:a16="http://schemas.microsoft.com/office/drawing/2014/main" id="{7105CE6E-6458-37EF-3743-169CB98676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44713" y="5478073"/>
            <a:ext cx="944260" cy="94426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F983991-3ABA-9416-A919-111A5D6916B5}"/>
              </a:ext>
            </a:extLst>
          </p:cNvPr>
          <p:cNvSpPr txBox="1"/>
          <p:nvPr/>
        </p:nvSpPr>
        <p:spPr>
          <a:xfrm>
            <a:off x="7068997" y="5211539"/>
            <a:ext cx="4938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i="1" noProof="0" dirty="0"/>
              <a:t>Rwyf wedi gwirfoddoli gyda Menter Iaith Abertawe fel hwylusydd Coffi Bore Sadwrn, a chyda Pwyllgor Côr Tŷ Tawe fel swyddog cyhoeddusrwydd.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6A760E-CBDF-9D50-4065-51C224A8B4D3}"/>
              </a:ext>
            </a:extLst>
          </p:cNvPr>
          <p:cNvSpPr txBox="1"/>
          <p:nvPr/>
        </p:nvSpPr>
        <p:spPr>
          <a:xfrm>
            <a:off x="7068997" y="6053001"/>
            <a:ext cx="4938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i="1" noProof="0" dirty="0"/>
              <a:t>Bydd y cyflwyniad hwn yn cyfeirio at wybodaeth nad yw ar gael yn gyhoeddus – ond ni fydd yn cyfeirio at ddata personol am unrhyw unigolyn.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AE3C70-1104-05FB-144D-680058831606}"/>
              </a:ext>
            </a:extLst>
          </p:cNvPr>
          <p:cNvSpPr txBox="1"/>
          <p:nvPr/>
        </p:nvSpPr>
        <p:spPr>
          <a:xfrm>
            <a:off x="573231" y="6160723"/>
            <a:ext cx="481682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400" baseline="30000" noProof="0" dirty="0"/>
              <a:t>1 </a:t>
            </a:r>
            <a:r>
              <a:rPr lang="cy-GB" sz="1400" noProof="0" dirty="0" err="1"/>
              <a:t>Pujolar</a:t>
            </a:r>
            <a:r>
              <a:rPr lang="cy-GB" sz="1400" noProof="0" dirty="0"/>
              <a:t> a </a:t>
            </a:r>
            <a:r>
              <a:rPr lang="cy-GB" sz="1400" noProof="0" dirty="0" err="1"/>
              <a:t>Puigdevall</a:t>
            </a:r>
            <a:r>
              <a:rPr lang="cy-GB" sz="1400" noProof="0" dirty="0"/>
              <a:t> (2015) </a:t>
            </a:r>
          </a:p>
          <a:p>
            <a:r>
              <a:rPr lang="cy-GB" sz="1400" baseline="30000" noProof="0" dirty="0"/>
              <a:t>2 </a:t>
            </a:r>
            <a:r>
              <a:rPr lang="cy-GB" sz="1400" noProof="0" dirty="0" err="1">
                <a:hlinkClick r:id="rId4"/>
              </a:rPr>
              <a:t>Evas</a:t>
            </a:r>
            <a:r>
              <a:rPr lang="cy-GB" sz="1400" noProof="0" dirty="0">
                <a:hlinkClick r:id="rId4"/>
              </a:rPr>
              <a:t>, </a:t>
            </a:r>
            <a:r>
              <a:rPr lang="cy-GB" sz="1400" noProof="0" dirty="0" err="1">
                <a:hlinkClick r:id="rId4"/>
              </a:rPr>
              <a:t>Mac</a:t>
            </a:r>
            <a:r>
              <a:rPr lang="cy-GB" sz="1400" noProof="0" dirty="0">
                <a:hlinkClick r:id="rId4"/>
              </a:rPr>
              <a:t> </a:t>
            </a:r>
            <a:r>
              <a:rPr lang="cy-GB" sz="1400" noProof="0" dirty="0" err="1">
                <a:hlinkClick r:id="rId4"/>
              </a:rPr>
              <a:t>Giolla</a:t>
            </a:r>
            <a:r>
              <a:rPr lang="cy-GB" sz="1400" noProof="0" dirty="0">
                <a:hlinkClick r:id="rId4"/>
              </a:rPr>
              <a:t> </a:t>
            </a:r>
            <a:r>
              <a:rPr lang="cy-GB" sz="1400" noProof="0" dirty="0" err="1">
                <a:hlinkClick r:id="rId4"/>
              </a:rPr>
              <a:t>Chríost</a:t>
            </a:r>
            <a:r>
              <a:rPr lang="cy-GB" sz="1400" noProof="0" dirty="0">
                <a:hlinkClick r:id="rId4"/>
              </a:rPr>
              <a:t> ac Williams (2014, t.40)</a:t>
            </a:r>
            <a:endParaRPr lang="cy-GB" sz="1400" noProof="0" dirty="0"/>
          </a:p>
        </p:txBody>
      </p:sp>
    </p:spTree>
    <p:extLst>
      <p:ext uri="{BB962C8B-B14F-4D97-AF65-F5344CB8AC3E}">
        <p14:creationId xmlns:p14="http://schemas.microsoft.com/office/powerpoint/2010/main" val="26828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388D9-1862-46F3-F85D-D2EBB7742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noProof="0" dirty="0"/>
              <a:t>Ymateb i’r bwlch mewn polisi ac ymchwil ar y </a:t>
            </a:r>
            <a:r>
              <a:rPr lang="cy-GB" b="1" i="1" noProof="0" dirty="0"/>
              <a:t>muda</a:t>
            </a:r>
            <a:r>
              <a:rPr lang="cy-GB" b="1" noProof="0" dirty="0"/>
              <a:t> ymddeol </a:t>
            </a:r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97803D-BF07-473D-A75A-AC1EAAA1045F}"/>
              </a:ext>
            </a:extLst>
          </p:cNvPr>
          <p:cNvSpPr txBox="1"/>
          <p:nvPr/>
        </p:nvSpPr>
        <p:spPr>
          <a:xfrm>
            <a:off x="6893985" y="4090924"/>
            <a:ext cx="48802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noProof="0" dirty="0" err="1">
                <a:hlinkClick r:id="rId2"/>
              </a:rPr>
              <a:t>StatsCymru</a:t>
            </a:r>
            <a:r>
              <a:rPr lang="cy-GB" sz="1200" noProof="0" dirty="0">
                <a:hlinkClick r:id="rId2"/>
              </a:rPr>
              <a:t> (2023)</a:t>
            </a:r>
            <a:r>
              <a:rPr lang="cy-GB" sz="1200" noProof="0" dirty="0"/>
              <a:t> ac </a:t>
            </a:r>
            <a:r>
              <a:rPr lang="cy-GB" sz="1200" noProof="0" dirty="0">
                <a:hlinkClick r:id="rId3"/>
              </a:rPr>
              <a:t>Y Ganolfan Dysgu Cymraeg Genedlaethol (2026) </a:t>
            </a:r>
            <a:endParaRPr lang="cy-GB" sz="1200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6F05DD-1BD4-D10F-2010-42316B2670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4520" y="1690688"/>
            <a:ext cx="3988003" cy="24002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679EC6-7C63-F668-0A69-330EDEEBBEAA}"/>
              </a:ext>
            </a:extLst>
          </p:cNvPr>
          <p:cNvSpPr txBox="1"/>
          <p:nvPr/>
        </p:nvSpPr>
        <p:spPr>
          <a:xfrm>
            <a:off x="639024" y="1672066"/>
            <a:ext cx="5698402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y-GB" sz="1400" noProof="0" dirty="0"/>
              <a:t>Tueddiadau mewn trafodaethau polisi’r Gymraeg at: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noProof="0" dirty="0"/>
              <a:t>bwysleisio pwysigrwydd tyfu’r llu gwaith – er bod pobl oedrannus yn aml yn cyfrannu at yr economi mewn ffordd actif e.e. drwy wirfoddoli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noProof="0" dirty="0"/>
              <a:t>dim ond cyfeirio at bobl oedrannus fel defnyddwyr gwasanaethau iechyd a gofal, ac anaml fel defnyddwyr nwyddau neu wasanaethau eraill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y-GB" sz="1400" noProof="0" dirty="0"/>
              <a:t>anwybyddu dysgwyr oedrannus (yn fwriadol?) – eu hanghenion dysgu, yn ogystal â sut y </a:t>
            </a:r>
            <a:r>
              <a:rPr lang="cy-GB" sz="1400" noProof="0" dirty="0" err="1"/>
              <a:t>gallen</a:t>
            </a:r>
            <a:r>
              <a:rPr lang="cy-GB" sz="1400" noProof="0" dirty="0"/>
              <a:t> nhw fanteisio o’r Gymraeg o ran lles a chysylltiad cymdeithasol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B74FCF-F672-0E6C-FBA2-139BC159482C}"/>
              </a:ext>
            </a:extLst>
          </p:cNvPr>
          <p:cNvSpPr txBox="1"/>
          <p:nvPr/>
        </p:nvSpPr>
        <p:spPr>
          <a:xfrm>
            <a:off x="639024" y="3703391"/>
            <a:ext cx="569840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noProof="0" dirty="0"/>
              <a:t>Jones, </a:t>
            </a:r>
            <a:r>
              <a:rPr lang="cy-GB" sz="1400" b="1" noProof="0" dirty="0" err="1"/>
              <a:t>Eaves</a:t>
            </a:r>
            <a:r>
              <a:rPr lang="cy-GB" sz="1400" b="1" noProof="0" dirty="0"/>
              <a:t> ac Ioan (2007) </a:t>
            </a:r>
            <a:r>
              <a:rPr lang="cy-GB" sz="1400" b="1" i="1" noProof="0" dirty="0"/>
              <a:t>Creu Cymru Gwbl Ddwyieithog</a:t>
            </a:r>
            <a:br>
              <a:rPr lang="cy-GB" sz="1400" noProof="0" dirty="0"/>
            </a:br>
            <a:r>
              <a:rPr lang="cy-GB" sz="1400" noProof="0" dirty="0"/>
              <a:t>yn diffinio ‘Pobl Hŷn’ yn ‘grŵp bregus’ drwy’r ddogfen yn unig</a:t>
            </a:r>
          </a:p>
          <a:p>
            <a:r>
              <a:rPr lang="cy-GB" sz="1400" b="1" noProof="0" dirty="0"/>
              <a:t>Ioan (2010, t.6) </a:t>
            </a:r>
            <a:r>
              <a:rPr lang="cy-GB" sz="1400" b="1" i="1" noProof="0" dirty="0"/>
              <a:t>Gorwelion Newydd</a:t>
            </a:r>
            <a:br>
              <a:rPr lang="cy-GB" sz="1400" noProof="0" dirty="0"/>
            </a:br>
            <a:r>
              <a:rPr lang="cy-GB" sz="1400" noProof="0" dirty="0"/>
              <a:t>yn gyferbynnu Cymraeg Gwaith (y dylid ei ariannu) â dysgu ‘amser hamdden’ (na ddylid) </a:t>
            </a:r>
          </a:p>
          <a:p>
            <a:r>
              <a:rPr lang="cy-GB" sz="1400" b="1" noProof="0" dirty="0"/>
              <a:t>Llywodraeth Cymru (2017, t.18) </a:t>
            </a:r>
            <a:r>
              <a:rPr lang="cy-GB" sz="1400" b="1" i="1" noProof="0" dirty="0"/>
              <a:t>Cymraeg 2050</a:t>
            </a:r>
            <a:br>
              <a:rPr lang="cy-GB" sz="1400" noProof="0" dirty="0"/>
            </a:br>
            <a:r>
              <a:rPr lang="cy-GB" sz="1400" noProof="0" dirty="0"/>
              <a:t>yn defnyddio ‘dull cwrs bywyd’ ond dim ond un sôn am ‘heneiddio’; heblaw am hynny, ffocws ar ddatblygu llu gwaith iechyd a gofal</a:t>
            </a:r>
          </a:p>
          <a:p>
            <a:r>
              <a:rPr lang="cy-GB" sz="1400" b="1" noProof="0" dirty="0"/>
              <a:t>Y Ganolfan Dysgu Cymraeg Genedlaethol (2025, t.20)</a:t>
            </a:r>
            <a:br>
              <a:rPr lang="cy-GB" sz="1400" b="1" noProof="0" dirty="0"/>
            </a:br>
            <a:r>
              <a:rPr lang="cy-GB" sz="1400" noProof="0" dirty="0"/>
              <a:t>yn dathlu’r ffaith bod dysgwyr o oedran gwaith (18-64) wedi’u gorgynrychioli - heb gydnabod </a:t>
            </a:r>
            <a:r>
              <a:rPr lang="cy-GB" sz="1400" noProof="0" dirty="0" err="1"/>
              <a:t>tangynrychioliaeth</a:t>
            </a:r>
            <a:r>
              <a:rPr lang="cy-GB" sz="1400" noProof="0" dirty="0"/>
              <a:t> dysgwyr 65+</a:t>
            </a:r>
          </a:p>
          <a:p>
            <a:r>
              <a:rPr lang="cy-GB" sz="1400" b="1" noProof="0" dirty="0"/>
              <a:t>Comisiynydd y Gymraeg (2026a, t.74) </a:t>
            </a:r>
            <a:r>
              <a:rPr lang="cy-GB" sz="1400" b="1" i="1" noProof="0" dirty="0"/>
              <a:t>Cyfle ein cenhedlaeth</a:t>
            </a:r>
          </a:p>
          <a:p>
            <a:r>
              <a:rPr lang="cy-GB" sz="1400" noProof="0" dirty="0"/>
              <a:t>yn nodi canran isel ond niferoedd uchel o siaradwyr Cymraeg 65+ i gyfiawnhau ei safbwynt o blaid darparu iechyd a gofal yn Gymraeg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93EF12-E6E4-4DE3-1A64-DF0FD71DFA0A}"/>
              </a:ext>
            </a:extLst>
          </p:cNvPr>
          <p:cNvSpPr txBox="1"/>
          <p:nvPr/>
        </p:nvSpPr>
        <p:spPr>
          <a:xfrm>
            <a:off x="6984520" y="4552168"/>
            <a:ext cx="4369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500" b="1" noProof="0" dirty="0"/>
              <a:t>Walsh ac </a:t>
            </a:r>
            <a:r>
              <a:rPr lang="cy-GB" sz="1500" b="1" noProof="0" dirty="0" err="1"/>
              <a:t>O’Rourke</a:t>
            </a:r>
            <a:r>
              <a:rPr lang="cy-GB" sz="1500" b="1" noProof="0" dirty="0"/>
              <a:t> (2014, t.71): </a:t>
            </a:r>
            <a:r>
              <a:rPr lang="cy-GB" sz="1500" i="1" noProof="0" dirty="0"/>
              <a:t>muda</a:t>
            </a:r>
            <a:r>
              <a:rPr lang="cy-GB" sz="1500" noProof="0" dirty="0"/>
              <a:t> ymddeol yng nghyd-destun y </a:t>
            </a:r>
            <a:r>
              <a:rPr lang="cy-GB" sz="1500" noProof="0" dirty="0" err="1"/>
              <a:t>Wyddeleg</a:t>
            </a:r>
            <a:r>
              <a:rPr lang="cy-GB" sz="1500" noProof="0" dirty="0"/>
              <a:t> yn Iwerddon</a:t>
            </a:r>
            <a:br>
              <a:rPr lang="cy-GB" sz="1500" noProof="0" dirty="0"/>
            </a:br>
            <a:endParaRPr lang="cy-GB" sz="1500" noProof="0" dirty="0"/>
          </a:p>
          <a:p>
            <a:r>
              <a:rPr lang="cy-GB" sz="1500" b="1" noProof="0" dirty="0" err="1"/>
              <a:t>Tilley</a:t>
            </a:r>
            <a:r>
              <a:rPr lang="cy-GB" sz="1500" b="1" noProof="0" dirty="0"/>
              <a:t> (2020): </a:t>
            </a:r>
            <a:r>
              <a:rPr lang="cy-GB" sz="1500" i="1" noProof="0" dirty="0"/>
              <a:t>muda</a:t>
            </a:r>
            <a:r>
              <a:rPr lang="cy-GB" sz="1500" noProof="0" dirty="0"/>
              <a:t> ymddeol yng nghyd-destun ardaloedd dwysedd uchel siaradwyr Cymraeg yng Ngogledd Cymru – pwysigrwydd (ail-)ddysgu’r Gymraeg i integreiddio, gyfrannu at y gymuned a datblygu a chynnal ‘hunaniaeth amgen’</a:t>
            </a:r>
          </a:p>
        </p:txBody>
      </p:sp>
    </p:spTree>
    <p:extLst>
      <p:ext uri="{BB962C8B-B14F-4D97-AF65-F5344CB8AC3E}">
        <p14:creationId xmlns:p14="http://schemas.microsoft.com/office/powerpoint/2010/main" val="1546157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4879C-64B6-4929-6D56-8AC25555D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515600" cy="1325563"/>
          </a:xfrm>
        </p:spPr>
        <p:txBody>
          <a:bodyPr>
            <a:normAutofit/>
          </a:bodyPr>
          <a:lstStyle/>
          <a:p>
            <a:r>
              <a:rPr lang="cy-GB" b="1" noProof="0" dirty="0"/>
              <a:t>Trosolwg y Gymraeg yn </a:t>
            </a:r>
            <a:br>
              <a:rPr lang="cy-GB" b="1" noProof="0" dirty="0"/>
            </a:br>
            <a:r>
              <a:rPr lang="cy-GB" b="1" noProof="0" dirty="0"/>
              <a:t>Ninas a Sir Abertawe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0556CB-E260-CD63-5C8E-3FBB7648E8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726" y="1900202"/>
            <a:ext cx="3292619" cy="243284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F5B989C-6BD8-F26E-AA25-A17A661ADA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5506" y="155611"/>
            <a:ext cx="3751959" cy="2828925"/>
          </a:xfrm>
          <a:prstGeom prst="rect">
            <a:avLst/>
          </a:prstGeom>
          <a:solidFill>
            <a:schemeClr val="tx1"/>
          </a:solidFill>
          <a:ln>
            <a:solidFill>
              <a:schemeClr val="accent1">
                <a:alpha val="98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0D697A-8A94-63C7-4551-C4C5D62564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488" y="1779587"/>
            <a:ext cx="3359077" cy="282892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D09147D-0FEF-1C80-4902-4A62C85AD1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94872" y="5553359"/>
            <a:ext cx="2436565" cy="72845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063551A-B0CA-68E9-17BE-C4C86305AD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53745" y="3194050"/>
            <a:ext cx="3330224" cy="3434158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1026" name="Picture 2" descr="Menter Iaith Abertawe">
            <a:extLst>
              <a:ext uri="{FF2B5EF4-FFF2-40B4-BE49-F238E27FC236}">
                <a16:creationId xmlns:a16="http://schemas.microsoft.com/office/drawing/2014/main" id="{7E858C69-8E8D-6866-AF74-2174D85FD7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48" y="5427051"/>
            <a:ext cx="1676400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A81EF0-1B2F-C064-7EB1-79210B3BDD7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4119" y="5304072"/>
            <a:ext cx="2976944" cy="10390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131152-4B5A-DB91-9619-9AFD3C65E70E}"/>
              </a:ext>
            </a:extLst>
          </p:cNvPr>
          <p:cNvSpPr txBox="1"/>
          <p:nvPr/>
        </p:nvSpPr>
        <p:spPr>
          <a:xfrm>
            <a:off x="488887" y="4633893"/>
            <a:ext cx="7186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/>
              <a:t>Comisiynydd y Gymraeg (2026b) </a:t>
            </a:r>
            <a:r>
              <a:rPr lang="cy-GB" sz="1400" noProof="0" dirty="0">
                <a:hlinkClick r:id="rId10"/>
              </a:rPr>
              <a:t>Dashfwrdd Data: Pwy sy’n siarad Cymraeg yng Nghymru?</a:t>
            </a:r>
            <a:r>
              <a:rPr lang="cy-GB" noProof="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22B3A6-0295-F1C6-8B2D-C4EDC58A381D}"/>
              </a:ext>
            </a:extLst>
          </p:cNvPr>
          <p:cNvSpPr txBox="1"/>
          <p:nvPr/>
        </p:nvSpPr>
        <p:spPr>
          <a:xfrm>
            <a:off x="1000654" y="6433559"/>
            <a:ext cx="24365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/>
              <a:t>Menter Iaith Abertawe (2026)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A1DEE3-3331-77E4-4DAE-9B448935773B}"/>
              </a:ext>
            </a:extLst>
          </p:cNvPr>
          <p:cNvSpPr txBox="1"/>
          <p:nvPr/>
        </p:nvSpPr>
        <p:spPr>
          <a:xfrm>
            <a:off x="4536846" y="6433559"/>
            <a:ext cx="39168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/>
              <a:t>Y Ganolfan Dysgu Cymraeg Genedlaethol (2026)</a:t>
            </a:r>
          </a:p>
        </p:txBody>
      </p:sp>
    </p:spTree>
    <p:extLst>
      <p:ext uri="{BB962C8B-B14F-4D97-AF65-F5344CB8AC3E}">
        <p14:creationId xmlns:p14="http://schemas.microsoft.com/office/powerpoint/2010/main" val="336053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26AEB-2D73-703C-C938-930573E16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421951" cy="1325563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Cyfleoedd i siaradwyr Cymraeg sy’n oedolion </a:t>
            </a:r>
            <a:br>
              <a:rPr lang="cy-GB" b="1" noProof="0" dirty="0"/>
            </a:br>
            <a:r>
              <a:rPr lang="cy-GB" b="1" noProof="0" dirty="0"/>
              <a:t> ‘o dan’ faner Menter Iaith Abertawe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D8AA75-6635-EB38-F350-89027C2141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772461" y="1690688"/>
            <a:ext cx="2919347" cy="29193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CCCFB28-BB1D-3EB9-48D8-678E81B367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8460" y="4738184"/>
            <a:ext cx="5467350" cy="21145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A1F9D6-03D8-2A31-A3B1-83021A2ECE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849" y="1690688"/>
            <a:ext cx="2341307" cy="29193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DCE60C-1989-B6FB-0CCB-88E1B49A4D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429" y="4738184"/>
            <a:ext cx="2283727" cy="19145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7EE62B6-D387-31C2-C60D-37110E7895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865" y="1614617"/>
            <a:ext cx="2238310" cy="22383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3AA6556-ECCA-917D-79DB-FF78E41E8B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17958" y="3971000"/>
            <a:ext cx="1935700" cy="2738794"/>
          </a:xfrm>
          <a:prstGeom prst="rect">
            <a:avLst/>
          </a:prstGeom>
        </p:spPr>
      </p:pic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E492D0E-C30D-D43C-9AFD-0D48B03B3B6F}"/>
              </a:ext>
            </a:extLst>
          </p:cNvPr>
          <p:cNvSpPr/>
          <p:nvPr/>
        </p:nvSpPr>
        <p:spPr>
          <a:xfrm>
            <a:off x="7134950" y="1246706"/>
            <a:ext cx="4221449" cy="3845799"/>
          </a:xfrm>
          <a:custGeom>
            <a:avLst/>
            <a:gdLst>
              <a:gd name="csX0" fmla="*/ 1737446 w 4221449"/>
              <a:gd name="csY0" fmla="*/ 274276 h 3845799"/>
              <a:gd name="csX1" fmla="*/ 3901224 w 4221449"/>
              <a:gd name="csY1" fmla="*/ 337650 h 3845799"/>
              <a:gd name="csX2" fmla="*/ 3828797 w 4221449"/>
              <a:gd name="csY2" fmla="*/ 3624058 h 3845799"/>
              <a:gd name="csX3" fmla="*/ 306999 w 4221449"/>
              <a:gd name="csY3" fmla="*/ 3198545 h 3845799"/>
              <a:gd name="csX4" fmla="*/ 451854 w 4221449"/>
              <a:gd name="csY4" fmla="*/ 382918 h 3845799"/>
              <a:gd name="csX5" fmla="*/ 2697113 w 4221449"/>
              <a:gd name="csY5" fmla="*/ 56993 h 3845799"/>
              <a:gd name="csX6" fmla="*/ 3068305 w 4221449"/>
              <a:gd name="csY6" fmla="*/ 328597 h 384579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4221449" h="3845799">
                <a:moveTo>
                  <a:pt x="1737446" y="274276"/>
                </a:moveTo>
                <a:cubicBezTo>
                  <a:pt x="2645056" y="26814"/>
                  <a:pt x="3552666" y="-220647"/>
                  <a:pt x="3901224" y="337650"/>
                </a:cubicBezTo>
                <a:cubicBezTo>
                  <a:pt x="4249782" y="895947"/>
                  <a:pt x="4427834" y="3147242"/>
                  <a:pt x="3828797" y="3624058"/>
                </a:cubicBezTo>
                <a:cubicBezTo>
                  <a:pt x="3229760" y="4100874"/>
                  <a:pt x="869823" y="3738735"/>
                  <a:pt x="306999" y="3198545"/>
                </a:cubicBezTo>
                <a:cubicBezTo>
                  <a:pt x="-255825" y="2658355"/>
                  <a:pt x="53502" y="906510"/>
                  <a:pt x="451854" y="382918"/>
                </a:cubicBezTo>
                <a:cubicBezTo>
                  <a:pt x="850206" y="-140674"/>
                  <a:pt x="2261038" y="66046"/>
                  <a:pt x="2697113" y="56993"/>
                </a:cubicBezTo>
                <a:cubicBezTo>
                  <a:pt x="3133188" y="47940"/>
                  <a:pt x="3100746" y="188268"/>
                  <a:pt x="3068305" y="328597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087FFF2-AB8D-6AFF-446D-07EA1EF0659C}"/>
              </a:ext>
            </a:extLst>
          </p:cNvPr>
          <p:cNvSpPr/>
          <p:nvPr/>
        </p:nvSpPr>
        <p:spPr>
          <a:xfrm>
            <a:off x="6426512" y="4427145"/>
            <a:ext cx="5815049" cy="2422387"/>
          </a:xfrm>
          <a:custGeom>
            <a:avLst/>
            <a:gdLst>
              <a:gd name="csX0" fmla="*/ 2844237 w 5815049"/>
              <a:gd name="csY0" fmla="*/ 208229 h 2422387"/>
              <a:gd name="csX1" fmla="*/ 5216244 w 5815049"/>
              <a:gd name="csY1" fmla="*/ 416459 h 2422387"/>
              <a:gd name="csX2" fmla="*/ 5415421 w 5815049"/>
              <a:gd name="csY2" fmla="*/ 2254312 h 2422387"/>
              <a:gd name="csX3" fmla="*/ 445068 w 5815049"/>
              <a:gd name="csY3" fmla="*/ 2136617 h 2422387"/>
              <a:gd name="csX4" fmla="*/ 698565 w 5815049"/>
              <a:gd name="csY4" fmla="*/ 470780 h 2422387"/>
              <a:gd name="csX5" fmla="*/ 4501021 w 5815049"/>
              <a:gd name="csY5" fmla="*/ 0 h 242238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</a:cxnLst>
            <a:rect l="l" t="t" r="r" b="b"/>
            <a:pathLst>
              <a:path w="5815049" h="2422387">
                <a:moveTo>
                  <a:pt x="2844237" y="208229"/>
                </a:moveTo>
                <a:cubicBezTo>
                  <a:pt x="3815975" y="141837"/>
                  <a:pt x="4787713" y="75445"/>
                  <a:pt x="5216244" y="416459"/>
                </a:cubicBezTo>
                <a:cubicBezTo>
                  <a:pt x="5644775" y="757473"/>
                  <a:pt x="6210617" y="1967619"/>
                  <a:pt x="5415421" y="2254312"/>
                </a:cubicBezTo>
                <a:cubicBezTo>
                  <a:pt x="4620225" y="2541005"/>
                  <a:pt x="1231211" y="2433872"/>
                  <a:pt x="445068" y="2136617"/>
                </a:cubicBezTo>
                <a:cubicBezTo>
                  <a:pt x="-341075" y="1839362"/>
                  <a:pt x="22573" y="826883"/>
                  <a:pt x="698565" y="470780"/>
                </a:cubicBezTo>
                <a:cubicBezTo>
                  <a:pt x="1374557" y="114677"/>
                  <a:pt x="2937789" y="57338"/>
                  <a:pt x="4501021" y="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00894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AC743-7516-AB3D-737D-AC47E278B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noProof="0" dirty="0"/>
              <a:t>Caffi Bore Sadwrn: potensial i ‘osod seiliau tymor hir’ o ‘gyfalaf cymdeithasol ieithyddol’ (1)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14DA2BD-3700-79B9-CC76-5FBB3AB0C6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831190"/>
            <a:ext cx="5800725" cy="1419225"/>
          </a:xfrm>
          <a:prstGeom prst="rect">
            <a:avLst/>
          </a:prstGeom>
          <a:solidFill>
            <a:schemeClr val="tx1">
              <a:alpha val="95000"/>
            </a:schemeClr>
          </a:solidFill>
          <a:ln>
            <a:solidFill>
              <a:schemeClr val="accent1">
                <a:alpha val="95000"/>
              </a:schemeClr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9F5314-75F8-F289-F0EA-7B7CD4EA1CE5}"/>
              </a:ext>
            </a:extLst>
          </p:cNvPr>
          <p:cNvSpPr txBox="1"/>
          <p:nvPr/>
        </p:nvSpPr>
        <p:spPr>
          <a:xfrm>
            <a:off x="1560945" y="3299809"/>
            <a:ext cx="50779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>
                <a:hlinkClick r:id="rId3"/>
              </a:rPr>
              <a:t>Adroddiad Blynyddol 2023/24 (Menter Iaith Abertawe 2024, t.6</a:t>
            </a:r>
            <a:r>
              <a:rPr lang="cy-GB" sz="1400" noProof="0" dirty="0"/>
              <a:t>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3B20C2-AC82-DFE5-1016-87EF8F23599B}"/>
              </a:ext>
            </a:extLst>
          </p:cNvPr>
          <p:cNvSpPr txBox="1"/>
          <p:nvPr/>
        </p:nvSpPr>
        <p:spPr>
          <a:xfrm>
            <a:off x="6954980" y="1720787"/>
            <a:ext cx="4904509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Swyddogaeth strategol Caffi Bore Sadwrn o ran cynllunio caffael iaith?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Yr un nodau ar gyfer siaradwyr o bob lefel? Yr un ffyrdd o ymgysylltu â nhw sy’n effeithiol?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Pwy sy’n manteisio (e.e. nodweddion demograffeg)?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Tystiolaeth o ‘boblogrwydd y sesiynau’?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6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216126F-BD9D-E5DB-AF43-ABA826249F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61" y="3847523"/>
            <a:ext cx="5791200" cy="1638300"/>
          </a:xfrm>
          <a:prstGeom prst="rect">
            <a:avLst/>
          </a:prstGeom>
          <a:ln>
            <a:solidFill>
              <a:schemeClr val="accent1">
                <a:alpha val="95000"/>
              </a:schemeClr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3EDA8E5-DB7F-9A09-2B27-2A0FE92DEEC3}"/>
              </a:ext>
            </a:extLst>
          </p:cNvPr>
          <p:cNvSpPr txBox="1"/>
          <p:nvPr/>
        </p:nvSpPr>
        <p:spPr>
          <a:xfrm>
            <a:off x="1468581" y="5571871"/>
            <a:ext cx="50779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sz="1400" noProof="0" dirty="0">
                <a:hlinkClick r:id="rId3"/>
              </a:rPr>
              <a:t>(Menter Iaith Abertawe, 2024, t.7) </a:t>
            </a:r>
            <a:endParaRPr lang="cy-GB" sz="1400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632BA4-C3F7-ED8B-5237-B771B5D2E792}"/>
              </a:ext>
            </a:extLst>
          </p:cNvPr>
          <p:cNvSpPr txBox="1"/>
          <p:nvPr/>
        </p:nvSpPr>
        <p:spPr>
          <a:xfrm>
            <a:off x="6954980" y="3668852"/>
            <a:ext cx="490450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Cysyniadaeth oddefol o wirfoddolwyr (‘mae pobl yn derbyn cyfleoedd...’)?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Myfyrdod ar botensial i ddatblygu / hyfforddi gwirfoddolwyr?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Mewnwelediad i brofiadau gwirfoddolwyr o bob lefel o Gymraeg?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Potensial i’r gwirfoddolwyr chwarae rôl ‘gweithredol’ mewn tyfu’r iaith yn lleol?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6D1258F-E11E-AF10-A2CE-91F4346FCBA4}"/>
              </a:ext>
            </a:extLst>
          </p:cNvPr>
          <p:cNvSpPr txBox="1"/>
          <p:nvPr/>
        </p:nvSpPr>
        <p:spPr>
          <a:xfrm>
            <a:off x="7202053" y="6007954"/>
            <a:ext cx="382616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b="1" noProof="0" dirty="0" err="1"/>
              <a:t>Dornyei</a:t>
            </a:r>
            <a:r>
              <a:rPr lang="cy-GB" b="1" noProof="0" dirty="0"/>
              <a:t> (2005) </a:t>
            </a:r>
            <a:r>
              <a:rPr lang="cy-GB" noProof="0" dirty="0"/>
              <a:t>– ‘hunan L2 delfrydol’</a:t>
            </a:r>
          </a:p>
        </p:txBody>
      </p:sp>
    </p:spTree>
    <p:extLst>
      <p:ext uri="{BB962C8B-B14F-4D97-AF65-F5344CB8AC3E}">
        <p14:creationId xmlns:p14="http://schemas.microsoft.com/office/powerpoint/2010/main" val="385257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2" grpId="0"/>
      <p:bldP spid="13" grpId="0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8C48F-E69E-0381-F261-F787DE746A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32855-A703-826E-7FE6-06D939E08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noProof="0" dirty="0"/>
              <a:t>Caffi Bore Sadwrn: potensial i ‘osod seiliau tymor hir’ o ‘gyfalaf cymdeithasol ieithyddol’ (2)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2D4E9A-AC2B-CAD1-6E77-3B12D8D745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1758766"/>
            <a:ext cx="5810250" cy="2362200"/>
          </a:xfrm>
          <a:prstGeom prst="rect">
            <a:avLst/>
          </a:prstGeom>
          <a:ln>
            <a:solidFill>
              <a:schemeClr val="accent1">
                <a:alpha val="95000"/>
              </a:schemeClr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722BD92-00ED-13F0-E953-49CE05F15EB5}"/>
              </a:ext>
            </a:extLst>
          </p:cNvPr>
          <p:cNvSpPr txBox="1"/>
          <p:nvPr/>
        </p:nvSpPr>
        <p:spPr>
          <a:xfrm>
            <a:off x="838199" y="4209065"/>
            <a:ext cx="58102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sz="1400" noProof="0" dirty="0"/>
              <a:t>Canllawiau Caffi Bore Sadwrn (Menter Iaith Abertawe, 2023)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F7E1556-3090-DA6B-DBF8-327FE3425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8005" y="4336136"/>
            <a:ext cx="3061559" cy="2296169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07BB37-6CE9-BC6F-2823-139FC669494F}"/>
              </a:ext>
            </a:extLst>
          </p:cNvPr>
          <p:cNvSpPr txBox="1"/>
          <p:nvPr/>
        </p:nvSpPr>
        <p:spPr>
          <a:xfrm>
            <a:off x="8114440" y="6550223"/>
            <a:ext cx="38651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sz="1400" i="1" noProof="0" dirty="0"/>
              <a:t>(Fy llun fy hun!)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A94B5AD-2F45-2723-0A6B-9DE29F32BE53}"/>
              </a:ext>
            </a:extLst>
          </p:cNvPr>
          <p:cNvSpPr txBox="1"/>
          <p:nvPr/>
        </p:nvSpPr>
        <p:spPr>
          <a:xfrm>
            <a:off x="669932" y="4822502"/>
            <a:ext cx="63729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A oes yn rhaid cael yr un person i wneud y coffi â’r person sy’n arwain y sesiwn?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Heriau penodol o reoli deinameg grwpiau gallu amrywiol?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i="1" noProof="0" dirty="0"/>
              <a:t>I ba raddau dylai ‘arweinwyr y sesiwn’ blismona’r sgwrs – e.e. defnydd o Saesneg, neu sgyrsiau ar destunau dadleuol / sensitif?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9F539B-E661-6EB8-98A4-2CA57925D8C2}"/>
              </a:ext>
            </a:extLst>
          </p:cNvPr>
          <p:cNvSpPr txBox="1"/>
          <p:nvPr/>
        </p:nvSpPr>
        <p:spPr>
          <a:xfrm>
            <a:off x="7093527" y="1626437"/>
            <a:ext cx="4886037" cy="2631490"/>
          </a:xfrm>
          <a:prstGeom prst="rect">
            <a:avLst/>
          </a:prstGeom>
          <a:noFill/>
          <a:ln>
            <a:solidFill>
              <a:schemeClr val="accent1">
                <a:alpha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y-GB" sz="1500" noProof="0" dirty="0"/>
              <a:t>Ymhlith y rhain sy’n dod yn rheolaidd (yn ôl fy arsylwadau personol):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500" noProof="0" dirty="0"/>
              <a:t>Tua 3/5 sydd wedi ymddeol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500" noProof="0" dirty="0"/>
              <a:t>Yn eu plith, tua 2/3 sydd wedi (ail)-ddechrau dysgu’r Gymraeg yn weithredol ers ymddeol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500" noProof="0" dirty="0"/>
              <a:t>Mae’r rhesymau’n cynnwys: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sz="1500" noProof="0" dirty="0"/>
              <a:t>Dod yn fam-gu neu’n dad-cu i wyrion mewn ysgolion cyfrwng Cymraeg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sz="1500" noProof="0" dirty="0"/>
              <a:t>Symud yn ôl i’r ardal e.e. o Loegr / dramor gyda theimlad wedi’i adnewyddu o </a:t>
            </a:r>
            <a:r>
              <a:rPr lang="cy-GB" sz="1500" noProof="0" dirty="0" err="1"/>
              <a:t>Gymreictod</a:t>
            </a:r>
            <a:endParaRPr lang="cy-GB" sz="1500" noProof="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sz="1500" noProof="0" dirty="0"/>
              <a:t>Her bersonol / diddordeb mewn ieithoedd</a:t>
            </a:r>
          </a:p>
        </p:txBody>
      </p:sp>
    </p:spTree>
    <p:extLst>
      <p:ext uri="{BB962C8B-B14F-4D97-AF65-F5344CB8AC3E}">
        <p14:creationId xmlns:p14="http://schemas.microsoft.com/office/powerpoint/2010/main" val="747245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86852-74DE-B59E-218D-E8F41FC4F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C3C34-0763-03B7-6A27-A8373E090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noProof="0" dirty="0"/>
              <a:t>Caffi Bore Sadwrn: potensial i ‘osod seiliau tymor hir’ o ‘gyfalaf cymdeithasol ieithyddol’ (3)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E7F3EF0-FC78-7DBA-751E-A6C521D2BD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1578632"/>
              </p:ext>
            </p:extLst>
          </p:nvPr>
        </p:nvGraphicFramePr>
        <p:xfrm>
          <a:off x="979055" y="1690688"/>
          <a:ext cx="10215418" cy="5061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CAC83892-855C-5A02-24D5-119C5AA82549}"/>
              </a:ext>
            </a:extLst>
          </p:cNvPr>
          <p:cNvSpPr/>
          <p:nvPr/>
        </p:nvSpPr>
        <p:spPr>
          <a:xfrm>
            <a:off x="9264073" y="1814889"/>
            <a:ext cx="2595418" cy="1819564"/>
          </a:xfrm>
          <a:prstGeom prst="wedgeRoundRect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  <a:p>
            <a:pPr algn="ctr"/>
            <a:r>
              <a:rPr lang="cy-GB" noProof="0" dirty="0"/>
              <a:t>Swyddogaeth </a:t>
            </a:r>
            <a:r>
              <a:rPr lang="cy-GB" u="sng" noProof="0" dirty="0"/>
              <a:t>estynedig</a:t>
            </a:r>
            <a:r>
              <a:rPr lang="cy-GB" noProof="0" dirty="0"/>
              <a:t> Caffi Bore Sadwrn fel galluogwr cyfalaf cymdeithasol ieithyddol </a:t>
            </a:r>
          </a:p>
          <a:p>
            <a:pPr algn="ctr"/>
            <a:endParaRPr lang="cy-GB" noProof="0" dirty="0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8D8B7A40-B121-363F-6A7D-80A76F20FF00}"/>
              </a:ext>
            </a:extLst>
          </p:cNvPr>
          <p:cNvSpPr/>
          <p:nvPr/>
        </p:nvSpPr>
        <p:spPr>
          <a:xfrm>
            <a:off x="212438" y="4673311"/>
            <a:ext cx="2687781" cy="1819564"/>
          </a:xfrm>
          <a:prstGeom prst="wedgeRoundRect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Swyddogaeth </a:t>
            </a:r>
            <a:r>
              <a:rPr lang="cy-GB" u="sng" noProof="0" dirty="0"/>
              <a:t>graidd</a:t>
            </a:r>
            <a:r>
              <a:rPr lang="cy-GB" noProof="0" dirty="0"/>
              <a:t> Caffi Bore Sadwrn fel cyfle i ymarfer siarad Cymraeg</a:t>
            </a:r>
          </a:p>
        </p:txBody>
      </p:sp>
    </p:spTree>
    <p:extLst>
      <p:ext uri="{BB962C8B-B14F-4D97-AF65-F5344CB8AC3E}">
        <p14:creationId xmlns:p14="http://schemas.microsoft.com/office/powerpoint/2010/main" val="382642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E43A9-41AC-D6F8-FB9C-F7C491A09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Côr Tŷ Tawe: cyrraedd at gonsensws allanol a mewnol o ran polisi iaith (1)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C332B8-0BA1-5501-AAE9-25FC6370DCA4}"/>
              </a:ext>
            </a:extLst>
          </p:cNvPr>
          <p:cNvSpPr txBox="1"/>
          <p:nvPr/>
        </p:nvSpPr>
        <p:spPr>
          <a:xfrm>
            <a:off x="905346" y="1849362"/>
            <a:ext cx="6335962" cy="55399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500" noProof="0" dirty="0"/>
              <a:t>Ymhlith yr aelodaeth gyfan – tua 3/5 sydd wedi ymddeol</a:t>
            </a:r>
          </a:p>
          <a:p>
            <a:r>
              <a:rPr lang="cy-GB" sz="1500" noProof="0" dirty="0"/>
              <a:t>O’r rhain sydd wedi ymddeol – tua 2/5 sydd wedi dysgu Cymraeg fel oedolyn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6A455A-C398-455B-89EF-254372B19B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346" y="2959198"/>
            <a:ext cx="5172075" cy="2105025"/>
          </a:xfrm>
          <a:prstGeom prst="rect">
            <a:avLst/>
          </a:prstGeom>
          <a:ln>
            <a:solidFill>
              <a:schemeClr val="accent1">
                <a:alpha val="95000"/>
              </a:schemeClr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31D220-E972-9E52-C827-6B53AE54004F}"/>
              </a:ext>
            </a:extLst>
          </p:cNvPr>
          <p:cNvSpPr txBox="1"/>
          <p:nvPr/>
        </p:nvSpPr>
        <p:spPr>
          <a:xfrm>
            <a:off x="838200" y="5212005"/>
            <a:ext cx="577503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/>
              <a:t>Cyfansoddiad Côr Tŷ Tawe (2025a, t.5)</a:t>
            </a:r>
          </a:p>
          <a:p>
            <a:pPr marL="285750" indent="-285750">
              <a:buFontTx/>
              <a:buChar char="-"/>
            </a:pPr>
            <a:r>
              <a:rPr lang="cy-GB" sz="1400" i="1" noProof="0" dirty="0"/>
              <a:t>Hygyrchedd y geiriad i siaradwyr newydd (neu hyd yn oed siaradwyr mamiaith)?</a:t>
            </a:r>
          </a:p>
          <a:p>
            <a:pPr marL="285750" indent="-285750">
              <a:buFontTx/>
              <a:buChar char="-"/>
            </a:pPr>
            <a:r>
              <a:rPr lang="cy-GB" sz="1400" i="1" noProof="0" dirty="0"/>
              <a:t>Cydbwysedd buddiannau’r aelodaeth a chynnal gweithgareddau gyda chynulleidfaoedd sy’n aml yn ddi-Gymraeg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9B0EF9-50D6-2D96-0416-0614F76C3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5756" y="2032915"/>
            <a:ext cx="4130308" cy="3031308"/>
          </a:xfrm>
          <a:prstGeom prst="rect">
            <a:avLst/>
          </a:prstGeom>
          <a:ln>
            <a:solidFill>
              <a:schemeClr val="accent1">
                <a:alpha val="95000"/>
              </a:schemeClr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1F066C0-BBB6-F482-554B-789378438028}"/>
              </a:ext>
            </a:extLst>
          </p:cNvPr>
          <p:cNvSpPr txBox="1"/>
          <p:nvPr/>
        </p:nvSpPr>
        <p:spPr>
          <a:xfrm>
            <a:off x="7525756" y="5212005"/>
            <a:ext cx="45461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/>
              <a:t>Canllawiau Côr Tŷ Tawe (2026)</a:t>
            </a:r>
          </a:p>
          <a:p>
            <a:pPr marL="285750" indent="-285750">
              <a:buFontTx/>
              <a:buChar char="-"/>
            </a:pPr>
            <a:r>
              <a:rPr lang="cy-GB" sz="1400" i="1" noProof="0" dirty="0"/>
              <a:t>Ymyriad a lansiwyd gan siaradwyr mamiaith mewn ymateb i ganfyddiad o ormod o Saesneg, heb fewnbwn gan siaradwyr newydd - cyfreithlondeb siaradwyr newydd (</a:t>
            </a:r>
            <a:r>
              <a:rPr lang="cy-GB" sz="1400" i="1" noProof="0" dirty="0" err="1">
                <a:hlinkClick r:id="rId4"/>
              </a:rPr>
              <a:t>Hornby</a:t>
            </a:r>
            <a:r>
              <a:rPr lang="cy-GB" sz="1400" i="1" noProof="0" dirty="0">
                <a:hlinkClick r:id="rId4"/>
              </a:rPr>
              <a:t> a </a:t>
            </a:r>
            <a:r>
              <a:rPr lang="cy-GB" sz="1400" i="1" noProof="0" dirty="0" err="1">
                <a:hlinkClick r:id="rId4"/>
              </a:rPr>
              <a:t>Vigers</a:t>
            </a:r>
            <a:r>
              <a:rPr lang="cy-GB" sz="1400" i="1" noProof="0" dirty="0">
                <a:hlinkClick r:id="rId4"/>
              </a:rPr>
              <a:t>, 2018</a:t>
            </a:r>
            <a:r>
              <a:rPr lang="cy-GB" sz="1400" i="1" noProof="0" dirty="0"/>
              <a:t>)?</a:t>
            </a:r>
          </a:p>
          <a:p>
            <a:pPr marL="285750" indent="-285750">
              <a:buFontTx/>
              <a:buChar char="-"/>
            </a:pPr>
            <a:r>
              <a:rPr lang="cy-GB" sz="1400" i="1" noProof="0" dirty="0"/>
              <a:t>‘Plismona’ defnydd y Gymraeg?</a:t>
            </a:r>
          </a:p>
        </p:txBody>
      </p:sp>
    </p:spTree>
    <p:extLst>
      <p:ext uri="{BB962C8B-B14F-4D97-AF65-F5344CB8AC3E}">
        <p14:creationId xmlns:p14="http://schemas.microsoft.com/office/powerpoint/2010/main" val="3033483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C3B89-5A48-B96F-3DAF-62DD70C59A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CB18D-382C-97CE-124B-FA9CDF774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Côr Tŷ Tawe: cyrraedd at gonsensws allanol a mewnol o ran polisi iaith (2)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239C9E-FB23-3022-E68F-BFF003933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2866" y="1799415"/>
            <a:ext cx="5249832" cy="39550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7BD383-0512-2E74-AE48-1EF772F33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1" y="1799416"/>
            <a:ext cx="5318796" cy="395500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FA30E3D-EDB3-A5A0-AC0F-BC18B2CB6D19}"/>
              </a:ext>
            </a:extLst>
          </p:cNvPr>
          <p:cNvSpPr txBox="1"/>
          <p:nvPr/>
        </p:nvSpPr>
        <p:spPr>
          <a:xfrm>
            <a:off x="838199" y="5754417"/>
            <a:ext cx="1101205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500" noProof="0" dirty="0"/>
              <a:t>Côr Tŷ Tawe (2025b); Menter Iaith Abertawe (2025) – y tensiwn rhwng polisïau iaith y ddau gorff: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500" i="1" noProof="0" dirty="0" err="1"/>
              <a:t>Unieithrwydd</a:t>
            </a:r>
            <a:r>
              <a:rPr lang="cy-GB" sz="1500" i="1" noProof="0" dirty="0"/>
              <a:t> Gymraeg </a:t>
            </a:r>
            <a:r>
              <a:rPr lang="cy-GB" sz="1500" i="1" noProof="0" dirty="0" err="1"/>
              <a:t>vs</a:t>
            </a:r>
            <a:r>
              <a:rPr lang="cy-GB" sz="1500" i="1" noProof="0" dirty="0"/>
              <a:t>. Dwyieithrwydd Gymraeg-Saesneg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500" i="1" noProof="0" dirty="0"/>
              <a:t>Amcanion ac hunaniaeth y Côr (mewn partneriaeth â’r Fenter) </a:t>
            </a:r>
            <a:r>
              <a:rPr lang="cy-GB" sz="1500" i="1" noProof="0" dirty="0" err="1"/>
              <a:t>vs</a:t>
            </a:r>
            <a:r>
              <a:rPr lang="cy-GB" sz="1500" i="1" noProof="0" dirty="0"/>
              <a:t>. amcanion ac hunaniaeth y Fenter (mewn partneriaeth â’r Côr) </a:t>
            </a:r>
          </a:p>
        </p:txBody>
      </p:sp>
    </p:spTree>
    <p:extLst>
      <p:ext uri="{BB962C8B-B14F-4D97-AF65-F5344CB8AC3E}">
        <p14:creationId xmlns:p14="http://schemas.microsoft.com/office/powerpoint/2010/main" val="1670010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25269-CC67-685A-ACE4-CEC6E0118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7CD1F88-E442-08DF-E5F5-79E4F07EB00C}"/>
              </a:ext>
            </a:extLst>
          </p:cNvPr>
          <p:cNvSpPr txBox="1">
            <a:spLocks/>
          </p:cNvSpPr>
          <p:nvPr/>
        </p:nvSpPr>
        <p:spPr>
          <a:xfrm>
            <a:off x="828964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1" noProof="0" dirty="0"/>
              <a:t>Côr Tŷ Tawe: cyrraedd at gonsensws allanol a mewnol o ran polisi iaith (3)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95108FF-98ED-282E-E705-FC6DAF20FF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2586933"/>
              </p:ext>
            </p:extLst>
          </p:nvPr>
        </p:nvGraphicFramePr>
        <p:xfrm>
          <a:off x="1671781" y="2266469"/>
          <a:ext cx="8192655" cy="42264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DFF797DC-1E21-343C-7CF5-3FF16469EF4F}"/>
              </a:ext>
            </a:extLst>
          </p:cNvPr>
          <p:cNvSpPr/>
          <p:nvPr/>
        </p:nvSpPr>
        <p:spPr>
          <a:xfrm>
            <a:off x="135804" y="1977469"/>
            <a:ext cx="2679826" cy="2402203"/>
          </a:xfrm>
          <a:prstGeom prst="wedgeEllipseCallou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Galluogi a grymuso mentrau cymunedol i adeiladu cyfalaf hirdymor a chynaliadwy 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BE444883-64E2-B97E-E672-102267C589E7}"/>
              </a:ext>
            </a:extLst>
          </p:cNvPr>
          <p:cNvSpPr/>
          <p:nvPr/>
        </p:nvSpPr>
        <p:spPr>
          <a:xfrm>
            <a:off x="8513868" y="1302273"/>
            <a:ext cx="2886545" cy="2491129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Caniatáu i siaradwyr newydd gael cyfleoedd ystyrlon i gyfrannu at gyfalaf ieithyddol y gymuned 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3ECF6689-583A-3E4D-DBC1-A6F55FDE99B6}"/>
              </a:ext>
            </a:extLst>
          </p:cNvPr>
          <p:cNvSpPr/>
          <p:nvPr/>
        </p:nvSpPr>
        <p:spPr>
          <a:xfrm>
            <a:off x="9460871" y="4798336"/>
            <a:ext cx="2471688" cy="1522523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/>
              <a:t>Rôl unigolion – ‘cadernid iaith’ (</a:t>
            </a:r>
            <a:r>
              <a:rPr lang="cy-GB" noProof="0" dirty="0" err="1"/>
              <a:t>Elias</a:t>
            </a:r>
            <a:r>
              <a:rPr lang="cy-GB" noProof="0" dirty="0"/>
              <a:t>, 2026)?</a:t>
            </a:r>
          </a:p>
        </p:txBody>
      </p:sp>
    </p:spTree>
    <p:extLst>
      <p:ext uri="{BB962C8B-B14F-4D97-AF65-F5344CB8AC3E}">
        <p14:creationId xmlns:p14="http://schemas.microsoft.com/office/powerpoint/2010/main" val="177283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39898-464B-CD24-8CD9-D30624ED5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noProof="0" dirty="0"/>
              <a:t>Casgliadau: Cwpl o gwestiynau myfyriol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7AEF4-EE73-29A3-EE05-28B598256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8459"/>
            <a:ext cx="10753436" cy="74619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y-GB" sz="1800" noProof="0" dirty="0"/>
              <a:t>Mae Comisiwn Cymunedau Cymraeg (</a:t>
            </a:r>
            <a:r>
              <a:rPr lang="cy-GB" sz="1800" noProof="0" dirty="0">
                <a:hlinkClick r:id="rId2"/>
              </a:rPr>
              <a:t>Llywodraeth Cymru 2024, t.7</a:t>
            </a:r>
            <a:r>
              <a:rPr lang="cy-GB" sz="1800" noProof="0" dirty="0"/>
              <a:t>) yn trin ‘heneiddio’ fel ‘her strwythurol’. </a:t>
            </a:r>
          </a:p>
          <a:p>
            <a:pPr marL="0" indent="0" algn="just">
              <a:buNone/>
            </a:pPr>
            <a:r>
              <a:rPr lang="cy-GB" sz="1800" noProof="0" dirty="0"/>
              <a:t>A yw’n bosibl ail-fframio’r ymddeol fel ‘cyfle strwythurol’ – neu a fyddai hyn yn rhy ddelfrydol?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E50934-EA98-6FE1-0F44-BAB5E05910E5}"/>
              </a:ext>
            </a:extLst>
          </p:cNvPr>
          <p:cNvSpPr txBox="1"/>
          <p:nvPr/>
        </p:nvSpPr>
        <p:spPr>
          <a:xfrm>
            <a:off x="819727" y="3328524"/>
            <a:ext cx="10771909" cy="1494768"/>
          </a:xfrm>
          <a:prstGeom prst="rect">
            <a:avLst/>
          </a:prstGeom>
          <a:noFill/>
          <a:ln>
            <a:solidFill>
              <a:schemeClr val="accent1">
                <a:alpha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90000"/>
              </a:lnSpc>
              <a:spcBef>
                <a:spcPts val="1000"/>
              </a:spcBef>
            </a:pPr>
            <a:r>
              <a:rPr lang="cy-GB" noProof="0" dirty="0"/>
              <a:t>‘Hyrwyddo ac ehangu’r defnydd o’r iaith Gymraeg yn Ninas a Sir Abertawe’ yw nod Menter Iaith Abertawe (2026).</a:t>
            </a:r>
          </a:p>
          <a:p>
            <a:pPr algn="just">
              <a:lnSpc>
                <a:spcPct val="90000"/>
              </a:lnSpc>
              <a:spcBef>
                <a:spcPts val="1000"/>
              </a:spcBef>
            </a:pPr>
            <a:r>
              <a:rPr lang="cy-GB" noProof="0" dirty="0"/>
              <a:t>Mae’r Fenter yn ‘darparu’ llawer o gyfleoedd i ddefnyddio’r Gymraeg – sut y gallai’r Fenter gamu’n ôl a </a:t>
            </a:r>
            <a:r>
              <a:rPr lang="cy-GB" u="sng" noProof="0" dirty="0"/>
              <a:t>grymuso</a:t>
            </a:r>
            <a:r>
              <a:rPr lang="cy-GB" noProof="0" dirty="0"/>
              <a:t> pobl oedrannus i ehangu defnydd yr iaith, yn hytrach na wneud pethau ar eu cyfer?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214613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AC08B-EB4A-33F9-6EB9-DE17B5F55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E8E5D-84CA-DB05-4A11-60DED5AD43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3600" b="1" noProof="0" dirty="0"/>
              <a:t>Diolch am wrando!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CD92E9-790E-57C4-238E-557D13D49E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noProof="0" dirty="0"/>
              <a:t>Unrhyw gwestiynau?</a:t>
            </a:r>
          </a:p>
        </p:txBody>
      </p:sp>
    </p:spTree>
    <p:extLst>
      <p:ext uri="{BB962C8B-B14F-4D97-AF65-F5344CB8AC3E}">
        <p14:creationId xmlns:p14="http://schemas.microsoft.com/office/powerpoint/2010/main" val="13635851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89C510-0AF3-FF21-519D-11D6A544AB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340A9-6C5C-BCBB-1051-C35532369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858"/>
            <a:ext cx="10515600" cy="473075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Llyfryddiaeth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BC3DF-73E4-83B7-113A-60CD5D460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93510"/>
            <a:ext cx="10515600" cy="52500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300" noProof="0" dirty="0"/>
              <a:t>Comisiwn Cymunedau Cymraeg (2024) </a:t>
            </a:r>
            <a:r>
              <a:rPr lang="cy-GB" sz="1300" i="1" noProof="0" dirty="0"/>
              <a:t>Grymuso cymunedau, cryfhau’r Gymraeg: Adroddiad y Comisiwn Cymunedau Cymraeg ar gymunedau sydd â dwysedd uwch o siaradwyr Cymraeg.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2"/>
              </a:rPr>
              <a:t>https://www.llyw.cymru/sites/default/files/publications/2024-08/grymuso-cymunedau-cryfhaur-gymraeg.pdf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Comisiynydd y Gymraeg (2026a) </a:t>
            </a:r>
            <a:r>
              <a:rPr lang="cy-GB" sz="1300" i="1" noProof="0" dirty="0"/>
              <a:t>Cyfle ein cenhedlaeth - Sefyllfa’r Gymraeg 2021–25: Adroddiad 5-mlynedd Comisiynydd y Gymraeg.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3"/>
              </a:rPr>
              <a:t>https://www.comisiynyddygymraeg.cymru/media/yuamr5hs/cyfle-ein-cenhedlaeth_-adroddiad-5-mlynedd-comisiynydd-y-gymraeg.pdf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Comisiynydd y Gymraeg (2026b) </a:t>
            </a:r>
            <a:r>
              <a:rPr lang="cy-GB" sz="1300" i="1" noProof="0" dirty="0"/>
              <a:t>Dashfwrdd Data: Pwy sy’n siarad Cymraeg yng Nghymru?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4"/>
              </a:rPr>
              <a:t>https://www.comisiynyddygymraeg.cymru/polisi-ac-ymchwil/sefyllfar-gymraeg/cyfrifiad-2021/dashfwrdd-data-pwy-sy-n-siarad-cymraeg-yng-nghymru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Côr Tŷ Tawe (2024) [</a:t>
            </a:r>
            <a:r>
              <a:rPr lang="cy-GB" sz="1300" noProof="0" dirty="0" err="1"/>
              <a:t>Instagram</a:t>
            </a:r>
            <a:r>
              <a:rPr lang="cy-GB" sz="1300" noProof="0" dirty="0"/>
              <a:t>]. Ar gael yn: </a:t>
            </a:r>
            <a:r>
              <a:rPr lang="cy-GB" sz="1300" noProof="0" dirty="0">
                <a:hlinkClick r:id="rId5"/>
              </a:rPr>
              <a:t>https://www.instagram.com/cor_ty_tawe/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Côr Tŷ Tawe (2025a) </a:t>
            </a:r>
            <a:r>
              <a:rPr lang="cy-GB" sz="1300" i="1" noProof="0" dirty="0"/>
              <a:t>Cyfansoddiad. </a:t>
            </a:r>
            <a:r>
              <a:rPr lang="cy-GB" sz="1300" noProof="0" dirty="0"/>
              <a:t>Heb ei gyhoeddi. </a:t>
            </a:r>
          </a:p>
          <a:p>
            <a:pPr marL="0" indent="0">
              <a:buNone/>
            </a:pPr>
            <a:r>
              <a:rPr lang="cy-GB" sz="1300" noProof="0" dirty="0"/>
              <a:t>Côr Tŷ Tawe (2025b) [</a:t>
            </a:r>
            <a:r>
              <a:rPr lang="cy-GB" sz="1300" noProof="0" dirty="0" err="1"/>
              <a:t>Instagram</a:t>
            </a:r>
            <a:r>
              <a:rPr lang="cy-GB" sz="1300" noProof="0" dirty="0"/>
              <a:t>]. Ar gael yn: </a:t>
            </a:r>
            <a:r>
              <a:rPr lang="cy-GB" sz="1300" noProof="0" dirty="0">
                <a:hlinkClick r:id="rId5"/>
              </a:rPr>
              <a:t>https://www.instagram.com/cor_ty_tawe/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Côr Tŷ Tawe (2026) </a:t>
            </a:r>
            <a:r>
              <a:rPr lang="cy-GB" sz="1300" i="1" noProof="0" dirty="0"/>
              <a:t>Helpu ein dysgwyr i siarad Cymraeg. </a:t>
            </a:r>
            <a:r>
              <a:rPr lang="cy-GB" sz="1300" noProof="0" dirty="0"/>
              <a:t>Heb ei gyhoeddi. </a:t>
            </a:r>
          </a:p>
          <a:p>
            <a:pPr marL="0" indent="0">
              <a:buNone/>
            </a:pPr>
            <a:r>
              <a:rPr lang="cy-GB" sz="1300" noProof="0" dirty="0" err="1"/>
              <a:t>Dörnyei</a:t>
            </a:r>
            <a:r>
              <a:rPr lang="cy-GB" sz="1300" noProof="0" dirty="0"/>
              <a:t>, Z. (2005) </a:t>
            </a:r>
            <a:r>
              <a:rPr lang="cy-GB" sz="1300" i="1" noProof="0" dirty="0" err="1"/>
              <a:t>Psychology</a:t>
            </a:r>
            <a:r>
              <a:rPr lang="cy-GB" sz="1300" i="1" noProof="0" dirty="0"/>
              <a:t> of the </a:t>
            </a:r>
            <a:r>
              <a:rPr lang="cy-GB" sz="1300" i="1" noProof="0" dirty="0" err="1"/>
              <a:t>language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learner</a:t>
            </a:r>
            <a:r>
              <a:rPr lang="cy-GB" sz="1300" i="1" noProof="0" dirty="0"/>
              <a:t>: </a:t>
            </a:r>
            <a:r>
              <a:rPr lang="cy-GB" sz="1300" i="1" noProof="0" dirty="0" err="1"/>
              <a:t>Individual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differences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in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second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language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acquisition</a:t>
            </a:r>
            <a:r>
              <a:rPr lang="cy-GB" sz="1300" i="1" noProof="0" dirty="0"/>
              <a:t>. </a:t>
            </a:r>
            <a:r>
              <a:rPr lang="cy-GB" sz="1300" noProof="0" dirty="0" err="1"/>
              <a:t>Mahwah</a:t>
            </a:r>
            <a:r>
              <a:rPr lang="cy-GB" sz="1300" noProof="0" dirty="0"/>
              <a:t>: Lawrence </a:t>
            </a:r>
            <a:r>
              <a:rPr lang="cy-GB" sz="1300" noProof="0" dirty="0" err="1"/>
              <a:t>Erlbaum</a:t>
            </a:r>
            <a:r>
              <a:rPr lang="cy-GB" sz="1300" noProof="0" dirty="0"/>
              <a:t>.</a:t>
            </a:r>
          </a:p>
          <a:p>
            <a:pPr marL="0" indent="0">
              <a:buNone/>
            </a:pPr>
            <a:r>
              <a:rPr lang="cy-GB" sz="1300" noProof="0" dirty="0" err="1"/>
              <a:t>Elias</a:t>
            </a:r>
            <a:r>
              <a:rPr lang="cy-GB" sz="1300" noProof="0" dirty="0"/>
              <a:t>, O. (2026) ‘Cadernid Iaith a Newid Ymddygiad’ [PowerPoint], </a:t>
            </a:r>
            <a:r>
              <a:rPr lang="cy-GB" sz="1300" i="1" noProof="0" dirty="0"/>
              <a:t>EDCA7009C: Hyrwyddo'r Gymraeg</a:t>
            </a:r>
            <a:r>
              <a:rPr lang="cy-GB" sz="1300" noProof="0" dirty="0"/>
              <a:t>. Prifysgol Cymru Y Drindod Dewi Sant. 23 Mawrth. </a:t>
            </a:r>
          </a:p>
          <a:p>
            <a:pPr marL="0" indent="0">
              <a:buNone/>
            </a:pPr>
            <a:r>
              <a:rPr lang="cy-GB" sz="1300" noProof="0" dirty="0" err="1"/>
              <a:t>Evas</a:t>
            </a:r>
            <a:r>
              <a:rPr lang="cy-GB" sz="1300" noProof="0" dirty="0"/>
              <a:t>, J., </a:t>
            </a:r>
            <a:r>
              <a:rPr lang="cy-GB" sz="1300" noProof="0" dirty="0" err="1"/>
              <a:t>Mac</a:t>
            </a:r>
            <a:r>
              <a:rPr lang="cy-GB" sz="1300" noProof="0" dirty="0"/>
              <a:t> </a:t>
            </a:r>
            <a:r>
              <a:rPr lang="cy-GB" sz="1300" noProof="0" dirty="0" err="1"/>
              <a:t>Giolla</a:t>
            </a:r>
            <a:r>
              <a:rPr lang="cy-GB" sz="1300" noProof="0" dirty="0"/>
              <a:t> </a:t>
            </a:r>
            <a:r>
              <a:rPr lang="cy-GB" sz="1300" noProof="0" dirty="0" err="1"/>
              <a:t>Chríost</a:t>
            </a:r>
            <a:r>
              <a:rPr lang="cy-GB" sz="1300" noProof="0" dirty="0"/>
              <a:t>, D. ac Williams, C. (2014) </a:t>
            </a:r>
            <a:r>
              <a:rPr lang="cy-GB" sz="1300" i="1" noProof="0" dirty="0"/>
              <a:t>Adolygiad o Waith y Mentrau Iaith, y Cynlluniau Gweithredu Iaith a Chynllun Hybu’r Gymraeg Aman Tawe.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6"/>
              </a:rPr>
              <a:t>https://mentrauiaith.cymru/wp-content/uploads/2016/01/Adroddiad-Adolygiad-o-Waith-y-Mentrau-Iaith-y-Cynlluniau-Gweithredu-Iaith-a-Chynllun-Hybur-Gymraeg-Aman-Tawe-2014.pdf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Y Ganolfan Dysgu Cymraeg Genedlaethol (2025) </a:t>
            </a:r>
            <a:r>
              <a:rPr lang="cy-GB" sz="1300" i="1" noProof="0" dirty="0"/>
              <a:t>Dathlu Dysgu Cymraeg: Adroddiad Blynyddol y Ganolfan Dysgu Cymraeg Genedlaethol Blwyddyn Academaidd 2024-2025.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7"/>
              </a:rPr>
              <a:t>gdcg-nclw-adroddiad-blynyddol-2024-25.pdf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Y Ganolfan Dysgu Cymraeg Genedlaethol (2026) </a:t>
            </a:r>
            <a:r>
              <a:rPr lang="cy-GB" sz="1300" i="1" noProof="0" dirty="0"/>
              <a:t>Ystadegau 2023-2024: Data’r Ganolfan Dysgu Cymraeg Genedlaethol.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8"/>
              </a:rPr>
              <a:t>https://dysgucymraeg.cymru/amdanom-ni/cyhoeddi-data/ystadegau-2023-2024/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endParaRPr lang="cy-GB" sz="1000" noProof="0" dirty="0"/>
          </a:p>
        </p:txBody>
      </p:sp>
    </p:spTree>
    <p:extLst>
      <p:ext uri="{BB962C8B-B14F-4D97-AF65-F5344CB8AC3E}">
        <p14:creationId xmlns:p14="http://schemas.microsoft.com/office/powerpoint/2010/main" val="2084880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758361-1030-953F-A77B-BAAEC4A54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4EE67-9860-9A30-9748-4544F6ADB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858"/>
            <a:ext cx="10515600" cy="473075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Llyfryddiaeth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4465A-6E50-9D5E-313D-977CBD3A4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93510"/>
            <a:ext cx="10515600" cy="52500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300" noProof="0" dirty="0" err="1"/>
              <a:t>Hornsby</a:t>
            </a:r>
            <a:r>
              <a:rPr lang="cy-GB" sz="1300" noProof="0" dirty="0"/>
              <a:t>, M. a </a:t>
            </a:r>
            <a:r>
              <a:rPr lang="cy-GB" sz="1300" noProof="0" dirty="0" err="1"/>
              <a:t>Vigers</a:t>
            </a:r>
            <a:r>
              <a:rPr lang="cy-GB" sz="1300" noProof="0" dirty="0"/>
              <a:t>, D. (2017) ‘“New” </a:t>
            </a:r>
            <a:r>
              <a:rPr lang="cy-GB" sz="1300" noProof="0" dirty="0" err="1"/>
              <a:t>speakers</a:t>
            </a:r>
            <a:r>
              <a:rPr lang="cy-GB" sz="1300" noProof="0" dirty="0"/>
              <a:t> </a:t>
            </a:r>
            <a:r>
              <a:rPr lang="cy-GB" sz="1300" noProof="0" dirty="0" err="1"/>
              <a:t>in</a:t>
            </a:r>
            <a:r>
              <a:rPr lang="cy-GB" sz="1300" noProof="0" dirty="0"/>
              <a:t> the </a:t>
            </a:r>
            <a:r>
              <a:rPr lang="cy-GB" sz="1300" noProof="0" dirty="0" err="1"/>
              <a:t>heartlands</a:t>
            </a:r>
            <a:r>
              <a:rPr lang="cy-GB" sz="1300" noProof="0" dirty="0"/>
              <a:t>: </a:t>
            </a:r>
            <a:r>
              <a:rPr lang="cy-GB" sz="1300" noProof="0" dirty="0" err="1"/>
              <a:t>struggles</a:t>
            </a:r>
            <a:r>
              <a:rPr lang="cy-GB" sz="1300" noProof="0" dirty="0"/>
              <a:t> </a:t>
            </a:r>
            <a:r>
              <a:rPr lang="cy-GB" sz="1300" noProof="0" dirty="0" err="1"/>
              <a:t>for</a:t>
            </a:r>
            <a:r>
              <a:rPr lang="cy-GB" sz="1300" noProof="0" dirty="0"/>
              <a:t> </a:t>
            </a:r>
            <a:r>
              <a:rPr lang="cy-GB" sz="1300" noProof="0" dirty="0" err="1"/>
              <a:t>speaker</a:t>
            </a:r>
            <a:r>
              <a:rPr lang="cy-GB" sz="1300" noProof="0" dirty="0"/>
              <a:t> </a:t>
            </a:r>
            <a:r>
              <a:rPr lang="cy-GB" sz="1300" noProof="0" dirty="0" err="1"/>
              <a:t>legitimacy</a:t>
            </a:r>
            <a:r>
              <a:rPr lang="cy-GB" sz="1300" noProof="0" dirty="0"/>
              <a:t> </a:t>
            </a:r>
            <a:r>
              <a:rPr lang="cy-GB" sz="1300" noProof="0" dirty="0" err="1"/>
              <a:t>in</a:t>
            </a:r>
            <a:r>
              <a:rPr lang="cy-GB" sz="1300" noProof="0" dirty="0"/>
              <a:t> Wales’, </a:t>
            </a:r>
            <a:r>
              <a:rPr lang="cy-GB" sz="1300" i="1" noProof="0" dirty="0" err="1"/>
              <a:t>Journal</a:t>
            </a:r>
            <a:r>
              <a:rPr lang="cy-GB" sz="1300" i="1" noProof="0" dirty="0"/>
              <a:t> of </a:t>
            </a:r>
            <a:r>
              <a:rPr lang="cy-GB" sz="1300" i="1" noProof="0" dirty="0" err="1"/>
              <a:t>Multilingual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and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Multicultural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Development</a:t>
            </a:r>
            <a:r>
              <a:rPr lang="cy-GB" sz="1300" noProof="0" dirty="0"/>
              <a:t> 39 (5), tt. 419-430.</a:t>
            </a:r>
          </a:p>
          <a:p>
            <a:pPr marL="0" indent="0">
              <a:buNone/>
            </a:pPr>
            <a:r>
              <a:rPr lang="cy-GB" sz="1300" noProof="0" dirty="0"/>
              <a:t>Ioan, G. (2010) </a:t>
            </a:r>
            <a:r>
              <a:rPr lang="cy-GB" sz="1300" i="1" noProof="0" dirty="0"/>
              <a:t>Gorwelion Newydd: awgrymiadau ar gyfer cyfnod newydd mewn cynllunio iaith yng Nghymru</a:t>
            </a:r>
            <a:r>
              <a:rPr lang="cy-GB" sz="1300" noProof="0" dirty="0"/>
              <a:t>. Castellnewydd Emlyn: Y Ganolfan Cynllunio Iaith.</a:t>
            </a:r>
          </a:p>
          <a:p>
            <a:pPr marL="0" indent="0">
              <a:buNone/>
            </a:pPr>
            <a:r>
              <a:rPr lang="cy-GB" sz="1300" noProof="0" dirty="0"/>
              <a:t>Jones, K., </a:t>
            </a:r>
            <a:r>
              <a:rPr lang="cy-GB" sz="1300" noProof="0" dirty="0" err="1"/>
              <a:t>Eaves</a:t>
            </a:r>
            <a:r>
              <a:rPr lang="cy-GB" sz="1300" noProof="0" dirty="0"/>
              <a:t>, S. ac Ioan, G. (2007) </a:t>
            </a:r>
            <a:r>
              <a:rPr lang="cy-GB" sz="1300" i="1" noProof="0" dirty="0"/>
              <a:t>Creu Cymru Gwbl Ddwyieithog: Cyfleodd deddfu a gweithredu polisi. </a:t>
            </a:r>
            <a:r>
              <a:rPr lang="cy-GB" sz="1300" noProof="0" dirty="0"/>
              <a:t>Castellnewydd Emlyn: </a:t>
            </a:r>
            <a:r>
              <a:rPr lang="cy-GB" sz="1300" noProof="0" dirty="0" err="1"/>
              <a:t>Cwmniiaith</a:t>
            </a:r>
            <a:r>
              <a:rPr lang="cy-GB" sz="1300" noProof="0" dirty="0"/>
              <a:t>.</a:t>
            </a:r>
          </a:p>
          <a:p>
            <a:pPr marL="0" indent="0">
              <a:buNone/>
            </a:pPr>
            <a:r>
              <a:rPr lang="cy-GB" sz="1300" noProof="0" dirty="0"/>
              <a:t>Llywodraeth Cymru (2017) </a:t>
            </a:r>
            <a:r>
              <a:rPr lang="cy-GB" sz="1300" i="1" noProof="0" dirty="0"/>
              <a:t>Cymraeg 2050: Miliwn o Siaradwyr.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2"/>
              </a:rPr>
              <a:t>https://www.llyw.cymru/sites/default/files/publications/2019-03/cymraeg-2050-strategaeth-y-gymraeg-v1-1.pdf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Menter Iaith Abertawe (2023) </a:t>
            </a:r>
            <a:r>
              <a:rPr lang="cy-GB" sz="1300" i="1" noProof="0" dirty="0"/>
              <a:t>Canllawiau Caffi Bore Sadwrn. </a:t>
            </a:r>
            <a:r>
              <a:rPr lang="cy-GB" sz="1300" noProof="0" dirty="0"/>
              <a:t>Heb ei gyhoeddi. </a:t>
            </a:r>
          </a:p>
          <a:p>
            <a:pPr marL="0" indent="0">
              <a:buNone/>
            </a:pPr>
            <a:r>
              <a:rPr lang="cy-GB" sz="1300" noProof="0" dirty="0"/>
              <a:t>Menter Iaith Abertawe (2024) </a:t>
            </a:r>
            <a:r>
              <a:rPr lang="cy-GB" sz="1300" i="1" noProof="0" dirty="0"/>
              <a:t>Adroddiad Blynyddol 2023-24.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3"/>
              </a:rPr>
              <a:t>https://img1.wsimg.com/blobby/go/4202b89f-e297-411b-b1f1-0521ef34ecca/downloads/Adroddiad%20Blynyddol%20MIA%202023-24.pdf?ver=1768219242206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Menter Iaith Abertawe (2025) [</a:t>
            </a:r>
            <a:r>
              <a:rPr lang="cy-GB" sz="1300" noProof="0" dirty="0" err="1"/>
              <a:t>Instagram</a:t>
            </a:r>
            <a:r>
              <a:rPr lang="cy-GB" sz="1300" noProof="0" dirty="0"/>
              <a:t>]. Ar gael yn: </a:t>
            </a:r>
            <a:r>
              <a:rPr lang="cy-GB" sz="1300" noProof="0" dirty="0">
                <a:hlinkClick r:id="rId4"/>
              </a:rPr>
              <a:t>https://www.instagram.com/menterabertawe/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Menter Iaith Abertawe (2026) </a:t>
            </a:r>
            <a:r>
              <a:rPr lang="cy-GB" sz="1300" i="1" noProof="0" dirty="0"/>
              <a:t>Newyddion | </a:t>
            </a:r>
            <a:r>
              <a:rPr lang="cy-GB" sz="1300" i="1" noProof="0" dirty="0" err="1"/>
              <a:t>News</a:t>
            </a:r>
            <a:r>
              <a:rPr lang="cy-GB" sz="1300" i="1" noProof="0" dirty="0"/>
              <a:t>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5"/>
              </a:rPr>
              <a:t>https://menterabertawe.org/newyddion-%7C-news</a:t>
            </a:r>
            <a:r>
              <a:rPr lang="cy-GB" sz="1300" noProof="0" dirty="0"/>
              <a:t> (Cyrchwyd: 27 Mawrth 2026).</a:t>
            </a:r>
          </a:p>
          <a:p>
            <a:pPr marL="0" indent="0">
              <a:buNone/>
            </a:pPr>
            <a:r>
              <a:rPr lang="cy-GB" sz="1300" noProof="0" dirty="0" err="1"/>
              <a:t>Pujolar</a:t>
            </a:r>
            <a:r>
              <a:rPr lang="cy-GB" sz="1300" noProof="0" dirty="0"/>
              <a:t>, J. a </a:t>
            </a:r>
            <a:r>
              <a:rPr lang="cy-GB" sz="1300" noProof="0" dirty="0" err="1"/>
              <a:t>Puigdevall</a:t>
            </a:r>
            <a:r>
              <a:rPr lang="cy-GB" sz="1300" noProof="0" dirty="0"/>
              <a:t>, M. (2015) ‘</a:t>
            </a:r>
            <a:r>
              <a:rPr lang="cy-GB" sz="1300" noProof="0" dirty="0" err="1"/>
              <a:t>Linguistic</a:t>
            </a:r>
            <a:r>
              <a:rPr lang="cy-GB" sz="1300" noProof="0" dirty="0"/>
              <a:t> </a:t>
            </a:r>
            <a:r>
              <a:rPr lang="cy-GB" sz="1300" i="1" noProof="0" dirty="0"/>
              <a:t>mudes</a:t>
            </a:r>
            <a:r>
              <a:rPr lang="cy-GB" sz="1300" noProof="0" dirty="0"/>
              <a:t>: </a:t>
            </a:r>
            <a:r>
              <a:rPr lang="cy-GB" sz="1300" noProof="0" dirty="0" err="1"/>
              <a:t>how</a:t>
            </a:r>
            <a:r>
              <a:rPr lang="cy-GB" sz="1300" noProof="0" dirty="0"/>
              <a:t> to </a:t>
            </a:r>
            <a:r>
              <a:rPr lang="cy-GB" sz="1300" noProof="0" dirty="0" err="1"/>
              <a:t>become</a:t>
            </a:r>
            <a:r>
              <a:rPr lang="cy-GB" sz="1300" noProof="0" dirty="0"/>
              <a:t> a </a:t>
            </a:r>
            <a:r>
              <a:rPr lang="cy-GB" sz="1300" noProof="0" dirty="0" err="1"/>
              <a:t>new</a:t>
            </a:r>
            <a:r>
              <a:rPr lang="cy-GB" sz="1300" noProof="0" dirty="0"/>
              <a:t> </a:t>
            </a:r>
            <a:r>
              <a:rPr lang="cy-GB" sz="1300" noProof="0" dirty="0" err="1"/>
              <a:t>speaker</a:t>
            </a:r>
            <a:r>
              <a:rPr lang="cy-GB" sz="1300" noProof="0" dirty="0"/>
              <a:t> </a:t>
            </a:r>
            <a:r>
              <a:rPr lang="cy-GB" sz="1300" noProof="0" dirty="0" err="1"/>
              <a:t>in</a:t>
            </a:r>
            <a:r>
              <a:rPr lang="cy-GB" sz="1300" noProof="0" dirty="0"/>
              <a:t> Catalonia’, </a:t>
            </a:r>
            <a:r>
              <a:rPr lang="cy-GB" sz="1300" i="1" noProof="0" dirty="0"/>
              <a:t>International </a:t>
            </a:r>
            <a:r>
              <a:rPr lang="cy-GB" sz="1300" i="1" noProof="0" dirty="0" err="1"/>
              <a:t>Journal</a:t>
            </a:r>
            <a:r>
              <a:rPr lang="cy-GB" sz="1300" i="1" noProof="0" dirty="0"/>
              <a:t> of the </a:t>
            </a:r>
            <a:r>
              <a:rPr lang="cy-GB" sz="1300" i="1" noProof="0" dirty="0" err="1"/>
              <a:t>Sociology</a:t>
            </a:r>
            <a:r>
              <a:rPr lang="cy-GB" sz="1300" i="1" noProof="0" dirty="0"/>
              <a:t> of </a:t>
            </a:r>
            <a:r>
              <a:rPr lang="cy-GB" sz="1300" i="1" noProof="0" dirty="0" err="1"/>
              <a:t>Language</a:t>
            </a:r>
            <a:r>
              <a:rPr lang="cy-GB" sz="1300" i="1" noProof="0" dirty="0"/>
              <a:t>,</a:t>
            </a:r>
            <a:r>
              <a:rPr lang="cy-GB" sz="1300" noProof="0" dirty="0"/>
              <a:t> 231, tt. 167-187. </a:t>
            </a:r>
          </a:p>
          <a:p>
            <a:pPr marL="0" indent="0">
              <a:buNone/>
            </a:pPr>
            <a:r>
              <a:rPr lang="cy-GB" sz="1300" noProof="0" dirty="0"/>
              <a:t>Siop Tŷ Tawe (2026) Hafan | </a:t>
            </a:r>
            <a:r>
              <a:rPr lang="cy-GB" sz="1300" noProof="0" dirty="0" err="1"/>
              <a:t>Home</a:t>
            </a:r>
            <a:r>
              <a:rPr lang="cy-GB" sz="1300" noProof="0" dirty="0"/>
              <a:t>. Ar gael yn: </a:t>
            </a:r>
            <a:r>
              <a:rPr lang="cy-GB" sz="1300" noProof="0" dirty="0">
                <a:hlinkClick r:id="rId6"/>
              </a:rPr>
              <a:t>https://sioptytawe.co.uk/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 err="1"/>
              <a:t>StatsCymru</a:t>
            </a:r>
            <a:r>
              <a:rPr lang="cy-GB" sz="1300" noProof="0" dirty="0"/>
              <a:t> (2023) </a:t>
            </a:r>
            <a:r>
              <a:rPr lang="cy-GB" sz="1300" i="1" noProof="0" dirty="0"/>
              <a:t>Amcangyfrifon o'r boblogaeth yn ôl awdurdod lleol ac oedran. </a:t>
            </a:r>
            <a:r>
              <a:rPr lang="cy-GB" sz="1300" noProof="0" dirty="0"/>
              <a:t>Ar gael yn: </a:t>
            </a:r>
            <a:r>
              <a:rPr lang="cy-GB" sz="1300" noProof="0" dirty="0">
                <a:hlinkClick r:id="rId7"/>
              </a:rPr>
              <a:t>https://statscymru.llyw.cymru/Catalogue/Population-and-Migration/Population/Estimates/Local-Authority/PopulationEstimates-by-LocalAuthority-Age</a:t>
            </a:r>
            <a:r>
              <a:rPr lang="cy-GB" sz="1300" noProof="0" dirty="0"/>
              <a:t> (Cyrchwyd: 21 Chwefror 2026). </a:t>
            </a:r>
          </a:p>
          <a:p>
            <a:pPr marL="0" indent="0">
              <a:buNone/>
            </a:pPr>
            <a:r>
              <a:rPr lang="cy-GB" sz="1300" noProof="0" dirty="0" err="1"/>
              <a:t>Tilley</a:t>
            </a:r>
            <a:r>
              <a:rPr lang="cy-GB" sz="1300" noProof="0" dirty="0"/>
              <a:t>, E. (2020) </a:t>
            </a:r>
            <a:r>
              <a:rPr lang="cy-GB" sz="1300" i="1" noProof="0" dirty="0" err="1"/>
              <a:t>Narratives</a:t>
            </a:r>
            <a:r>
              <a:rPr lang="cy-GB" sz="1300" i="1" noProof="0" dirty="0"/>
              <a:t> of </a:t>
            </a:r>
            <a:r>
              <a:rPr lang="cy-GB" sz="1300" i="1" noProof="0" dirty="0" err="1"/>
              <a:t>Belonging</a:t>
            </a:r>
            <a:r>
              <a:rPr lang="cy-GB" sz="1300" i="1" noProof="0" dirty="0"/>
              <a:t>: </a:t>
            </a:r>
            <a:r>
              <a:rPr lang="cy-GB" sz="1300" i="1" noProof="0" dirty="0" err="1"/>
              <a:t>Experiences</a:t>
            </a:r>
            <a:r>
              <a:rPr lang="cy-GB" sz="1300" i="1" noProof="0" dirty="0"/>
              <a:t> of </a:t>
            </a:r>
            <a:r>
              <a:rPr lang="cy-GB" sz="1300" i="1" noProof="0" dirty="0" err="1"/>
              <a:t>Learning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and</a:t>
            </a:r>
            <a:r>
              <a:rPr lang="cy-GB" sz="1300" i="1" noProof="0" dirty="0"/>
              <a:t> </a:t>
            </a:r>
            <a:r>
              <a:rPr lang="cy-GB" sz="1300" i="1" noProof="0" dirty="0" err="1"/>
              <a:t>Using</a:t>
            </a:r>
            <a:r>
              <a:rPr lang="cy-GB" sz="1300" i="1" noProof="0" dirty="0"/>
              <a:t> Welsh of </a:t>
            </a:r>
            <a:r>
              <a:rPr lang="cy-GB" sz="1300" i="1" noProof="0" dirty="0" err="1"/>
              <a:t>Adult</a:t>
            </a:r>
            <a:r>
              <a:rPr lang="cy-GB" sz="1300" i="1" noProof="0" dirty="0"/>
              <a:t> “New </a:t>
            </a:r>
            <a:r>
              <a:rPr lang="cy-GB" sz="1300" i="1" noProof="0" dirty="0" err="1"/>
              <a:t>Speakers</a:t>
            </a:r>
            <a:r>
              <a:rPr lang="cy-GB" sz="1300" i="1" noProof="0" dirty="0"/>
              <a:t>” </a:t>
            </a:r>
            <a:r>
              <a:rPr lang="cy-GB" sz="1300" i="1" noProof="0" dirty="0" err="1"/>
              <a:t>in</a:t>
            </a:r>
            <a:r>
              <a:rPr lang="cy-GB" sz="1300" i="1" noProof="0" dirty="0"/>
              <a:t> North West Wales. </a:t>
            </a:r>
            <a:r>
              <a:rPr lang="cy-GB" sz="1300" noProof="0" dirty="0"/>
              <a:t>Traethawd ymchwil PhD. Prifysgol Bangor. Ar gael yn: </a:t>
            </a:r>
            <a:r>
              <a:rPr lang="cy-GB" sz="1300" noProof="0" dirty="0">
                <a:hlinkClick r:id="rId8"/>
              </a:rPr>
              <a:t>https://research.bangor.ac.uk/en/studentTheses/narratives-of-belonging-experiences-of-learning-and-using-welsh-o/</a:t>
            </a:r>
            <a:r>
              <a:rPr lang="cy-GB" sz="1300" noProof="0" dirty="0"/>
              <a:t> (Cyrchwyd: 27 Mawrth 2026). </a:t>
            </a:r>
          </a:p>
          <a:p>
            <a:pPr marL="0" indent="0">
              <a:buNone/>
            </a:pPr>
            <a:r>
              <a:rPr lang="cy-GB" sz="1300" noProof="0" dirty="0"/>
              <a:t>Walsh, J. ac </a:t>
            </a:r>
            <a:r>
              <a:rPr lang="cy-GB" sz="1300" noProof="0" dirty="0" err="1"/>
              <a:t>O’Rourke</a:t>
            </a:r>
            <a:r>
              <a:rPr lang="cy-GB" sz="1300" noProof="0" dirty="0"/>
              <a:t>, B. (2014) ‘La </a:t>
            </a:r>
            <a:r>
              <a:rPr lang="cy-GB" sz="1300" noProof="0" dirty="0" err="1"/>
              <a:t>conversió</a:t>
            </a:r>
            <a:r>
              <a:rPr lang="cy-GB" sz="1300" noProof="0" dirty="0"/>
              <a:t> </a:t>
            </a:r>
            <a:r>
              <a:rPr lang="cy-GB" sz="1300" noProof="0" dirty="0" err="1"/>
              <a:t>en</a:t>
            </a:r>
            <a:r>
              <a:rPr lang="cy-GB" sz="1300" noProof="0" dirty="0"/>
              <a:t> </a:t>
            </a:r>
            <a:r>
              <a:rPr lang="cy-GB" sz="1300" noProof="0" dirty="0" err="1"/>
              <a:t>nous</a:t>
            </a:r>
            <a:r>
              <a:rPr lang="cy-GB" sz="1300" noProof="0" dirty="0"/>
              <a:t> </a:t>
            </a:r>
            <a:r>
              <a:rPr lang="cy-GB" sz="1300" noProof="0" dirty="0" err="1"/>
              <a:t>parlants</a:t>
            </a:r>
            <a:r>
              <a:rPr lang="cy-GB" sz="1300" noProof="0" dirty="0"/>
              <a:t> </a:t>
            </a:r>
            <a:r>
              <a:rPr lang="cy-GB" sz="1300" noProof="0" dirty="0" err="1"/>
              <a:t>d’irlandès</a:t>
            </a:r>
            <a:r>
              <a:rPr lang="cy-GB" sz="1300" noProof="0" dirty="0"/>
              <a:t>: les mudes </a:t>
            </a:r>
            <a:r>
              <a:rPr lang="cy-GB" sz="1300" noProof="0" dirty="0" err="1"/>
              <a:t>lingüístiques</a:t>
            </a:r>
            <a:r>
              <a:rPr lang="cy-GB" sz="1300" noProof="0" dirty="0"/>
              <a:t> </a:t>
            </a:r>
            <a:r>
              <a:rPr lang="cy-GB" sz="1300" noProof="0" dirty="0" err="1"/>
              <a:t>al</a:t>
            </a:r>
            <a:r>
              <a:rPr lang="cy-GB" sz="1300" noProof="0" dirty="0"/>
              <a:t> </a:t>
            </a:r>
            <a:r>
              <a:rPr lang="cy-GB" sz="1300" noProof="0" dirty="0" err="1"/>
              <a:t>llarg</a:t>
            </a:r>
            <a:r>
              <a:rPr lang="cy-GB" sz="1300" noProof="0" dirty="0"/>
              <a:t> del </a:t>
            </a:r>
            <a:r>
              <a:rPr lang="cy-GB" sz="1300" noProof="0" dirty="0" err="1"/>
              <a:t>cicle</a:t>
            </a:r>
            <a:r>
              <a:rPr lang="cy-GB" sz="1300" noProof="0" dirty="0"/>
              <a:t> </a:t>
            </a:r>
            <a:r>
              <a:rPr lang="cy-GB" sz="1300" noProof="0" dirty="0" err="1"/>
              <a:t>vital</a:t>
            </a:r>
            <a:r>
              <a:rPr lang="cy-GB" sz="1300" noProof="0" dirty="0"/>
              <a:t>’, </a:t>
            </a:r>
            <a:r>
              <a:rPr lang="cy-GB" sz="1300" i="1" noProof="0" dirty="0" err="1"/>
              <a:t>Digithum</a:t>
            </a:r>
            <a:r>
              <a:rPr lang="cy-GB" sz="1300" noProof="0" dirty="0"/>
              <a:t> 16, tt. 25-32. </a:t>
            </a:r>
          </a:p>
        </p:txBody>
      </p:sp>
    </p:spTree>
    <p:extLst>
      <p:ext uri="{BB962C8B-B14F-4D97-AF65-F5344CB8AC3E}">
        <p14:creationId xmlns:p14="http://schemas.microsoft.com/office/powerpoint/2010/main" val="6788121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FEDDB-FFA3-AAF4-A416-F63142555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noProof="0" dirty="0"/>
              <a:t>Datganiad Defnydd o Ddeallusrwydd Artiffisial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6C85E-7DE7-AFBB-6713-0901403B6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1400" noProof="0" dirty="0"/>
              <a:t>Rwy’n cydnabod y defnydd o Cysill (ar gael ar gyfrifiaduron PCYDDS) ar 27 Mawrth 2026 i wirio fy ngwaith. </a:t>
            </a:r>
          </a:p>
          <a:p>
            <a:pPr marL="0" indent="0">
              <a:buNone/>
            </a:pPr>
            <a:r>
              <a:rPr lang="cy-GB" sz="1400" noProof="0" dirty="0"/>
              <a:t>Rwy’n cadarnhau nad ydw i wedi cyflwyno unrhyw destun a gynhyrchir gan ddeallusrwydd artiffisial fel fy ngwaith fy hun. </a:t>
            </a:r>
          </a:p>
          <a:p>
            <a:pPr marL="0" indent="0">
              <a:buNone/>
            </a:pPr>
            <a:r>
              <a:rPr lang="cy-GB" sz="1400" noProof="0" dirty="0"/>
              <a:t>Rwy’n cadarnhau bod gennyf gopïau o’m drafftiau, fy nodiadau ac unrhyw adnoddau eraill y defnyddiais cyn ac ar ôl defnyddio offer deallusrwydd artiffisial y gellir gofyn i mi eu darparu fel tystiolaeth. </a:t>
            </a:r>
          </a:p>
        </p:txBody>
      </p:sp>
    </p:spTree>
    <p:extLst>
      <p:ext uri="{BB962C8B-B14F-4D97-AF65-F5344CB8AC3E}">
        <p14:creationId xmlns:p14="http://schemas.microsoft.com/office/powerpoint/2010/main" val="12105128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2771</TotalTime>
  <Words>2471</Words>
  <Application>Microsoft Office PowerPoint</Application>
  <PresentationFormat>Widescreen</PresentationFormat>
  <Paragraphs>143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“Cyflwynwch yn feirniadol asesiad o sefyllfa/gymdogaeth ieithyddol benodol, gan gynnig syniadau a chynlluniau ar gyfer adfer iaith yn y sefyllfa honno.”</vt:lpstr>
      <vt:lpstr>Cynnwys</vt:lpstr>
      <vt:lpstr>Ymateb i’r bwlch mewn polisi ac ymchwil ar y muda ymddeol </vt:lpstr>
      <vt:lpstr>Trosolwg y Gymraeg yn  Ninas a Sir Abertawe </vt:lpstr>
      <vt:lpstr>Cyfleoedd i siaradwyr Cymraeg sy’n oedolion   ‘o dan’ faner Menter Iaith Abertawe</vt:lpstr>
      <vt:lpstr>Caffi Bore Sadwrn: potensial i ‘osod seiliau tymor hir’ o ‘gyfalaf cymdeithasol ieithyddol’ (1)</vt:lpstr>
      <vt:lpstr>Caffi Bore Sadwrn: potensial i ‘osod seiliau tymor hir’ o ‘gyfalaf cymdeithasol ieithyddol’ (2)</vt:lpstr>
      <vt:lpstr>Caffi Bore Sadwrn: potensial i ‘osod seiliau tymor hir’ o ‘gyfalaf cymdeithasol ieithyddol’ (3)</vt:lpstr>
      <vt:lpstr>Côr Tŷ Tawe: cyrraedd at gonsensws allanol a mewnol o ran polisi iaith (1)</vt:lpstr>
      <vt:lpstr>Côr Tŷ Tawe: cyrraedd at gonsensws allanol a mewnol o ran polisi iaith (2)</vt:lpstr>
      <vt:lpstr>PowerPoint Presentation</vt:lpstr>
      <vt:lpstr>Casgliadau: Cwpl o gwestiynau myfyriol</vt:lpstr>
      <vt:lpstr>Diolch am wrando!</vt:lpstr>
      <vt:lpstr>Llyfryddiaeth (1)</vt:lpstr>
      <vt:lpstr>Llyfryddiaeth (2)</vt:lpstr>
      <vt:lpstr>Datganiad Defnydd o Ddeallusrwydd Artiffisial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Buckley (2516484)</dc:creator>
  <cp:lastModifiedBy>Richard Buckley</cp:lastModifiedBy>
  <cp:revision>32</cp:revision>
  <dcterms:created xsi:type="dcterms:W3CDTF">2025-11-23T14:59:51Z</dcterms:created>
  <dcterms:modified xsi:type="dcterms:W3CDTF">2026-04-07T18:48:19Z</dcterms:modified>
</cp:coreProperties>
</file>