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351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94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97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166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940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564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09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746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960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865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91711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451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30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96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216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2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BB0E021-6761-4589-B9EC-524D9F5F191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DDF9662-7F6A-483F-8F96-6AAF4AF58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423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4ED5662-1F50-03CB-4537-3085A1022555}"/>
              </a:ext>
            </a:extLst>
          </p:cNvPr>
          <p:cNvSpPr txBox="1"/>
          <p:nvPr/>
        </p:nvSpPr>
        <p:spPr>
          <a:xfrm>
            <a:off x="1295400" y="1225603"/>
            <a:ext cx="9296400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1800" dirty="0">
              <a:effectLst/>
              <a:latin typeface="Arial Rounded MT Bold" panose="020F07040305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 : Alina Smalbergher</a:t>
            </a:r>
            <a:b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 Number : 2114414</a:t>
            </a:r>
            <a:b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effectLst/>
                <a:latin typeface="Arial Rounded MT Bold" panose="020F07040305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Foreign Languages &amp; Cultural Awareness (BMIH5003)</a:t>
            </a:r>
            <a:br>
              <a:rPr lang="en-GB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: Jinping Li</a:t>
            </a:r>
          </a:p>
          <a:p>
            <a:pPr algn="ctr"/>
            <a:endParaRPr lang="en-GB" sz="2800" dirty="0">
              <a:latin typeface="Arial Rounded MT Bold" panose="020F07040305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effectLst/>
              <a:latin typeface="Arial Rounded MT Bold" panose="020F07040305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latin typeface="Arial Rounded MT Bold" panose="020F07040305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effectLst/>
              <a:latin typeface="Arial Rounded MT Bold" panose="020F07040305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effectLst/>
              <a:latin typeface="Arial Rounded MT Bold" panose="020F07040305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October 2022</a:t>
            </a:r>
            <a:endParaRPr lang="en-GB" sz="2800" dirty="0"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831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B37F4-F14F-431E-3B2A-736E25C9F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4363"/>
            <a:ext cx="9144000" cy="2895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 Rounded MT Bold" panose="020F07040305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B245BF-B257-3590-53BB-7ADBE2E36A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62600" y="3509963"/>
            <a:ext cx="609600" cy="6096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B144CB-1C0F-125E-F16D-944C4427C6FB}"/>
              </a:ext>
            </a:extLst>
          </p:cNvPr>
          <p:cNvSpPr/>
          <p:nvPr/>
        </p:nvSpPr>
        <p:spPr>
          <a:xfrm>
            <a:off x="3542258" y="1138833"/>
            <a:ext cx="5107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Room booking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81EE8D-A4A0-1E6A-3D9E-9E5E89CF0BD8}"/>
              </a:ext>
            </a:extLst>
          </p:cNvPr>
          <p:cNvSpPr/>
          <p:nvPr/>
        </p:nvSpPr>
        <p:spPr>
          <a:xfrm>
            <a:off x="4354234" y="2131516"/>
            <a:ext cx="36359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Recording</a:t>
            </a:r>
          </a:p>
        </p:txBody>
      </p:sp>
    </p:spTree>
    <p:extLst>
      <p:ext uri="{BB962C8B-B14F-4D97-AF65-F5344CB8AC3E}">
        <p14:creationId xmlns:p14="http://schemas.microsoft.com/office/powerpoint/2010/main" val="91179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</TotalTime>
  <Words>33</Words>
  <Application>Microsoft Office PowerPoint</Application>
  <PresentationFormat>Widescreen</PresentationFormat>
  <Paragraphs>11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 Rounded MT Bold</vt:lpstr>
      <vt:lpstr>Baskerville Old Face</vt:lpstr>
      <vt:lpstr>Century Gothic</vt:lpstr>
      <vt:lpstr>Times New Roman</vt:lpstr>
      <vt:lpstr>Wingdings 3</vt:lpstr>
      <vt:lpstr>Slice</vt:lpstr>
      <vt:lpstr>PowerPoint Presentation</vt:lpstr>
      <vt:lpstr> 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: Alina Smalbergher Student ID Number : 2114414 Foreign Languages &amp; Cultural Awareness (BMIH5003) Lecturer : Jinping Li</dc:title>
  <dc:creator>Alina Smalbergher</dc:creator>
  <cp:lastModifiedBy>Alina Smalbergher</cp:lastModifiedBy>
  <cp:revision>6</cp:revision>
  <dcterms:created xsi:type="dcterms:W3CDTF">2022-11-10T13:23:29Z</dcterms:created>
  <dcterms:modified xsi:type="dcterms:W3CDTF">2022-11-10T13:37:58Z</dcterms:modified>
</cp:coreProperties>
</file>