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1"/>
    <p:sldMasterId id="2147484259" r:id="rId2"/>
  </p:sldMasterIdLst>
  <p:notesMasterIdLst>
    <p:notesMasterId r:id="rId19"/>
  </p:notesMasterIdLst>
  <p:sldIdLst>
    <p:sldId id="257" r:id="rId3"/>
    <p:sldId id="259" r:id="rId4"/>
    <p:sldId id="270" r:id="rId5"/>
    <p:sldId id="339" r:id="rId6"/>
    <p:sldId id="362" r:id="rId7"/>
    <p:sldId id="363" r:id="rId8"/>
    <p:sldId id="354" r:id="rId9"/>
    <p:sldId id="364" r:id="rId10"/>
    <p:sldId id="365" r:id="rId11"/>
    <p:sldId id="366" r:id="rId12"/>
    <p:sldId id="351" r:id="rId13"/>
    <p:sldId id="367" r:id="rId14"/>
    <p:sldId id="368" r:id="rId15"/>
    <p:sldId id="369" r:id="rId16"/>
    <p:sldId id="370" r:id="rId17"/>
    <p:sldId id="34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1E00B6-FA5A-425B-BB4F-87A60D76FB61}" v="17" dt="2025-09-11T12:01:28.4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p:scale>
          <a:sx n="83" d="100"/>
          <a:sy n="83" d="100"/>
        </p:scale>
        <p:origin x="464"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681E00B6-FA5A-425B-BB4F-87A60D76FB61}"/>
    <pc:docChg chg="undo custSel addSld delSld modSld sldOrd">
      <pc:chgData name="Christian Felices" userId="8e38ee09-c2ff-4103-943a-2518637016e9" providerId="ADAL" clId="{681E00B6-FA5A-425B-BB4F-87A60D76FB61}" dt="2025-09-11T12:21:58.456" v="603" actId="20577"/>
      <pc:docMkLst>
        <pc:docMk/>
      </pc:docMkLst>
      <pc:sldChg chg="modSp mod">
        <pc:chgData name="Christian Felices" userId="8e38ee09-c2ff-4103-943a-2518637016e9" providerId="ADAL" clId="{681E00B6-FA5A-425B-BB4F-87A60D76FB61}" dt="2025-09-11T12:21:58.456" v="603" actId="20577"/>
        <pc:sldMkLst>
          <pc:docMk/>
          <pc:sldMk cId="1370600217" sldId="257"/>
        </pc:sldMkLst>
        <pc:spChg chg="mod">
          <ac:chgData name="Christian Felices" userId="8e38ee09-c2ff-4103-943a-2518637016e9" providerId="ADAL" clId="{681E00B6-FA5A-425B-BB4F-87A60D76FB61}" dt="2025-09-11T12:21:58.456" v="603" actId="20577"/>
          <ac:spMkLst>
            <pc:docMk/>
            <pc:sldMk cId="1370600217" sldId="257"/>
            <ac:spMk id="5" creationId="{C651EB77-20F7-46E6-B3C4-8AAFCDB63936}"/>
          </ac:spMkLst>
        </pc:spChg>
      </pc:sldChg>
      <pc:sldChg chg="modSp mod">
        <pc:chgData name="Christian Felices" userId="8e38ee09-c2ff-4103-943a-2518637016e9" providerId="ADAL" clId="{681E00B6-FA5A-425B-BB4F-87A60D76FB61}" dt="2025-09-11T11:20:00.239" v="96" actId="1076"/>
        <pc:sldMkLst>
          <pc:docMk/>
          <pc:sldMk cId="2902155323" sldId="259"/>
        </pc:sldMkLst>
        <pc:spChg chg="mod">
          <ac:chgData name="Christian Felices" userId="8e38ee09-c2ff-4103-943a-2518637016e9" providerId="ADAL" clId="{681E00B6-FA5A-425B-BB4F-87A60D76FB61}" dt="2025-09-11T11:20:00.239" v="96" actId="1076"/>
          <ac:spMkLst>
            <pc:docMk/>
            <pc:sldMk cId="2902155323" sldId="259"/>
            <ac:spMk id="12" creationId="{A1C6728F-6495-CA97-612E-6809487A5428}"/>
          </ac:spMkLst>
        </pc:spChg>
      </pc:sldChg>
      <pc:sldChg chg="modSp mod">
        <pc:chgData name="Christian Felices" userId="8e38ee09-c2ff-4103-943a-2518637016e9" providerId="ADAL" clId="{681E00B6-FA5A-425B-BB4F-87A60D76FB61}" dt="2025-09-11T11:20:17.919" v="103" actId="20577"/>
        <pc:sldMkLst>
          <pc:docMk/>
          <pc:sldMk cId="2092189658" sldId="270"/>
        </pc:sldMkLst>
        <pc:spChg chg="mod">
          <ac:chgData name="Christian Felices" userId="8e38ee09-c2ff-4103-943a-2518637016e9" providerId="ADAL" clId="{681E00B6-FA5A-425B-BB4F-87A60D76FB61}" dt="2025-09-11T11:20:17.919" v="103" actId="20577"/>
          <ac:spMkLst>
            <pc:docMk/>
            <pc:sldMk cId="2092189658" sldId="270"/>
            <ac:spMk id="2" creationId="{FFD8DD3B-4F69-9B0B-1D16-F43B613B5A61}"/>
          </ac:spMkLst>
        </pc:spChg>
      </pc:sldChg>
      <pc:sldChg chg="modSp mod modAnim">
        <pc:chgData name="Christian Felices" userId="8e38ee09-c2ff-4103-943a-2518637016e9" providerId="ADAL" clId="{681E00B6-FA5A-425B-BB4F-87A60D76FB61}" dt="2025-09-11T11:21:34.203" v="173" actId="113"/>
        <pc:sldMkLst>
          <pc:docMk/>
          <pc:sldMk cId="3391940722" sldId="339"/>
        </pc:sldMkLst>
        <pc:spChg chg="mod">
          <ac:chgData name="Christian Felices" userId="8e38ee09-c2ff-4103-943a-2518637016e9" providerId="ADAL" clId="{681E00B6-FA5A-425B-BB4F-87A60D76FB61}" dt="2025-09-11T11:20:57.970" v="171" actId="20577"/>
          <ac:spMkLst>
            <pc:docMk/>
            <pc:sldMk cId="3391940722" sldId="339"/>
            <ac:spMk id="2" creationId="{99E5FCD9-EAD0-0EBD-DD82-A78A23A1CD28}"/>
          </ac:spMkLst>
        </pc:spChg>
        <pc:spChg chg="mod">
          <ac:chgData name="Christian Felices" userId="8e38ee09-c2ff-4103-943a-2518637016e9" providerId="ADAL" clId="{681E00B6-FA5A-425B-BB4F-87A60D76FB61}" dt="2025-09-11T11:21:34.203" v="173" actId="113"/>
          <ac:spMkLst>
            <pc:docMk/>
            <pc:sldMk cId="3391940722" sldId="339"/>
            <ac:spMk id="6" creationId="{1C30EF4A-2802-D5E6-112A-780721CDA539}"/>
          </ac:spMkLst>
        </pc:spChg>
      </pc:sldChg>
      <pc:sldChg chg="del">
        <pc:chgData name="Christian Felices" userId="8e38ee09-c2ff-4103-943a-2518637016e9" providerId="ADAL" clId="{681E00B6-FA5A-425B-BB4F-87A60D76FB61}" dt="2025-09-11T12:03:55.100" v="355" actId="47"/>
        <pc:sldMkLst>
          <pc:docMk/>
          <pc:sldMk cId="3372131469" sldId="340"/>
        </pc:sldMkLst>
      </pc:sldChg>
      <pc:sldChg chg="modSp mod">
        <pc:chgData name="Christian Felices" userId="8e38ee09-c2ff-4103-943a-2518637016e9" providerId="ADAL" clId="{681E00B6-FA5A-425B-BB4F-87A60D76FB61}" dt="2025-09-11T12:04:14.827" v="381" actId="20577"/>
        <pc:sldMkLst>
          <pc:docMk/>
          <pc:sldMk cId="3235900670" sldId="348"/>
        </pc:sldMkLst>
        <pc:spChg chg="mod">
          <ac:chgData name="Christian Felices" userId="8e38ee09-c2ff-4103-943a-2518637016e9" providerId="ADAL" clId="{681E00B6-FA5A-425B-BB4F-87A60D76FB61}" dt="2025-09-11T12:04:14.827" v="381" actId="20577"/>
          <ac:spMkLst>
            <pc:docMk/>
            <pc:sldMk cId="3235900670" sldId="348"/>
            <ac:spMk id="3" creationId="{49B12F2F-3A1D-C57A-5D30-90B1C0AFDF5B}"/>
          </ac:spMkLst>
        </pc:spChg>
      </pc:sldChg>
      <pc:sldChg chg="modSp mod">
        <pc:chgData name="Christian Felices" userId="8e38ee09-c2ff-4103-943a-2518637016e9" providerId="ADAL" clId="{681E00B6-FA5A-425B-BB4F-87A60D76FB61}" dt="2025-09-11T12:03:23.536" v="354" actId="20577"/>
        <pc:sldMkLst>
          <pc:docMk/>
          <pc:sldMk cId="322752475" sldId="351"/>
        </pc:sldMkLst>
        <pc:spChg chg="mod">
          <ac:chgData name="Christian Felices" userId="8e38ee09-c2ff-4103-943a-2518637016e9" providerId="ADAL" clId="{681E00B6-FA5A-425B-BB4F-87A60D76FB61}" dt="2025-09-11T12:03:23.536" v="354" actId="20577"/>
          <ac:spMkLst>
            <pc:docMk/>
            <pc:sldMk cId="322752475" sldId="351"/>
            <ac:spMk id="2" creationId="{A3FEC9B6-C4E0-0003-95FB-60F8ADA7EC9C}"/>
          </ac:spMkLst>
        </pc:spChg>
      </pc:sldChg>
      <pc:sldChg chg="del">
        <pc:chgData name="Christian Felices" userId="8e38ee09-c2ff-4103-943a-2518637016e9" providerId="ADAL" clId="{681E00B6-FA5A-425B-BB4F-87A60D76FB61}" dt="2025-09-11T12:03:55.100" v="355" actId="47"/>
        <pc:sldMkLst>
          <pc:docMk/>
          <pc:sldMk cId="2664853799" sldId="352"/>
        </pc:sldMkLst>
      </pc:sldChg>
      <pc:sldChg chg="del">
        <pc:chgData name="Christian Felices" userId="8e38ee09-c2ff-4103-943a-2518637016e9" providerId="ADAL" clId="{681E00B6-FA5A-425B-BB4F-87A60D76FB61}" dt="2025-09-11T12:03:55.100" v="355" actId="47"/>
        <pc:sldMkLst>
          <pc:docMk/>
          <pc:sldMk cId="350790284" sldId="353"/>
        </pc:sldMkLst>
      </pc:sldChg>
      <pc:sldChg chg="addSp delSp modSp mod delAnim">
        <pc:chgData name="Christian Felices" userId="8e38ee09-c2ff-4103-943a-2518637016e9" providerId="ADAL" clId="{681E00B6-FA5A-425B-BB4F-87A60D76FB61}" dt="2025-09-11T11:56:00.792" v="208" actId="1076"/>
        <pc:sldMkLst>
          <pc:docMk/>
          <pc:sldMk cId="3274794246" sldId="354"/>
        </pc:sldMkLst>
        <pc:spChg chg="del">
          <ac:chgData name="Christian Felices" userId="8e38ee09-c2ff-4103-943a-2518637016e9" providerId="ADAL" clId="{681E00B6-FA5A-425B-BB4F-87A60D76FB61}" dt="2025-09-11T11:55:41.092" v="196" actId="478"/>
          <ac:spMkLst>
            <pc:docMk/>
            <pc:sldMk cId="3274794246" sldId="354"/>
            <ac:spMk id="2" creationId="{56CE6281-5AA3-22B3-FC63-671911D3E7CD}"/>
          </ac:spMkLst>
        </pc:spChg>
        <pc:spChg chg="add mod">
          <ac:chgData name="Christian Felices" userId="8e38ee09-c2ff-4103-943a-2518637016e9" providerId="ADAL" clId="{681E00B6-FA5A-425B-BB4F-87A60D76FB61}" dt="2025-09-11T11:56:00.792" v="208" actId="1076"/>
          <ac:spMkLst>
            <pc:docMk/>
            <pc:sldMk cId="3274794246" sldId="354"/>
            <ac:spMk id="4" creationId="{148BBA0A-C0EB-E232-C971-56E0C89FD349}"/>
          </ac:spMkLst>
        </pc:spChg>
        <pc:spChg chg="del">
          <ac:chgData name="Christian Felices" userId="8e38ee09-c2ff-4103-943a-2518637016e9" providerId="ADAL" clId="{681E00B6-FA5A-425B-BB4F-87A60D76FB61}" dt="2025-09-11T11:54:57.874" v="193" actId="478"/>
          <ac:spMkLst>
            <pc:docMk/>
            <pc:sldMk cId="3274794246" sldId="354"/>
            <ac:spMk id="6" creationId="{6E1D8E00-E5F1-478D-9B0D-83116A51E4B2}"/>
          </ac:spMkLst>
        </pc:spChg>
        <pc:spChg chg="add mod">
          <ac:chgData name="Christian Felices" userId="8e38ee09-c2ff-4103-943a-2518637016e9" providerId="ADAL" clId="{681E00B6-FA5A-425B-BB4F-87A60D76FB61}" dt="2025-09-11T11:55:41.092" v="196" actId="478"/>
          <ac:spMkLst>
            <pc:docMk/>
            <pc:sldMk cId="3274794246" sldId="354"/>
            <ac:spMk id="7" creationId="{E6CB61BA-F107-B2BC-4867-799FFDF4D8BF}"/>
          </ac:spMkLst>
        </pc:spChg>
        <pc:spChg chg="add mod">
          <ac:chgData name="Christian Felices" userId="8e38ee09-c2ff-4103-943a-2518637016e9" providerId="ADAL" clId="{681E00B6-FA5A-425B-BB4F-87A60D76FB61}" dt="2025-09-11T11:55:46.197" v="198" actId="1076"/>
          <ac:spMkLst>
            <pc:docMk/>
            <pc:sldMk cId="3274794246" sldId="354"/>
            <ac:spMk id="8" creationId="{98A1C2AF-F7B0-CF40-EC12-9342C14A96B8}"/>
          </ac:spMkLst>
        </pc:spChg>
        <pc:picChg chg="del">
          <ac:chgData name="Christian Felices" userId="8e38ee09-c2ff-4103-943a-2518637016e9" providerId="ADAL" clId="{681E00B6-FA5A-425B-BB4F-87A60D76FB61}" dt="2025-09-11T11:54:53.293" v="192" actId="478"/>
          <ac:picMkLst>
            <pc:docMk/>
            <pc:sldMk cId="3274794246" sldId="354"/>
            <ac:picMk id="3" creationId="{6B4A0537-9E0E-C159-5859-4D15FD5F46D6}"/>
          </ac:picMkLst>
        </pc:picChg>
      </pc:sldChg>
      <pc:sldChg chg="del">
        <pc:chgData name="Christian Felices" userId="8e38ee09-c2ff-4103-943a-2518637016e9" providerId="ADAL" clId="{681E00B6-FA5A-425B-BB4F-87A60D76FB61}" dt="2025-09-11T12:03:55.100" v="355" actId="47"/>
        <pc:sldMkLst>
          <pc:docMk/>
          <pc:sldMk cId="1308968665" sldId="355"/>
        </pc:sldMkLst>
      </pc:sldChg>
      <pc:sldChg chg="del">
        <pc:chgData name="Christian Felices" userId="8e38ee09-c2ff-4103-943a-2518637016e9" providerId="ADAL" clId="{681E00B6-FA5A-425B-BB4F-87A60D76FB61}" dt="2025-09-11T12:03:55.100" v="355" actId="47"/>
        <pc:sldMkLst>
          <pc:docMk/>
          <pc:sldMk cId="2164111472" sldId="356"/>
        </pc:sldMkLst>
      </pc:sldChg>
      <pc:sldChg chg="del">
        <pc:chgData name="Christian Felices" userId="8e38ee09-c2ff-4103-943a-2518637016e9" providerId="ADAL" clId="{681E00B6-FA5A-425B-BB4F-87A60D76FB61}" dt="2025-09-11T12:03:55.100" v="355" actId="47"/>
        <pc:sldMkLst>
          <pc:docMk/>
          <pc:sldMk cId="1168302487" sldId="357"/>
        </pc:sldMkLst>
      </pc:sldChg>
      <pc:sldChg chg="del">
        <pc:chgData name="Christian Felices" userId="8e38ee09-c2ff-4103-943a-2518637016e9" providerId="ADAL" clId="{681E00B6-FA5A-425B-BB4F-87A60D76FB61}" dt="2025-09-11T12:03:55.100" v="355" actId="47"/>
        <pc:sldMkLst>
          <pc:docMk/>
          <pc:sldMk cId="2477038757" sldId="358"/>
        </pc:sldMkLst>
      </pc:sldChg>
      <pc:sldChg chg="del">
        <pc:chgData name="Christian Felices" userId="8e38ee09-c2ff-4103-943a-2518637016e9" providerId="ADAL" clId="{681E00B6-FA5A-425B-BB4F-87A60D76FB61}" dt="2025-09-11T12:03:55.100" v="355" actId="47"/>
        <pc:sldMkLst>
          <pc:docMk/>
          <pc:sldMk cId="3126766658" sldId="359"/>
        </pc:sldMkLst>
      </pc:sldChg>
      <pc:sldChg chg="del">
        <pc:chgData name="Christian Felices" userId="8e38ee09-c2ff-4103-943a-2518637016e9" providerId="ADAL" clId="{681E00B6-FA5A-425B-BB4F-87A60D76FB61}" dt="2025-09-11T12:03:55.100" v="355" actId="47"/>
        <pc:sldMkLst>
          <pc:docMk/>
          <pc:sldMk cId="1214800232" sldId="360"/>
        </pc:sldMkLst>
      </pc:sldChg>
      <pc:sldChg chg="del">
        <pc:chgData name="Christian Felices" userId="8e38ee09-c2ff-4103-943a-2518637016e9" providerId="ADAL" clId="{681E00B6-FA5A-425B-BB4F-87A60D76FB61}" dt="2025-09-11T12:03:55.100" v="355" actId="47"/>
        <pc:sldMkLst>
          <pc:docMk/>
          <pc:sldMk cId="373488564" sldId="361"/>
        </pc:sldMkLst>
      </pc:sldChg>
      <pc:sldChg chg="addSp modSp add mod modAnim">
        <pc:chgData name="Christian Felices" userId="8e38ee09-c2ff-4103-943a-2518637016e9" providerId="ADAL" clId="{681E00B6-FA5A-425B-BB4F-87A60D76FB61}" dt="2025-09-11T11:27:07.928" v="184" actId="1076"/>
        <pc:sldMkLst>
          <pc:docMk/>
          <pc:sldMk cId="2561658380" sldId="362"/>
        </pc:sldMkLst>
        <pc:spChg chg="mod">
          <ac:chgData name="Christian Felices" userId="8e38ee09-c2ff-4103-943a-2518637016e9" providerId="ADAL" clId="{681E00B6-FA5A-425B-BB4F-87A60D76FB61}" dt="2025-09-11T11:26:43.059" v="180" actId="1076"/>
          <ac:spMkLst>
            <pc:docMk/>
            <pc:sldMk cId="2561658380" sldId="362"/>
            <ac:spMk id="6" creationId="{2A3E85C1-26EF-9C6B-6E59-E2432254F559}"/>
          </ac:spMkLst>
        </pc:spChg>
        <pc:picChg chg="add mod">
          <ac:chgData name="Christian Felices" userId="8e38ee09-c2ff-4103-943a-2518637016e9" providerId="ADAL" clId="{681E00B6-FA5A-425B-BB4F-87A60D76FB61}" dt="2025-09-11T11:27:07.928" v="184" actId="1076"/>
          <ac:picMkLst>
            <pc:docMk/>
            <pc:sldMk cId="2561658380" sldId="362"/>
            <ac:picMk id="3" creationId="{FD4A9808-97FE-8D85-A27F-7E1408805004}"/>
          </ac:picMkLst>
        </pc:picChg>
      </pc:sldChg>
      <pc:sldChg chg="addSp delSp modSp add mod delAnim">
        <pc:chgData name="Christian Felices" userId="8e38ee09-c2ff-4103-943a-2518637016e9" providerId="ADAL" clId="{681E00B6-FA5A-425B-BB4F-87A60D76FB61}" dt="2025-09-11T11:27:50.228" v="191" actId="1076"/>
        <pc:sldMkLst>
          <pc:docMk/>
          <pc:sldMk cId="3559055553" sldId="363"/>
        </pc:sldMkLst>
        <pc:spChg chg="del">
          <ac:chgData name="Christian Felices" userId="8e38ee09-c2ff-4103-943a-2518637016e9" providerId="ADAL" clId="{681E00B6-FA5A-425B-BB4F-87A60D76FB61}" dt="2025-09-11T11:27:32.252" v="186" actId="478"/>
          <ac:spMkLst>
            <pc:docMk/>
            <pc:sldMk cId="3559055553" sldId="363"/>
            <ac:spMk id="6" creationId="{2A3E85C1-26EF-9C6B-6E59-E2432254F559}"/>
          </ac:spMkLst>
        </pc:spChg>
        <pc:picChg chg="del">
          <ac:chgData name="Christian Felices" userId="8e38ee09-c2ff-4103-943a-2518637016e9" providerId="ADAL" clId="{681E00B6-FA5A-425B-BB4F-87A60D76FB61}" dt="2025-09-11T11:27:33.382" v="187" actId="478"/>
          <ac:picMkLst>
            <pc:docMk/>
            <pc:sldMk cId="3559055553" sldId="363"/>
            <ac:picMk id="3" creationId="{FD4A9808-97FE-8D85-A27F-7E1408805004}"/>
          </ac:picMkLst>
        </pc:picChg>
        <pc:picChg chg="add mod">
          <ac:chgData name="Christian Felices" userId="8e38ee09-c2ff-4103-943a-2518637016e9" providerId="ADAL" clId="{681E00B6-FA5A-425B-BB4F-87A60D76FB61}" dt="2025-09-11T11:27:50.228" v="191" actId="1076"/>
          <ac:picMkLst>
            <pc:docMk/>
            <pc:sldMk cId="3559055553" sldId="363"/>
            <ac:picMk id="4" creationId="{063B48F6-C97C-7FAE-8EA4-3617A46C6F2A}"/>
          </ac:picMkLst>
        </pc:picChg>
        <pc:picChg chg="add mod">
          <ac:chgData name="Christian Felices" userId="8e38ee09-c2ff-4103-943a-2518637016e9" providerId="ADAL" clId="{681E00B6-FA5A-425B-BB4F-87A60D76FB61}" dt="2025-09-11T11:27:46.661" v="190" actId="1076"/>
          <ac:picMkLst>
            <pc:docMk/>
            <pc:sldMk cId="3559055553" sldId="363"/>
            <ac:picMk id="5" creationId="{4ABD3EA1-8BA0-22BE-9556-BB2F6A75CCA2}"/>
          </ac:picMkLst>
        </pc:picChg>
      </pc:sldChg>
      <pc:sldChg chg="addSp delSp modSp add mod modAnim">
        <pc:chgData name="Christian Felices" userId="8e38ee09-c2ff-4103-943a-2518637016e9" providerId="ADAL" clId="{681E00B6-FA5A-425B-BB4F-87A60D76FB61}" dt="2025-09-11T11:58:09.645" v="265"/>
        <pc:sldMkLst>
          <pc:docMk/>
          <pc:sldMk cId="3131376282" sldId="364"/>
        </pc:sldMkLst>
        <pc:spChg chg="add mod">
          <ac:chgData name="Christian Felices" userId="8e38ee09-c2ff-4103-943a-2518637016e9" providerId="ADAL" clId="{681E00B6-FA5A-425B-BB4F-87A60D76FB61}" dt="2025-09-11T11:57:39.144" v="263" actId="1076"/>
          <ac:spMkLst>
            <pc:docMk/>
            <pc:sldMk cId="3131376282" sldId="364"/>
            <ac:spMk id="2" creationId="{ABA26CC4-1DEA-AE93-8B4F-91C292B68D42}"/>
          </ac:spMkLst>
        </pc:spChg>
        <pc:spChg chg="add mod">
          <ac:chgData name="Christian Felices" userId="8e38ee09-c2ff-4103-943a-2518637016e9" providerId="ADAL" clId="{681E00B6-FA5A-425B-BB4F-87A60D76FB61}" dt="2025-09-11T11:58:09.645" v="265"/>
          <ac:spMkLst>
            <pc:docMk/>
            <pc:sldMk cId="3131376282" sldId="364"/>
            <ac:spMk id="3" creationId="{B8E5E550-5A0B-51DF-FF9D-1E6D49AF6893}"/>
          </ac:spMkLst>
        </pc:spChg>
        <pc:spChg chg="del">
          <ac:chgData name="Christian Felices" userId="8e38ee09-c2ff-4103-943a-2518637016e9" providerId="ADAL" clId="{681E00B6-FA5A-425B-BB4F-87A60D76FB61}" dt="2025-09-11T11:57:27.827" v="257" actId="478"/>
          <ac:spMkLst>
            <pc:docMk/>
            <pc:sldMk cId="3131376282" sldId="364"/>
            <ac:spMk id="4" creationId="{C0D949F0-596D-5880-FED5-683616C2A8C9}"/>
          </ac:spMkLst>
        </pc:spChg>
        <pc:spChg chg="del">
          <ac:chgData name="Christian Felices" userId="8e38ee09-c2ff-4103-943a-2518637016e9" providerId="ADAL" clId="{681E00B6-FA5A-425B-BB4F-87A60D76FB61}" dt="2025-09-11T11:56:57.844" v="238" actId="478"/>
          <ac:spMkLst>
            <pc:docMk/>
            <pc:sldMk cId="3131376282" sldId="364"/>
            <ac:spMk id="7" creationId="{C1BB7EB6-85E3-7F23-1555-DE23DD5F17D4}"/>
          </ac:spMkLst>
        </pc:spChg>
        <pc:spChg chg="mod">
          <ac:chgData name="Christian Felices" userId="8e38ee09-c2ff-4103-943a-2518637016e9" providerId="ADAL" clId="{681E00B6-FA5A-425B-BB4F-87A60D76FB61}" dt="2025-09-11T11:57:18.263" v="256" actId="20577"/>
          <ac:spMkLst>
            <pc:docMk/>
            <pc:sldMk cId="3131376282" sldId="364"/>
            <ac:spMk id="8" creationId="{7B2689F7-3486-C0F7-775A-AD53585A3209}"/>
          </ac:spMkLst>
        </pc:spChg>
      </pc:sldChg>
      <pc:sldChg chg="addSp delSp modSp add mod delAnim">
        <pc:chgData name="Christian Felices" userId="8e38ee09-c2ff-4103-943a-2518637016e9" providerId="ADAL" clId="{681E00B6-FA5A-425B-BB4F-87A60D76FB61}" dt="2025-09-11T11:58:22.378" v="270" actId="1076"/>
        <pc:sldMkLst>
          <pc:docMk/>
          <pc:sldMk cId="1776835445" sldId="365"/>
        </pc:sldMkLst>
        <pc:spChg chg="del">
          <ac:chgData name="Christian Felices" userId="8e38ee09-c2ff-4103-943a-2518637016e9" providerId="ADAL" clId="{681E00B6-FA5A-425B-BB4F-87A60D76FB61}" dt="2025-09-11T11:58:15.846" v="267" actId="478"/>
          <ac:spMkLst>
            <pc:docMk/>
            <pc:sldMk cId="1776835445" sldId="365"/>
            <ac:spMk id="2" creationId="{3CAD2877-0D6B-83AB-2DA2-29E996B4D77D}"/>
          </ac:spMkLst>
        </pc:spChg>
        <pc:picChg chg="add mod">
          <ac:chgData name="Christian Felices" userId="8e38ee09-c2ff-4103-943a-2518637016e9" providerId="ADAL" clId="{681E00B6-FA5A-425B-BB4F-87A60D76FB61}" dt="2025-09-11T11:58:22.378" v="270" actId="1076"/>
          <ac:picMkLst>
            <pc:docMk/>
            <pc:sldMk cId="1776835445" sldId="365"/>
            <ac:picMk id="3" creationId="{C9560DC6-8EB7-095B-2A08-8B3359D3901F}"/>
          </ac:picMkLst>
        </pc:picChg>
      </pc:sldChg>
      <pc:sldChg chg="addSp delSp modSp add mod modAnim">
        <pc:chgData name="Christian Felices" userId="8e38ee09-c2ff-4103-943a-2518637016e9" providerId="ADAL" clId="{681E00B6-FA5A-425B-BB4F-87A60D76FB61}" dt="2025-09-11T12:01:41.385" v="276" actId="14100"/>
        <pc:sldMkLst>
          <pc:docMk/>
          <pc:sldMk cId="2459118837" sldId="366"/>
        </pc:sldMkLst>
        <pc:picChg chg="add mod">
          <ac:chgData name="Christian Felices" userId="8e38ee09-c2ff-4103-943a-2518637016e9" providerId="ADAL" clId="{681E00B6-FA5A-425B-BB4F-87A60D76FB61}" dt="2025-09-11T12:01:41.385" v="276" actId="14100"/>
          <ac:picMkLst>
            <pc:docMk/>
            <pc:sldMk cId="2459118837" sldId="366"/>
            <ac:picMk id="2" creationId="{74AAD646-0097-7A6E-A0C4-FC7AF14DDFF9}"/>
          </ac:picMkLst>
        </pc:picChg>
        <pc:picChg chg="del">
          <ac:chgData name="Christian Felices" userId="8e38ee09-c2ff-4103-943a-2518637016e9" providerId="ADAL" clId="{681E00B6-FA5A-425B-BB4F-87A60D76FB61}" dt="2025-09-11T12:01:17.062" v="272" actId="478"/>
          <ac:picMkLst>
            <pc:docMk/>
            <pc:sldMk cId="2459118837" sldId="366"/>
            <ac:picMk id="3" creationId="{4A82F11D-0312-03EF-53A0-6B6CFA133DC4}"/>
          </ac:picMkLst>
        </pc:picChg>
      </pc:sldChg>
      <pc:sldChg chg="add del">
        <pc:chgData name="Christian Felices" userId="8e38ee09-c2ff-4103-943a-2518637016e9" providerId="ADAL" clId="{681E00B6-FA5A-425B-BB4F-87A60D76FB61}" dt="2025-09-11T12:08:20.775" v="383" actId="2890"/>
        <pc:sldMkLst>
          <pc:docMk/>
          <pc:sldMk cId="1375667063" sldId="367"/>
        </pc:sldMkLst>
      </pc:sldChg>
      <pc:sldChg chg="add del">
        <pc:chgData name="Christian Felices" userId="8e38ee09-c2ff-4103-943a-2518637016e9" providerId="ADAL" clId="{681E00B6-FA5A-425B-BB4F-87A60D76FB61}" dt="2025-09-11T12:08:31.306" v="385" actId="2890"/>
        <pc:sldMkLst>
          <pc:docMk/>
          <pc:sldMk cId="1576957273" sldId="367"/>
        </pc:sldMkLst>
      </pc:sldChg>
      <pc:sldChg chg="addSp delSp modSp add mod ord">
        <pc:chgData name="Christian Felices" userId="8e38ee09-c2ff-4103-943a-2518637016e9" providerId="ADAL" clId="{681E00B6-FA5A-425B-BB4F-87A60D76FB61}" dt="2025-09-11T12:11:22.645" v="445"/>
        <pc:sldMkLst>
          <pc:docMk/>
          <pc:sldMk cId="3474357437" sldId="367"/>
        </pc:sldMkLst>
        <pc:spChg chg="add mod">
          <ac:chgData name="Christian Felices" userId="8e38ee09-c2ff-4103-943a-2518637016e9" providerId="ADAL" clId="{681E00B6-FA5A-425B-BB4F-87A60D76FB61}" dt="2025-09-11T12:09:24.257" v="443" actId="1076"/>
          <ac:spMkLst>
            <pc:docMk/>
            <pc:sldMk cId="3474357437" sldId="367"/>
            <ac:spMk id="4" creationId="{5FCC5053-A4AB-F6A3-AFEF-B3FF81D208A6}"/>
          </ac:spMkLst>
        </pc:spChg>
        <pc:spChg chg="add mod">
          <ac:chgData name="Christian Felices" userId="8e38ee09-c2ff-4103-943a-2518637016e9" providerId="ADAL" clId="{681E00B6-FA5A-425B-BB4F-87A60D76FB61}" dt="2025-09-11T12:11:22.645" v="445"/>
          <ac:spMkLst>
            <pc:docMk/>
            <pc:sldMk cId="3474357437" sldId="367"/>
            <ac:spMk id="5" creationId="{E9C6F165-83D2-B3DB-ADEB-B28B45B28DD9}"/>
          </ac:spMkLst>
        </pc:spChg>
        <pc:spChg chg="mod">
          <ac:chgData name="Christian Felices" userId="8e38ee09-c2ff-4103-943a-2518637016e9" providerId="ADAL" clId="{681E00B6-FA5A-425B-BB4F-87A60D76FB61}" dt="2025-09-11T12:09:00.560" v="438" actId="20577"/>
          <ac:spMkLst>
            <pc:docMk/>
            <pc:sldMk cId="3474357437" sldId="367"/>
            <ac:spMk id="8" creationId="{8177EB03-EC03-A887-809F-BAA3DE4010F4}"/>
          </ac:spMkLst>
        </pc:spChg>
        <pc:picChg chg="add mod">
          <ac:chgData name="Christian Felices" userId="8e38ee09-c2ff-4103-943a-2518637016e9" providerId="ADAL" clId="{681E00B6-FA5A-425B-BB4F-87A60D76FB61}" dt="2025-09-11T12:09:13.908" v="441" actId="1076"/>
          <ac:picMkLst>
            <pc:docMk/>
            <pc:sldMk cId="3474357437" sldId="367"/>
            <ac:picMk id="2" creationId="{92AF8B73-8814-FD63-AD02-967FC3AFB98D}"/>
          </ac:picMkLst>
        </pc:picChg>
        <pc:picChg chg="del">
          <ac:chgData name="Christian Felices" userId="8e38ee09-c2ff-4103-943a-2518637016e9" providerId="ADAL" clId="{681E00B6-FA5A-425B-BB4F-87A60D76FB61}" dt="2025-09-11T12:09:09.593" v="439" actId="478"/>
          <ac:picMkLst>
            <pc:docMk/>
            <pc:sldMk cId="3474357437" sldId="367"/>
            <ac:picMk id="3" creationId="{78E0BC88-37E9-C46A-B1DB-D85BECCE84F1}"/>
          </ac:picMkLst>
        </pc:picChg>
      </pc:sldChg>
      <pc:sldChg chg="addSp delSp modSp add mod">
        <pc:chgData name="Christian Felices" userId="8e38ee09-c2ff-4103-943a-2518637016e9" providerId="ADAL" clId="{681E00B6-FA5A-425B-BB4F-87A60D76FB61}" dt="2025-09-11T12:12:35.178" v="474" actId="20577"/>
        <pc:sldMkLst>
          <pc:docMk/>
          <pc:sldMk cId="2800485267" sldId="368"/>
        </pc:sldMkLst>
        <pc:spChg chg="add mod">
          <ac:chgData name="Christian Felices" userId="8e38ee09-c2ff-4103-943a-2518637016e9" providerId="ADAL" clId="{681E00B6-FA5A-425B-BB4F-87A60D76FB61}" dt="2025-09-11T12:12:22.861" v="458" actId="403"/>
          <ac:spMkLst>
            <pc:docMk/>
            <pc:sldMk cId="2800485267" sldId="368"/>
            <ac:spMk id="3" creationId="{5C362144-4830-EE52-0989-F3EDEEDDB33C}"/>
          </ac:spMkLst>
        </pc:spChg>
        <pc:spChg chg="del">
          <ac:chgData name="Christian Felices" userId="8e38ee09-c2ff-4103-943a-2518637016e9" providerId="ADAL" clId="{681E00B6-FA5A-425B-BB4F-87A60D76FB61}" dt="2025-09-11T12:11:34.111" v="448" actId="478"/>
          <ac:spMkLst>
            <pc:docMk/>
            <pc:sldMk cId="2800485267" sldId="368"/>
            <ac:spMk id="4" creationId="{13A73D22-2FE8-3643-A6A8-5673EC89AAA4}"/>
          </ac:spMkLst>
        </pc:spChg>
        <pc:spChg chg="mod">
          <ac:chgData name="Christian Felices" userId="8e38ee09-c2ff-4103-943a-2518637016e9" providerId="ADAL" clId="{681E00B6-FA5A-425B-BB4F-87A60D76FB61}" dt="2025-09-11T12:12:35.178" v="474" actId="20577"/>
          <ac:spMkLst>
            <pc:docMk/>
            <pc:sldMk cId="2800485267" sldId="368"/>
            <ac:spMk id="8" creationId="{54F548E3-FA55-287F-6623-1F019E5144FD}"/>
          </ac:spMkLst>
        </pc:spChg>
        <pc:picChg chg="del">
          <ac:chgData name="Christian Felices" userId="8e38ee09-c2ff-4103-943a-2518637016e9" providerId="ADAL" clId="{681E00B6-FA5A-425B-BB4F-87A60D76FB61}" dt="2025-09-11T12:11:30.427" v="447" actId="478"/>
          <ac:picMkLst>
            <pc:docMk/>
            <pc:sldMk cId="2800485267" sldId="368"/>
            <ac:picMk id="2" creationId="{6D5CF8A4-D76C-EE69-A54D-256AEE5F19FE}"/>
          </ac:picMkLst>
        </pc:picChg>
        <pc:picChg chg="add mod">
          <ac:chgData name="Christian Felices" userId="8e38ee09-c2ff-4103-943a-2518637016e9" providerId="ADAL" clId="{681E00B6-FA5A-425B-BB4F-87A60D76FB61}" dt="2025-09-11T12:12:08.378" v="455" actId="1076"/>
          <ac:picMkLst>
            <pc:docMk/>
            <pc:sldMk cId="2800485267" sldId="368"/>
            <ac:picMk id="5" creationId="{C529C9D5-FAF6-AF7B-FBDA-0EA5E3A207E6}"/>
          </ac:picMkLst>
        </pc:picChg>
      </pc:sldChg>
      <pc:sldChg chg="addSp modSp add mod">
        <pc:chgData name="Christian Felices" userId="8e38ee09-c2ff-4103-943a-2518637016e9" providerId="ADAL" clId="{681E00B6-FA5A-425B-BB4F-87A60D76FB61}" dt="2025-09-11T12:13:57.522" v="501" actId="1076"/>
        <pc:sldMkLst>
          <pc:docMk/>
          <pc:sldMk cId="894234151" sldId="369"/>
        </pc:sldMkLst>
        <pc:spChg chg="add mod">
          <ac:chgData name="Christian Felices" userId="8e38ee09-c2ff-4103-943a-2518637016e9" providerId="ADAL" clId="{681E00B6-FA5A-425B-BB4F-87A60D76FB61}" dt="2025-09-11T12:13:57.522" v="501" actId="1076"/>
          <ac:spMkLst>
            <pc:docMk/>
            <pc:sldMk cId="894234151" sldId="369"/>
            <ac:spMk id="2" creationId="{507A6C1B-B597-9C74-92CC-787B553358E0}"/>
          </ac:spMkLst>
        </pc:spChg>
        <pc:spChg chg="mod">
          <ac:chgData name="Christian Felices" userId="8e38ee09-c2ff-4103-943a-2518637016e9" providerId="ADAL" clId="{681E00B6-FA5A-425B-BB4F-87A60D76FB61}" dt="2025-09-11T12:13:41.046" v="498" actId="1076"/>
          <ac:spMkLst>
            <pc:docMk/>
            <pc:sldMk cId="894234151" sldId="369"/>
            <ac:spMk id="3" creationId="{5B76FBA5-6041-14B4-1724-19CF104DF6F3}"/>
          </ac:spMkLst>
        </pc:spChg>
        <pc:spChg chg="mod">
          <ac:chgData name="Christian Felices" userId="8e38ee09-c2ff-4103-943a-2518637016e9" providerId="ADAL" clId="{681E00B6-FA5A-425B-BB4F-87A60D76FB61}" dt="2025-09-11T12:13:16.102" v="493" actId="20577"/>
          <ac:spMkLst>
            <pc:docMk/>
            <pc:sldMk cId="894234151" sldId="369"/>
            <ac:spMk id="8" creationId="{068E3F16-6AA1-F628-FA31-1271923ED282}"/>
          </ac:spMkLst>
        </pc:spChg>
      </pc:sldChg>
      <pc:sldChg chg="addSp delSp modSp add mod">
        <pc:chgData name="Christian Felices" userId="8e38ee09-c2ff-4103-943a-2518637016e9" providerId="ADAL" clId="{681E00B6-FA5A-425B-BB4F-87A60D76FB61}" dt="2025-09-11T12:18:45.920" v="566" actId="1076"/>
        <pc:sldMkLst>
          <pc:docMk/>
          <pc:sldMk cId="2297982047" sldId="370"/>
        </pc:sldMkLst>
        <pc:spChg chg="del">
          <ac:chgData name="Christian Felices" userId="8e38ee09-c2ff-4103-943a-2518637016e9" providerId="ADAL" clId="{681E00B6-FA5A-425B-BB4F-87A60D76FB61}" dt="2025-09-11T12:14:51.234" v="547" actId="478"/>
          <ac:spMkLst>
            <pc:docMk/>
            <pc:sldMk cId="2297982047" sldId="370"/>
            <ac:spMk id="2" creationId="{E7892E15-9393-E8D6-5147-20294458A627}"/>
          </ac:spMkLst>
        </pc:spChg>
        <pc:spChg chg="mod">
          <ac:chgData name="Christian Felices" userId="8e38ee09-c2ff-4103-943a-2518637016e9" providerId="ADAL" clId="{681E00B6-FA5A-425B-BB4F-87A60D76FB61}" dt="2025-09-11T12:18:30.951" v="564" actId="1076"/>
          <ac:spMkLst>
            <pc:docMk/>
            <pc:sldMk cId="2297982047" sldId="370"/>
            <ac:spMk id="3" creationId="{78822B61-4CD3-0D13-BDEA-B4728436DAE3}"/>
          </ac:spMkLst>
        </pc:spChg>
        <pc:spChg chg="add mod">
          <ac:chgData name="Christian Felices" userId="8e38ee09-c2ff-4103-943a-2518637016e9" providerId="ADAL" clId="{681E00B6-FA5A-425B-BB4F-87A60D76FB61}" dt="2025-09-11T12:18:45.920" v="566" actId="1076"/>
          <ac:spMkLst>
            <pc:docMk/>
            <pc:sldMk cId="2297982047" sldId="370"/>
            <ac:spMk id="6" creationId="{EAFC1D2D-0BCF-23F4-AC25-947E825D5DB9}"/>
          </ac:spMkLst>
        </pc:spChg>
        <pc:spChg chg="mod">
          <ac:chgData name="Christian Felices" userId="8e38ee09-c2ff-4103-943a-2518637016e9" providerId="ADAL" clId="{681E00B6-FA5A-425B-BB4F-87A60D76FB61}" dt="2025-09-11T12:14:44.717" v="545" actId="20577"/>
          <ac:spMkLst>
            <pc:docMk/>
            <pc:sldMk cId="2297982047" sldId="370"/>
            <ac:spMk id="8" creationId="{8983303F-0303-37B8-B80E-67835C558B3B}"/>
          </ac:spMkLst>
        </pc:spChg>
        <pc:picChg chg="add mod">
          <ac:chgData name="Christian Felices" userId="8e38ee09-c2ff-4103-943a-2518637016e9" providerId="ADAL" clId="{681E00B6-FA5A-425B-BB4F-87A60D76FB61}" dt="2025-09-11T12:18:13.154" v="558" actId="14100"/>
          <ac:picMkLst>
            <pc:docMk/>
            <pc:sldMk cId="2297982047" sldId="370"/>
            <ac:picMk id="4" creationId="{9409DFED-9A47-4242-75A7-94B106066862}"/>
          </ac:picMkLst>
        </pc:picChg>
        <pc:picChg chg="del">
          <ac:chgData name="Christian Felices" userId="8e38ee09-c2ff-4103-943a-2518637016e9" providerId="ADAL" clId="{681E00B6-FA5A-425B-BB4F-87A60D76FB61}" dt="2025-09-11T12:14:48.199" v="546" actId="478"/>
          <ac:picMkLst>
            <pc:docMk/>
            <pc:sldMk cId="2297982047" sldId="370"/>
            <ac:picMk id="5" creationId="{5F7F3215-2E38-80E3-381E-1985E9B76CE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37BF9-78A5-48BB-8B0E-7B6B0292DD58}" type="datetimeFigureOut">
              <a:rPr lang="en-GB" smtClean="0"/>
              <a:t>08/09/2025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46027-5F92-4D58-96BF-7A3C0D839583}" type="slidenum">
              <a:rPr lang="en-GB" smtClean="0"/>
              <a:t>‹#›</a:t>
            </a:fld>
            <a:endParaRPr lang="en-GB"/>
          </a:p>
        </p:txBody>
      </p:sp>
    </p:spTree>
    <p:extLst>
      <p:ext uri="{BB962C8B-B14F-4D97-AF65-F5344CB8AC3E}">
        <p14:creationId xmlns:p14="http://schemas.microsoft.com/office/powerpoint/2010/main" val="952074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13E5A-0393-7DBE-341E-A91A6E6E33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73FAE-EEEC-AB48-96FA-2D7CD7D12A5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25497AC-1759-3662-96B8-3F4A79FBE9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0CB10-0A9E-CA9B-F2B2-8D0B98666150}"/>
              </a:ext>
            </a:extLst>
          </p:cNvPr>
          <p:cNvSpPr>
            <a:spLocks noGrp="1"/>
          </p:cNvSpPr>
          <p:nvPr>
            <p:ph type="sldNum" sz="quarter" idx="5"/>
          </p:nvPr>
        </p:nvSpPr>
        <p:spPr/>
        <p:txBody>
          <a:bodyPr/>
          <a:lstStyle/>
          <a:p>
            <a:fld id="{3598A92F-BDCD-473B-BE0B-F5CB5A8456A0}" type="slidenum">
              <a:rPr lang="en-GB" altLang="en-US" smtClean="0"/>
              <a:pPr/>
              <a:t>2</a:t>
            </a:fld>
            <a:endParaRPr lang="en-GB" altLang="en-US"/>
          </a:p>
        </p:txBody>
      </p:sp>
    </p:spTree>
    <p:extLst>
      <p:ext uri="{BB962C8B-B14F-4D97-AF65-F5344CB8AC3E}">
        <p14:creationId xmlns:p14="http://schemas.microsoft.com/office/powerpoint/2010/main" val="297771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5F3BF-9E55-8B34-AAA9-3CBF5FD78A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E73E73-5D31-1E79-7CBA-FA29531AAA4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586F9BB-9EF0-DDC3-7979-74D94A937E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F77A391-67D6-6FA8-51C8-E178C45B9C3A}"/>
              </a:ext>
            </a:extLst>
          </p:cNvPr>
          <p:cNvSpPr>
            <a:spLocks noGrp="1"/>
          </p:cNvSpPr>
          <p:nvPr>
            <p:ph type="sldNum" sz="quarter" idx="5"/>
          </p:nvPr>
        </p:nvSpPr>
        <p:spPr/>
        <p:txBody>
          <a:bodyPr/>
          <a:lstStyle/>
          <a:p>
            <a:fld id="{3598A92F-BDCD-473B-BE0B-F5CB5A8456A0}" type="slidenum">
              <a:rPr lang="en-GB" altLang="en-US" smtClean="0"/>
              <a:pPr/>
              <a:t>16</a:t>
            </a:fld>
            <a:endParaRPr lang="en-GB" altLang="en-US"/>
          </a:p>
        </p:txBody>
      </p:sp>
    </p:spTree>
    <p:extLst>
      <p:ext uri="{BB962C8B-B14F-4D97-AF65-F5344CB8AC3E}">
        <p14:creationId xmlns:p14="http://schemas.microsoft.com/office/powerpoint/2010/main" val="272941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pPr>
              <a:defRPr/>
            </a:pPr>
            <a:fld id="{7A89CB09-5555-401E-BDE5-53F7958168D3}" type="datetime1">
              <a:rPr lang="en-GB" smtClean="0"/>
              <a:pPr>
                <a:defRPr/>
              </a:pPr>
              <a:t>08/09/2025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5807283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32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JmyWxG4It3M?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Rfq3AdgbnkI?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zLHiWjMFYUU"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a01zosRYGnk"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br>
              <a:rPr lang="en-GB" sz="1800" b="1" dirty="0">
                <a:ea typeface="Calibri" panose="020F0502020204030204" pitchFamily="34" charset="0"/>
              </a:rPr>
            </a:br>
            <a:br>
              <a:rPr lang="en-GB" altLang="en-US" sz="1800" dirty="0"/>
            </a:br>
            <a:br>
              <a:rPr lang="en-GB" altLang="en-US" sz="1800" dirty="0"/>
            </a:br>
            <a:r>
              <a:rPr lang="en-GB" altLang="en-US" sz="1800" dirty="0"/>
              <a:t>Module: BMSE4004D</a:t>
            </a:r>
            <a:br>
              <a:rPr lang="en-GB" altLang="en-US" sz="1800" dirty="0"/>
            </a:br>
            <a:r>
              <a:rPr lang="en-GB" sz="1800" dirty="0"/>
              <a:t>Community Development</a:t>
            </a:r>
            <a:br>
              <a:rPr lang="en-GB" sz="1800" dirty="0"/>
            </a:br>
            <a:br>
              <a:rPr lang="en-GB" sz="1800" dirty="0"/>
            </a:br>
            <a:r>
              <a:rPr lang="en-GB" sz="1800" dirty="0"/>
              <a:t>Session 7: Ecological &amp; Behavioural Theories</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65B34-8659-5636-1D62-B3190E0003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8A0B1C-323B-FE02-A3F7-0FC5F5E811B0}"/>
              </a:ext>
            </a:extLst>
          </p:cNvPr>
          <p:cNvSpPr>
            <a:spLocks noGrp="1"/>
          </p:cNvSpPr>
          <p:nvPr>
            <p:ph type="title"/>
          </p:nvPr>
        </p:nvSpPr>
        <p:spPr>
          <a:xfrm>
            <a:off x="838200" y="762000"/>
            <a:ext cx="10515600" cy="1325563"/>
          </a:xfrm>
        </p:spPr>
        <p:txBody>
          <a:bodyPr/>
          <a:lstStyle/>
          <a:p>
            <a:r>
              <a:rPr lang="en-GB" sz="3600" dirty="0"/>
              <a:t>Agenda:</a:t>
            </a:r>
          </a:p>
        </p:txBody>
      </p:sp>
      <p:sp>
        <p:nvSpPr>
          <p:cNvPr id="12" name="Text Placeholder 11">
            <a:extLst>
              <a:ext uri="{FF2B5EF4-FFF2-40B4-BE49-F238E27FC236}">
                <a16:creationId xmlns:a16="http://schemas.microsoft.com/office/drawing/2014/main" id="{A1C6728F-6495-CA97-612E-6809487A5428}"/>
              </a:ext>
            </a:extLst>
          </p:cNvPr>
          <p:cNvSpPr>
            <a:spLocks noGrp="1"/>
          </p:cNvSpPr>
          <p:nvPr>
            <p:ph type="body" idx="1"/>
          </p:nvPr>
        </p:nvSpPr>
        <p:spPr>
          <a:xfrm>
            <a:off x="1487018" y="3017044"/>
            <a:ext cx="8832465" cy="823912"/>
          </a:xfrm>
        </p:spPr>
        <p:txBody>
          <a:bodyPr/>
          <a:lstStyle/>
          <a:p>
            <a:pPr marL="342900" indent="-342900">
              <a:buFont typeface="Arial" panose="020B0604020202020204" pitchFamily="34" charset="0"/>
              <a:buChar char="•"/>
            </a:pPr>
            <a:r>
              <a:rPr lang="en-GB" dirty="0"/>
              <a:t>Last session we started exploring different theories that can impact or influence community development. Touching upon Social Theories. In this session we will look at ecological and behavioural theories</a:t>
            </a:r>
          </a:p>
        </p:txBody>
      </p:sp>
    </p:spTree>
    <p:extLst>
      <p:ext uri="{BB962C8B-B14F-4D97-AF65-F5344CB8AC3E}">
        <p14:creationId xmlns:p14="http://schemas.microsoft.com/office/powerpoint/2010/main" val="2902155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8DD3B-4F69-9B0B-1D16-F43B613B5A61}"/>
              </a:ext>
            </a:extLst>
          </p:cNvPr>
          <p:cNvSpPr>
            <a:spLocks noGrp="1"/>
          </p:cNvSpPr>
          <p:nvPr>
            <p:ph type="title"/>
          </p:nvPr>
        </p:nvSpPr>
        <p:spPr/>
        <p:txBody>
          <a:bodyPr/>
          <a:lstStyle/>
          <a:p>
            <a:r>
              <a:rPr lang="en-GB" sz="3600" dirty="0"/>
              <a:t>Importance of Theoretical Development: Recap</a:t>
            </a:r>
          </a:p>
        </p:txBody>
      </p:sp>
      <p:sp>
        <p:nvSpPr>
          <p:cNvPr id="7" name="Text Placeholder 2">
            <a:extLst>
              <a:ext uri="{FF2B5EF4-FFF2-40B4-BE49-F238E27FC236}">
                <a16:creationId xmlns:a16="http://schemas.microsoft.com/office/drawing/2014/main" id="{FAA95C75-587A-68E2-7B59-8CED6276B34A}"/>
              </a:ext>
            </a:extLst>
          </p:cNvPr>
          <p:cNvSpPr>
            <a:spLocks noGrp="1"/>
          </p:cNvSpPr>
          <p:nvPr>
            <p:ph type="body" idx="1"/>
          </p:nvPr>
        </p:nvSpPr>
        <p:spPr>
          <a:xfrm>
            <a:off x="574646" y="437967"/>
            <a:ext cx="6084771" cy="4388677"/>
          </a:xfrm>
        </p:spPr>
        <p:txBody>
          <a:bodyPr/>
          <a:lstStyle/>
          <a:p>
            <a:r>
              <a:rPr lang="en-GB" b="0" dirty="0">
                <a:latin typeface="Arial" panose="020B0604020202020204" pitchFamily="34" charset="0"/>
                <a:cs typeface="Arial" panose="020B0604020202020204" pitchFamily="34" charset="0"/>
              </a:rPr>
              <a:t>Theories provide a framework for understanding human behaviour, thought, and development. </a:t>
            </a:r>
          </a:p>
          <a:p>
            <a:r>
              <a:rPr lang="en-GB" b="0" dirty="0">
                <a:latin typeface="Arial" panose="020B0604020202020204" pitchFamily="34" charset="0"/>
                <a:cs typeface="Arial" panose="020B0604020202020204" pitchFamily="34" charset="0"/>
              </a:rPr>
              <a:t>Behaviour change is often a goal for staff working directly with constituents, organizations, governments, or communities. </a:t>
            </a:r>
          </a:p>
          <a:p>
            <a:endParaRPr lang="en-GB" b="0" dirty="0"/>
          </a:p>
        </p:txBody>
      </p:sp>
      <p:pic>
        <p:nvPicPr>
          <p:cNvPr id="5" name="Content Placeholder 4">
            <a:extLst>
              <a:ext uri="{FF2B5EF4-FFF2-40B4-BE49-F238E27FC236}">
                <a16:creationId xmlns:a16="http://schemas.microsoft.com/office/drawing/2014/main" id="{C68EA29F-0AE6-C411-DD6B-A00024335C0D}"/>
              </a:ext>
            </a:extLst>
          </p:cNvPr>
          <p:cNvPicPr>
            <a:picLocks noGrp="1" noChangeAspect="1"/>
          </p:cNvPicPr>
          <p:nvPr>
            <p:ph sz="half" idx="2"/>
          </p:nvPr>
        </p:nvPicPr>
        <p:blipFill rotWithShape="1">
          <a:blip r:embed="rId2"/>
          <a:srcRect l="66537" t="39405" r="14018" b="35272"/>
          <a:stretch/>
        </p:blipFill>
        <p:spPr>
          <a:xfrm>
            <a:off x="6809159" y="1251896"/>
            <a:ext cx="4132636" cy="4036531"/>
          </a:xfrm>
          <a:prstGeom prst="rect">
            <a:avLst/>
          </a:prstGeom>
        </p:spPr>
      </p:pic>
    </p:spTree>
    <p:extLst>
      <p:ext uri="{BB962C8B-B14F-4D97-AF65-F5344CB8AC3E}">
        <p14:creationId xmlns:p14="http://schemas.microsoft.com/office/powerpoint/2010/main" val="2092189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60DA0-0F57-4AB1-4ED1-143B860E7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5FCD9-EAD0-0EBD-DD82-A78A23A1CD28}"/>
              </a:ext>
            </a:extLst>
          </p:cNvPr>
          <p:cNvSpPr>
            <a:spLocks noGrp="1"/>
          </p:cNvSpPr>
          <p:nvPr>
            <p:ph type="title"/>
          </p:nvPr>
        </p:nvSpPr>
        <p:spPr/>
        <p:txBody>
          <a:bodyPr/>
          <a:lstStyle/>
          <a:p>
            <a:r>
              <a:rPr lang="en-GB" sz="3600" dirty="0"/>
              <a:t>Bronfenbrenner’s Ecological Theory of Human Development</a:t>
            </a:r>
          </a:p>
        </p:txBody>
      </p:sp>
      <p:sp>
        <p:nvSpPr>
          <p:cNvPr id="6" name="Content Placeholder 2">
            <a:extLst>
              <a:ext uri="{FF2B5EF4-FFF2-40B4-BE49-F238E27FC236}">
                <a16:creationId xmlns:a16="http://schemas.microsoft.com/office/drawing/2014/main" id="{1C30EF4A-2802-D5E6-112A-780721CDA539}"/>
              </a:ext>
            </a:extLst>
          </p:cNvPr>
          <p:cNvSpPr txBox="1">
            <a:spLocks/>
          </p:cNvSpPr>
          <p:nvPr/>
        </p:nvSpPr>
        <p:spPr>
          <a:xfrm>
            <a:off x="838200" y="2044005"/>
            <a:ext cx="10515600" cy="2769989"/>
          </a:xfrm>
          <a:prstGeom prst="rect">
            <a:avLst/>
          </a:prstGeom>
        </p:spPr>
        <p:txBody>
          <a:bodyPr anchor="b"/>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US" sz="2000" b="0" dirty="0">
                <a:latin typeface="Arial" panose="020B0604020202020204" pitchFamily="34" charset="0"/>
                <a:cs typeface="Arial" panose="020B0604020202020204" pitchFamily="34" charset="0"/>
              </a:rPr>
              <a:t>The inherent qualities of a child and their environment interact to influence growth and development. </a:t>
            </a:r>
          </a:p>
          <a:p>
            <a:r>
              <a:rPr lang="en-GB" sz="2000" b="0" dirty="0"/>
              <a:t>Emphasizes the importance of studying children in multiple environments, also known as ecological systems, in the attempt to understand their development. </a:t>
            </a:r>
          </a:p>
          <a:p>
            <a:endParaRPr lang="en-GB" sz="2000" b="0" dirty="0"/>
          </a:p>
          <a:p>
            <a:r>
              <a:rPr lang="en-GB" sz="2000" b="0" dirty="0"/>
              <a:t>Each of these ecological systems inevitably interact with and influence each other in all aspects of the children's lives.</a:t>
            </a:r>
          </a:p>
          <a:p>
            <a:endParaRPr lang="en-GB" sz="2000" b="0" dirty="0"/>
          </a:p>
        </p:txBody>
      </p:sp>
    </p:spTree>
    <p:extLst>
      <p:ext uri="{BB962C8B-B14F-4D97-AF65-F5344CB8AC3E}">
        <p14:creationId xmlns:p14="http://schemas.microsoft.com/office/powerpoint/2010/main" val="339194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478C0-B362-0F0F-63FB-966B7AFDC7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5A6714-BDF3-3DED-461E-644B506FB15A}"/>
              </a:ext>
            </a:extLst>
          </p:cNvPr>
          <p:cNvSpPr>
            <a:spLocks noGrp="1"/>
          </p:cNvSpPr>
          <p:nvPr>
            <p:ph type="title"/>
          </p:nvPr>
        </p:nvSpPr>
        <p:spPr/>
        <p:txBody>
          <a:bodyPr/>
          <a:lstStyle/>
          <a:p>
            <a:r>
              <a:rPr lang="en-GB" sz="3600" dirty="0"/>
              <a:t>Bronfenbrenner’s Ecological Theory of Human Development</a:t>
            </a:r>
          </a:p>
        </p:txBody>
      </p:sp>
      <p:sp>
        <p:nvSpPr>
          <p:cNvPr id="6" name="Content Placeholder 2">
            <a:extLst>
              <a:ext uri="{FF2B5EF4-FFF2-40B4-BE49-F238E27FC236}">
                <a16:creationId xmlns:a16="http://schemas.microsoft.com/office/drawing/2014/main" id="{2A3E85C1-26EF-9C6B-6E59-E2432254F559}"/>
              </a:ext>
            </a:extLst>
          </p:cNvPr>
          <p:cNvSpPr txBox="1">
            <a:spLocks/>
          </p:cNvSpPr>
          <p:nvPr/>
        </p:nvSpPr>
        <p:spPr>
          <a:xfrm>
            <a:off x="840317" y="2712516"/>
            <a:ext cx="3887481" cy="2769989"/>
          </a:xfrm>
          <a:prstGeom prst="rect">
            <a:avLst/>
          </a:prstGeom>
        </p:spPr>
        <p:txBody>
          <a:bodyPr anchor="b"/>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GB" b="0" dirty="0">
                <a:latin typeface="Arial" panose="020B0604020202020204" pitchFamily="34" charset="0"/>
                <a:cs typeface="Arial" panose="020B0604020202020204" pitchFamily="34" charset="0"/>
              </a:rPr>
              <a:t>Bronfenbrenner's ecological systems theory proposes that children don't develop only by influence from their close familial environment - surrounding environments are influential on the development of the child as well.</a:t>
            </a:r>
          </a:p>
          <a:p>
            <a:endParaRPr lang="en-GB" b="0" dirty="0"/>
          </a:p>
        </p:txBody>
      </p:sp>
      <p:pic>
        <p:nvPicPr>
          <p:cNvPr id="3" name="Online Media 2" title="Bronfenbrenner’s Ecological Systems Theory- GT">
            <a:hlinkClick r:id="" action="ppaction://media"/>
            <a:extLst>
              <a:ext uri="{FF2B5EF4-FFF2-40B4-BE49-F238E27FC236}">
                <a16:creationId xmlns:a16="http://schemas.microsoft.com/office/drawing/2014/main" id="{FD4A9808-97FE-8D85-A27F-7E1408805004}"/>
              </a:ext>
            </a:extLst>
          </p:cNvPr>
          <p:cNvPicPr>
            <a:picLocks noRot="1" noChangeAspect="1"/>
          </p:cNvPicPr>
          <p:nvPr>
            <a:videoFile r:link="rId1"/>
          </p:nvPr>
        </p:nvPicPr>
        <p:blipFill>
          <a:blip r:embed="rId3"/>
          <a:stretch>
            <a:fillRect/>
          </a:stretch>
        </p:blipFill>
        <p:spPr>
          <a:xfrm>
            <a:off x="4738043" y="1336611"/>
            <a:ext cx="7164934" cy="4048188"/>
          </a:xfrm>
          <a:prstGeom prst="rect">
            <a:avLst/>
          </a:prstGeom>
        </p:spPr>
      </p:pic>
    </p:spTree>
    <p:extLst>
      <p:ext uri="{BB962C8B-B14F-4D97-AF65-F5344CB8AC3E}">
        <p14:creationId xmlns:p14="http://schemas.microsoft.com/office/powerpoint/2010/main" val="2561658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478C0-B362-0F0F-63FB-966B7AFDC7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5A6714-BDF3-3DED-461E-644B506FB15A}"/>
              </a:ext>
            </a:extLst>
          </p:cNvPr>
          <p:cNvSpPr>
            <a:spLocks noGrp="1"/>
          </p:cNvSpPr>
          <p:nvPr>
            <p:ph type="title"/>
          </p:nvPr>
        </p:nvSpPr>
        <p:spPr/>
        <p:txBody>
          <a:bodyPr/>
          <a:lstStyle/>
          <a:p>
            <a:r>
              <a:rPr lang="en-GB" sz="3600" dirty="0"/>
              <a:t>Bronfenbrenner’s Ecological Theory of Human Development</a:t>
            </a:r>
          </a:p>
        </p:txBody>
      </p:sp>
      <p:pic>
        <p:nvPicPr>
          <p:cNvPr id="4" name="Picture 3">
            <a:extLst>
              <a:ext uri="{FF2B5EF4-FFF2-40B4-BE49-F238E27FC236}">
                <a16:creationId xmlns:a16="http://schemas.microsoft.com/office/drawing/2014/main" id="{063B48F6-C97C-7FAE-8EA4-3617A46C6F2A}"/>
              </a:ext>
            </a:extLst>
          </p:cNvPr>
          <p:cNvPicPr>
            <a:picLocks noChangeAspect="1"/>
          </p:cNvPicPr>
          <p:nvPr/>
        </p:nvPicPr>
        <p:blipFill>
          <a:blip r:embed="rId2"/>
          <a:stretch>
            <a:fillRect/>
          </a:stretch>
        </p:blipFill>
        <p:spPr>
          <a:xfrm>
            <a:off x="1998748" y="1515801"/>
            <a:ext cx="3833434" cy="3838773"/>
          </a:xfrm>
          <a:prstGeom prst="rect">
            <a:avLst/>
          </a:prstGeom>
        </p:spPr>
      </p:pic>
      <p:pic>
        <p:nvPicPr>
          <p:cNvPr id="5" name="Picture 4">
            <a:extLst>
              <a:ext uri="{FF2B5EF4-FFF2-40B4-BE49-F238E27FC236}">
                <a16:creationId xmlns:a16="http://schemas.microsoft.com/office/drawing/2014/main" id="{4ABD3EA1-8BA0-22BE-9556-BB2F6A75CCA2}"/>
              </a:ext>
            </a:extLst>
          </p:cNvPr>
          <p:cNvPicPr>
            <a:picLocks noChangeAspect="1"/>
          </p:cNvPicPr>
          <p:nvPr/>
        </p:nvPicPr>
        <p:blipFill>
          <a:blip r:embed="rId3"/>
          <a:stretch>
            <a:fillRect/>
          </a:stretch>
        </p:blipFill>
        <p:spPr>
          <a:xfrm>
            <a:off x="5832182" y="1503425"/>
            <a:ext cx="3915642" cy="3851149"/>
          </a:xfrm>
          <a:prstGeom prst="rect">
            <a:avLst/>
          </a:prstGeom>
        </p:spPr>
      </p:pic>
    </p:spTree>
    <p:extLst>
      <p:ext uri="{BB962C8B-B14F-4D97-AF65-F5344CB8AC3E}">
        <p14:creationId xmlns:p14="http://schemas.microsoft.com/office/powerpoint/2010/main" val="3559055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C110E-62F0-B13E-52E4-B4501DAA3982}"/>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48BBA0A-C0EB-E232-C971-56E0C89FD349}"/>
              </a:ext>
            </a:extLst>
          </p:cNvPr>
          <p:cNvSpPr txBox="1">
            <a:spLocks/>
          </p:cNvSpPr>
          <p:nvPr/>
        </p:nvSpPr>
        <p:spPr>
          <a:xfrm>
            <a:off x="1748118" y="3044991"/>
            <a:ext cx="8229600" cy="276999"/>
          </a:xfrm>
          <a:prstGeom prst="rect">
            <a:avLst/>
          </a:prstGeom>
        </p:spPr>
        <p:txBody>
          <a:bodyPr anchor="b">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algn="ctr"/>
            <a:r>
              <a:rPr lang="en-GB" sz="2000" dirty="0">
                <a:latin typeface="Arial" panose="020B0604020202020204" pitchFamily="34" charset="0"/>
                <a:cs typeface="Arial" panose="020B0604020202020204" pitchFamily="34" charset="0"/>
              </a:rPr>
              <a:t>How can Bronfenbrenner's ecological systems theory serve as a guide for Community Development  practice?</a:t>
            </a:r>
          </a:p>
        </p:txBody>
      </p:sp>
      <p:sp>
        <p:nvSpPr>
          <p:cNvPr id="7" name="Title 6">
            <a:extLst>
              <a:ext uri="{FF2B5EF4-FFF2-40B4-BE49-F238E27FC236}">
                <a16:creationId xmlns:a16="http://schemas.microsoft.com/office/drawing/2014/main" id="{E6CB61BA-F107-B2BC-4867-799FFDF4D8BF}"/>
              </a:ext>
            </a:extLst>
          </p:cNvPr>
          <p:cNvSpPr>
            <a:spLocks noGrp="1"/>
          </p:cNvSpPr>
          <p:nvPr>
            <p:ph type="title"/>
          </p:nvPr>
        </p:nvSpPr>
        <p:spPr/>
        <p:txBody>
          <a:bodyPr/>
          <a:lstStyle/>
          <a:p>
            <a:endParaRPr lang="en-GB"/>
          </a:p>
        </p:txBody>
      </p:sp>
      <p:sp>
        <p:nvSpPr>
          <p:cNvPr id="8" name="Title 1">
            <a:extLst>
              <a:ext uri="{FF2B5EF4-FFF2-40B4-BE49-F238E27FC236}">
                <a16:creationId xmlns:a16="http://schemas.microsoft.com/office/drawing/2014/main" id="{98A1C2AF-F7B0-CF40-EC12-9342C14A96B8}"/>
              </a:ext>
            </a:extLst>
          </p:cNvPr>
          <p:cNvSpPr txBox="1">
            <a:spLocks/>
          </p:cNvSpPr>
          <p:nvPr/>
        </p:nvSpPr>
        <p:spPr>
          <a:xfrm>
            <a:off x="838200" y="365126"/>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3600"/>
              <a:t>Bronfenbrenner’s Ecological Theory of Human Development</a:t>
            </a:r>
            <a:endParaRPr lang="en-GB" sz="3600" dirty="0"/>
          </a:p>
        </p:txBody>
      </p:sp>
    </p:spTree>
    <p:extLst>
      <p:ext uri="{BB962C8B-B14F-4D97-AF65-F5344CB8AC3E}">
        <p14:creationId xmlns:p14="http://schemas.microsoft.com/office/powerpoint/2010/main" val="3274794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54BC8B-D382-6AD8-233A-9F52B8FDDF8A}"/>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7B2689F7-3486-C0F7-775A-AD53585A3209}"/>
              </a:ext>
            </a:extLst>
          </p:cNvPr>
          <p:cNvSpPr txBox="1">
            <a:spLocks/>
          </p:cNvSpPr>
          <p:nvPr/>
        </p:nvSpPr>
        <p:spPr>
          <a:xfrm>
            <a:off x="838200" y="57259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3600" dirty="0"/>
              <a:t>Theory of Planned Behaviour (TPB)</a:t>
            </a:r>
          </a:p>
        </p:txBody>
      </p:sp>
      <p:sp>
        <p:nvSpPr>
          <p:cNvPr id="2" name="Content Placeholder 2">
            <a:extLst>
              <a:ext uri="{FF2B5EF4-FFF2-40B4-BE49-F238E27FC236}">
                <a16:creationId xmlns:a16="http://schemas.microsoft.com/office/drawing/2014/main" id="{ABA26CC4-1DEA-AE93-8B4F-91C292B68D42}"/>
              </a:ext>
            </a:extLst>
          </p:cNvPr>
          <p:cNvSpPr txBox="1">
            <a:spLocks/>
          </p:cNvSpPr>
          <p:nvPr/>
        </p:nvSpPr>
        <p:spPr>
          <a:xfrm>
            <a:off x="1028544" y="1540424"/>
            <a:ext cx="9867416" cy="3618364"/>
          </a:xfrm>
          <a:prstGeom prst="rect">
            <a:avLst/>
          </a:prstGeom>
          <a:noFill/>
          <a:ln>
            <a:noFill/>
          </a:ln>
        </p:spPr>
        <p:txBody>
          <a:bodyPr anchor="ctr">
            <a:norm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GB" b="0">
                <a:latin typeface="Arial" panose="020B0604020202020204" pitchFamily="34" charset="0"/>
                <a:cs typeface="Arial" panose="020B0604020202020204" pitchFamily="34" charset="0"/>
              </a:rPr>
              <a:t>The Theory of Planned Behaviour intends to explain all behaviours over which people have the ability to exert self-control. </a:t>
            </a:r>
          </a:p>
          <a:p>
            <a:endParaRPr lang="en-GB" b="0">
              <a:latin typeface="Arial" panose="020B0604020202020204" pitchFamily="34" charset="0"/>
              <a:cs typeface="Arial" panose="020B0604020202020204" pitchFamily="34" charset="0"/>
            </a:endParaRPr>
          </a:p>
          <a:p>
            <a:r>
              <a:rPr lang="en-GB" b="0">
                <a:latin typeface="Arial" panose="020B0604020202020204" pitchFamily="34" charset="0"/>
                <a:cs typeface="Arial" panose="020B0604020202020204" pitchFamily="34" charset="0"/>
              </a:rPr>
              <a:t>The key component to this model is behavioural intent. </a:t>
            </a:r>
          </a:p>
          <a:p>
            <a:endParaRPr lang="en-GB" b="0">
              <a:latin typeface="Arial" panose="020B0604020202020204" pitchFamily="34" charset="0"/>
              <a:cs typeface="Arial" panose="020B0604020202020204" pitchFamily="34" charset="0"/>
            </a:endParaRPr>
          </a:p>
          <a:p>
            <a:r>
              <a:rPr lang="en-GB" b="0">
                <a:latin typeface="Arial" panose="020B0604020202020204" pitchFamily="34" charset="0"/>
                <a:cs typeface="Arial" panose="020B0604020202020204" pitchFamily="34" charset="0"/>
              </a:rPr>
              <a:t>The TPB has been used successfully to predict and explain a wide range of health behaviours and intentions including smoking, drinking, health services utilization, breastfeeding, and substance use, among others</a:t>
            </a:r>
            <a:endParaRPr lang="en-GB"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1376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EFF67-4C8E-4090-44E3-08F135439C4B}"/>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E5406B98-12B6-221A-F9F5-7194061B8F27}"/>
              </a:ext>
            </a:extLst>
          </p:cNvPr>
          <p:cNvSpPr txBox="1">
            <a:spLocks/>
          </p:cNvSpPr>
          <p:nvPr/>
        </p:nvSpPr>
        <p:spPr>
          <a:xfrm>
            <a:off x="838200" y="57259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3600" dirty="0"/>
              <a:t>Theory of Planned Behaviour (TPB)</a:t>
            </a:r>
          </a:p>
        </p:txBody>
      </p:sp>
      <p:pic>
        <p:nvPicPr>
          <p:cNvPr id="3" name="Content Placeholder 3">
            <a:extLst>
              <a:ext uri="{FF2B5EF4-FFF2-40B4-BE49-F238E27FC236}">
                <a16:creationId xmlns:a16="http://schemas.microsoft.com/office/drawing/2014/main" id="{C9560DC6-8EB7-095B-2A08-8B3359D3901F}"/>
              </a:ext>
            </a:extLst>
          </p:cNvPr>
          <p:cNvPicPr>
            <a:picLocks noChangeAspect="1"/>
          </p:cNvPicPr>
          <p:nvPr/>
        </p:nvPicPr>
        <p:blipFill rotWithShape="1">
          <a:blip r:embed="rId2"/>
          <a:srcRect l="7794" t="10961" r="1225" b="10891"/>
          <a:stretch/>
        </p:blipFill>
        <p:spPr>
          <a:xfrm>
            <a:off x="1257334" y="1208181"/>
            <a:ext cx="9192951" cy="4441637"/>
          </a:xfrm>
          <a:prstGeom prst="rect">
            <a:avLst/>
          </a:prstGeom>
        </p:spPr>
      </p:pic>
    </p:spTree>
    <p:extLst>
      <p:ext uri="{BB962C8B-B14F-4D97-AF65-F5344CB8AC3E}">
        <p14:creationId xmlns:p14="http://schemas.microsoft.com/office/powerpoint/2010/main" val="1776835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FB980B-E7FC-334C-CAC0-B23A0B7EF002}"/>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7C666E3A-2685-7805-B271-436853BA5ABE}"/>
              </a:ext>
            </a:extLst>
          </p:cNvPr>
          <p:cNvSpPr txBox="1">
            <a:spLocks/>
          </p:cNvSpPr>
          <p:nvPr/>
        </p:nvSpPr>
        <p:spPr>
          <a:xfrm>
            <a:off x="838200" y="57259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3600" dirty="0"/>
              <a:t>Theory of Planned Behaviour (TPB)</a:t>
            </a:r>
          </a:p>
        </p:txBody>
      </p:sp>
      <p:pic>
        <p:nvPicPr>
          <p:cNvPr id="2" name="Online Media 1" title="Theory of Planned Behavior (Explained in 3 Minutes)">
            <a:hlinkClick r:id="" action="ppaction://media"/>
            <a:extLst>
              <a:ext uri="{FF2B5EF4-FFF2-40B4-BE49-F238E27FC236}">
                <a16:creationId xmlns:a16="http://schemas.microsoft.com/office/drawing/2014/main" id="{74AAD646-0097-7A6E-A0C4-FC7AF14DDFF9}"/>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2459118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A17FDC-A5EF-711A-5A39-DE309D9A19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FEC9B6-C4E0-0003-95FB-60F8ADA7EC9C}"/>
              </a:ext>
            </a:extLst>
          </p:cNvPr>
          <p:cNvSpPr>
            <a:spLocks noGrp="1"/>
          </p:cNvSpPr>
          <p:nvPr>
            <p:ph type="title"/>
          </p:nvPr>
        </p:nvSpPr>
        <p:spPr>
          <a:xfrm>
            <a:off x="989173" y="2406577"/>
            <a:ext cx="10515600" cy="1325563"/>
          </a:xfrm>
        </p:spPr>
        <p:txBody>
          <a:bodyPr/>
          <a:lstStyle/>
          <a:p>
            <a:r>
              <a:rPr lang="en-GB" sz="3600" dirty="0"/>
              <a:t>How can the Theory of Planned Behaviour serve as a guide for Community Development?</a:t>
            </a:r>
          </a:p>
        </p:txBody>
      </p:sp>
      <p:sp>
        <p:nvSpPr>
          <p:cNvPr id="3" name="Title 1">
            <a:extLst>
              <a:ext uri="{FF2B5EF4-FFF2-40B4-BE49-F238E27FC236}">
                <a16:creationId xmlns:a16="http://schemas.microsoft.com/office/drawing/2014/main" id="{D9FF01FF-DD3B-9120-1A0D-40F7889166C3}"/>
              </a:ext>
            </a:extLst>
          </p:cNvPr>
          <p:cNvSpPr txBox="1">
            <a:spLocks/>
          </p:cNvSpPr>
          <p:nvPr/>
        </p:nvSpPr>
        <p:spPr>
          <a:xfrm>
            <a:off x="840317" y="365126"/>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endParaRPr lang="en-GB" sz="3600" dirty="0"/>
          </a:p>
        </p:txBody>
      </p:sp>
    </p:spTree>
    <p:extLst>
      <p:ext uri="{BB962C8B-B14F-4D97-AF65-F5344CB8AC3E}">
        <p14:creationId xmlns:p14="http://schemas.microsoft.com/office/powerpoint/2010/main" val="322752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975F0-A8B6-4CA3-2C4F-AEA167D4F01D}"/>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8177EB03-EC03-A887-809F-BAA3DE4010F4}"/>
              </a:ext>
            </a:extLst>
          </p:cNvPr>
          <p:cNvSpPr txBox="1">
            <a:spLocks/>
          </p:cNvSpPr>
          <p:nvPr/>
        </p:nvSpPr>
        <p:spPr>
          <a:xfrm>
            <a:off x="838200" y="57259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3600" dirty="0"/>
              <a:t>Maslow’s Hierarchy of Need (1943)</a:t>
            </a:r>
          </a:p>
        </p:txBody>
      </p:sp>
      <p:pic>
        <p:nvPicPr>
          <p:cNvPr id="2" name="Content Placeholder 5">
            <a:extLst>
              <a:ext uri="{FF2B5EF4-FFF2-40B4-BE49-F238E27FC236}">
                <a16:creationId xmlns:a16="http://schemas.microsoft.com/office/drawing/2014/main" id="{92AF8B73-8814-FD63-AD02-967FC3AFB9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3031181" y="1708668"/>
            <a:ext cx="5815013" cy="2937272"/>
          </a:xfrm>
          <a:prstGeom prst="rect">
            <a:avLst/>
          </a:prstGeom>
        </p:spPr>
      </p:pic>
      <p:sp>
        <p:nvSpPr>
          <p:cNvPr id="4" name="TextBox 6">
            <a:extLst>
              <a:ext uri="{FF2B5EF4-FFF2-40B4-BE49-F238E27FC236}">
                <a16:creationId xmlns:a16="http://schemas.microsoft.com/office/drawing/2014/main" id="{5FCC5053-A4AB-F6A3-AFEF-B3FF81D208A6}"/>
              </a:ext>
            </a:extLst>
          </p:cNvPr>
          <p:cNvSpPr txBox="1">
            <a:spLocks noChangeArrowheads="1"/>
          </p:cNvSpPr>
          <p:nvPr/>
        </p:nvSpPr>
        <p:spPr bwMode="auto">
          <a:xfrm>
            <a:off x="3626634" y="4645940"/>
            <a:ext cx="4346972"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350" dirty="0">
                <a:hlinkClick r:id="rId3"/>
              </a:rPr>
              <a:t>https://www.youtube.com/watch?v=zLHiWjMFYUU</a:t>
            </a:r>
            <a:r>
              <a:rPr lang="en-GB" altLang="en-US" sz="1350" dirty="0"/>
              <a:t> </a:t>
            </a:r>
          </a:p>
        </p:txBody>
      </p:sp>
    </p:spTree>
    <p:extLst>
      <p:ext uri="{BB962C8B-B14F-4D97-AF65-F5344CB8AC3E}">
        <p14:creationId xmlns:p14="http://schemas.microsoft.com/office/powerpoint/2010/main" val="3474357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F4C523-4E38-FA47-281B-99C6140F78AF}"/>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54F548E3-FA55-287F-6623-1F019E5144FD}"/>
              </a:ext>
            </a:extLst>
          </p:cNvPr>
          <p:cNvSpPr txBox="1">
            <a:spLocks/>
          </p:cNvSpPr>
          <p:nvPr/>
        </p:nvSpPr>
        <p:spPr>
          <a:xfrm>
            <a:off x="838200" y="57259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3600" dirty="0"/>
              <a:t>Love &amp; Belonging</a:t>
            </a:r>
          </a:p>
        </p:txBody>
      </p:sp>
      <p:sp>
        <p:nvSpPr>
          <p:cNvPr id="3" name="Content Placeholder 2">
            <a:extLst>
              <a:ext uri="{FF2B5EF4-FFF2-40B4-BE49-F238E27FC236}">
                <a16:creationId xmlns:a16="http://schemas.microsoft.com/office/drawing/2014/main" id="{5C362144-4830-EE52-0989-F3EDEEDDB33C}"/>
              </a:ext>
            </a:extLst>
          </p:cNvPr>
          <p:cNvSpPr txBox="1">
            <a:spLocks/>
          </p:cNvSpPr>
          <p:nvPr/>
        </p:nvSpPr>
        <p:spPr>
          <a:xfrm>
            <a:off x="457200" y="2057401"/>
            <a:ext cx="5614332" cy="2937774"/>
          </a:xfrm>
          <a:prstGeom prst="rect">
            <a:avLst/>
          </a:prstGeom>
        </p:spPr>
        <p:txBody>
          <a:bodyPr anchor="b">
            <a:norm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GB" b="0" dirty="0">
                <a:latin typeface="Arial" panose="020B0604020202020204" pitchFamily="34" charset="0"/>
                <a:cs typeface="Arial" panose="020B0604020202020204" pitchFamily="34" charset="0"/>
              </a:rPr>
              <a:t>‘</a:t>
            </a:r>
            <a:r>
              <a:rPr lang="en-GB" b="0" i="1" dirty="0">
                <a:latin typeface="Arial" panose="020B0604020202020204" pitchFamily="34" charset="0"/>
                <a:cs typeface="Arial" panose="020B0604020202020204" pitchFamily="34" charset="0"/>
              </a:rPr>
              <a:t>No man is an island unto himself in the society. Cultural identity, social grouping, association, affiliation and belonging which are based on love is greatly needed to enhance harmonious human co-existence in various social settings in the society</a:t>
            </a:r>
            <a:r>
              <a:rPr lang="en-GB" b="0" dirty="0">
                <a:latin typeface="Arial" panose="020B0604020202020204" pitchFamily="34" charset="0"/>
                <a:cs typeface="Arial" panose="020B0604020202020204" pitchFamily="34" charset="0"/>
              </a:rPr>
              <a:t>’ </a:t>
            </a:r>
          </a:p>
          <a:p>
            <a:endParaRPr lang="en-GB" sz="750" b="0" dirty="0">
              <a:latin typeface="Arial" panose="020B0604020202020204" pitchFamily="34" charset="0"/>
              <a:cs typeface="Arial" panose="020B0604020202020204" pitchFamily="34" charset="0"/>
            </a:endParaRPr>
          </a:p>
          <a:p>
            <a:endParaRPr lang="en-GB" sz="750" b="0" dirty="0">
              <a:latin typeface="Arial" panose="020B0604020202020204" pitchFamily="34" charset="0"/>
              <a:cs typeface="Arial" panose="020B0604020202020204" pitchFamily="34" charset="0"/>
            </a:endParaRPr>
          </a:p>
          <a:p>
            <a:pPr algn="r"/>
            <a:r>
              <a:rPr lang="en-GB" sz="900" b="0" dirty="0">
                <a:latin typeface="Arial" panose="020B0604020202020204" pitchFamily="34" charset="0"/>
                <a:cs typeface="Arial" panose="020B0604020202020204" pitchFamily="34" charset="0"/>
              </a:rPr>
              <a:t>           (</a:t>
            </a:r>
            <a:r>
              <a:rPr lang="en-GB" sz="900" b="0" dirty="0" err="1">
                <a:latin typeface="Arial" panose="020B0604020202020204" pitchFamily="34" charset="0"/>
                <a:cs typeface="Arial" panose="020B0604020202020204" pitchFamily="34" charset="0"/>
              </a:rPr>
              <a:t>Aruma</a:t>
            </a:r>
            <a:r>
              <a:rPr lang="en-GB" sz="900" b="0" dirty="0">
                <a:latin typeface="Arial" panose="020B0604020202020204" pitchFamily="34" charset="0"/>
                <a:cs typeface="Arial" panose="020B0604020202020204" pitchFamily="34" charset="0"/>
              </a:rPr>
              <a:t> and </a:t>
            </a:r>
            <a:r>
              <a:rPr lang="en-GB" sz="900" b="0" dirty="0" err="1">
                <a:latin typeface="Arial" panose="020B0604020202020204" pitchFamily="34" charset="0"/>
                <a:cs typeface="Arial" panose="020B0604020202020204" pitchFamily="34" charset="0"/>
              </a:rPr>
              <a:t>Hanachor</a:t>
            </a:r>
            <a:r>
              <a:rPr lang="en-GB" sz="900" b="0" dirty="0">
                <a:latin typeface="Arial" panose="020B0604020202020204" pitchFamily="34" charset="0"/>
                <a:cs typeface="Arial" panose="020B0604020202020204" pitchFamily="34" charset="0"/>
              </a:rPr>
              <a:t>, 2017, p. 26) </a:t>
            </a:r>
          </a:p>
        </p:txBody>
      </p:sp>
      <p:pic>
        <p:nvPicPr>
          <p:cNvPr id="5" name="Picture 4">
            <a:extLst>
              <a:ext uri="{FF2B5EF4-FFF2-40B4-BE49-F238E27FC236}">
                <a16:creationId xmlns:a16="http://schemas.microsoft.com/office/drawing/2014/main" id="{C529C9D5-FAF6-AF7B-FBDA-0EA5E3A207E6}"/>
              </a:ext>
            </a:extLst>
          </p:cNvPr>
          <p:cNvPicPr>
            <a:picLocks noChangeAspect="1"/>
          </p:cNvPicPr>
          <p:nvPr/>
        </p:nvPicPr>
        <p:blipFill>
          <a:blip r:embed="rId2"/>
          <a:stretch>
            <a:fillRect/>
          </a:stretch>
        </p:blipFill>
        <p:spPr>
          <a:xfrm>
            <a:off x="6554481" y="1270077"/>
            <a:ext cx="5378824" cy="4034118"/>
          </a:xfrm>
          <a:prstGeom prst="rect">
            <a:avLst/>
          </a:prstGeom>
        </p:spPr>
      </p:pic>
    </p:spTree>
    <p:extLst>
      <p:ext uri="{BB962C8B-B14F-4D97-AF65-F5344CB8AC3E}">
        <p14:creationId xmlns:p14="http://schemas.microsoft.com/office/powerpoint/2010/main" val="2800485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C467F-C381-328F-AFA7-B565C01C1844}"/>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068E3F16-6AA1-F628-FA31-1271923ED282}"/>
              </a:ext>
            </a:extLst>
          </p:cNvPr>
          <p:cNvSpPr txBox="1">
            <a:spLocks/>
          </p:cNvSpPr>
          <p:nvPr/>
        </p:nvSpPr>
        <p:spPr>
          <a:xfrm>
            <a:off x="838200" y="57259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3600" dirty="0"/>
              <a:t>Esteem &amp; Prestige</a:t>
            </a:r>
          </a:p>
        </p:txBody>
      </p:sp>
      <p:sp>
        <p:nvSpPr>
          <p:cNvPr id="3" name="Content Placeholder 2">
            <a:extLst>
              <a:ext uri="{FF2B5EF4-FFF2-40B4-BE49-F238E27FC236}">
                <a16:creationId xmlns:a16="http://schemas.microsoft.com/office/drawing/2014/main" id="{5B76FBA5-6041-14B4-1724-19CF104DF6F3}"/>
              </a:ext>
            </a:extLst>
          </p:cNvPr>
          <p:cNvSpPr txBox="1">
            <a:spLocks/>
          </p:cNvSpPr>
          <p:nvPr/>
        </p:nvSpPr>
        <p:spPr>
          <a:xfrm>
            <a:off x="481668" y="1627095"/>
            <a:ext cx="5614332" cy="2937774"/>
          </a:xfrm>
          <a:prstGeom prst="rect">
            <a:avLst/>
          </a:prstGeom>
        </p:spPr>
        <p:txBody>
          <a:bodyPr anchor="b">
            <a:normAutofit fontScale="85000" lnSpcReduction="10000"/>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GB" b="0" dirty="0">
                <a:latin typeface="Arial" panose="020B0604020202020204" pitchFamily="34" charset="0"/>
                <a:cs typeface="Arial" panose="020B0604020202020204" pitchFamily="34" charset="0"/>
              </a:rPr>
              <a:t>Esteem and Prestige needs can equally be referred to as ego needs in human environment. </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It is always natural that people seek for esteem and prestige in human environment when it is obvious that they feel secure in their respective social groups such family group, social group, communal group, working group, group of colleagues, group of friends among others in their various communities in the society. </a:t>
            </a:r>
          </a:p>
        </p:txBody>
      </p:sp>
      <p:pic>
        <p:nvPicPr>
          <p:cNvPr id="5" name="Picture 4">
            <a:extLst>
              <a:ext uri="{FF2B5EF4-FFF2-40B4-BE49-F238E27FC236}">
                <a16:creationId xmlns:a16="http://schemas.microsoft.com/office/drawing/2014/main" id="{A05BCCC6-8BD8-9957-DE74-3CD993A245BF}"/>
              </a:ext>
            </a:extLst>
          </p:cNvPr>
          <p:cNvPicPr>
            <a:picLocks noChangeAspect="1"/>
          </p:cNvPicPr>
          <p:nvPr/>
        </p:nvPicPr>
        <p:blipFill>
          <a:blip r:embed="rId2"/>
          <a:stretch>
            <a:fillRect/>
          </a:stretch>
        </p:blipFill>
        <p:spPr>
          <a:xfrm>
            <a:off x="6554481" y="1270077"/>
            <a:ext cx="5378824" cy="4034118"/>
          </a:xfrm>
          <a:prstGeom prst="rect">
            <a:avLst/>
          </a:prstGeom>
        </p:spPr>
      </p:pic>
      <p:sp>
        <p:nvSpPr>
          <p:cNvPr id="2" name="TextBox 1">
            <a:extLst>
              <a:ext uri="{FF2B5EF4-FFF2-40B4-BE49-F238E27FC236}">
                <a16:creationId xmlns:a16="http://schemas.microsoft.com/office/drawing/2014/main" id="{507A6C1B-B597-9C74-92CC-787B553358E0}"/>
              </a:ext>
            </a:extLst>
          </p:cNvPr>
          <p:cNvSpPr txBox="1"/>
          <p:nvPr/>
        </p:nvSpPr>
        <p:spPr>
          <a:xfrm>
            <a:off x="4123307" y="4744399"/>
            <a:ext cx="3028426" cy="215444"/>
          </a:xfrm>
          <a:prstGeom prst="rect">
            <a:avLst/>
          </a:prstGeom>
          <a:noFill/>
        </p:spPr>
        <p:txBody>
          <a:bodyPr wrap="square">
            <a:spAutoFit/>
          </a:bodyPr>
          <a:lstStyle/>
          <a:p>
            <a:r>
              <a:rPr lang="en-GB" sz="800" dirty="0"/>
              <a:t>          (Aruma and Hanachor, 2017) </a:t>
            </a:r>
          </a:p>
        </p:txBody>
      </p:sp>
    </p:spTree>
    <p:extLst>
      <p:ext uri="{BB962C8B-B14F-4D97-AF65-F5344CB8AC3E}">
        <p14:creationId xmlns:p14="http://schemas.microsoft.com/office/powerpoint/2010/main" val="894234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5D6CF-1F5C-505A-D726-8C1AAA9B7CB0}"/>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8983303F-0303-37B8-B80E-67835C558B3B}"/>
              </a:ext>
            </a:extLst>
          </p:cNvPr>
          <p:cNvSpPr txBox="1">
            <a:spLocks/>
          </p:cNvSpPr>
          <p:nvPr/>
        </p:nvSpPr>
        <p:spPr>
          <a:xfrm>
            <a:off x="838200" y="57259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3600" dirty="0"/>
              <a:t>Alderfer’s ERG Theory of Motivation (1969)</a:t>
            </a:r>
          </a:p>
        </p:txBody>
      </p:sp>
      <p:sp>
        <p:nvSpPr>
          <p:cNvPr id="3" name="Content Placeholder 2">
            <a:extLst>
              <a:ext uri="{FF2B5EF4-FFF2-40B4-BE49-F238E27FC236}">
                <a16:creationId xmlns:a16="http://schemas.microsoft.com/office/drawing/2014/main" id="{78822B61-4CD3-0D13-BDEA-B4728436DAE3}"/>
              </a:ext>
            </a:extLst>
          </p:cNvPr>
          <p:cNvSpPr txBox="1">
            <a:spLocks/>
          </p:cNvSpPr>
          <p:nvPr/>
        </p:nvSpPr>
        <p:spPr>
          <a:xfrm>
            <a:off x="781345" y="2097741"/>
            <a:ext cx="5614332" cy="2129030"/>
          </a:xfrm>
          <a:prstGeom prst="rect">
            <a:avLst/>
          </a:prstGeom>
        </p:spPr>
        <p:txBody>
          <a:bodyPr anchor="b">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a:defRPr/>
            </a:pPr>
            <a:endParaRPr lang="en-US" b="0" dirty="0"/>
          </a:p>
          <a:p>
            <a:pPr>
              <a:defRPr/>
            </a:pPr>
            <a:endParaRPr lang="en-US" b="0" dirty="0"/>
          </a:p>
          <a:p>
            <a:pPr>
              <a:defRPr/>
            </a:pPr>
            <a:r>
              <a:rPr lang="en-US" b="0" dirty="0">
                <a:cs typeface="Arial" panose="020B0604020202020204" pitchFamily="34" charset="0"/>
              </a:rPr>
              <a:t>Alderfer has compacted Maslow’s five needs into three broad categories.</a:t>
            </a:r>
          </a:p>
          <a:p>
            <a:pPr>
              <a:defRPr/>
            </a:pPr>
            <a:endParaRPr lang="en-US" b="0" dirty="0"/>
          </a:p>
          <a:p>
            <a:pPr>
              <a:defRPr/>
            </a:pPr>
            <a:r>
              <a:rPr lang="en-US" b="0" dirty="0">
                <a:cs typeface="Arial" panose="020B0604020202020204" pitchFamily="34" charset="0"/>
              </a:rPr>
              <a:t>Existence, </a:t>
            </a:r>
          </a:p>
          <a:p>
            <a:pPr>
              <a:defRPr/>
            </a:pPr>
            <a:r>
              <a:rPr lang="en-US" b="0" dirty="0">
                <a:cs typeface="Arial" panose="020B0604020202020204" pitchFamily="34" charset="0"/>
              </a:rPr>
              <a:t>Relatedness, </a:t>
            </a:r>
          </a:p>
          <a:p>
            <a:pPr>
              <a:defRPr/>
            </a:pPr>
            <a:r>
              <a:rPr lang="en-US" b="0" dirty="0">
                <a:cs typeface="Arial" panose="020B0604020202020204" pitchFamily="34" charset="0"/>
              </a:rPr>
              <a:t>Growth</a:t>
            </a:r>
            <a:endParaRPr lang="en-GB" b="0" dirty="0">
              <a:cs typeface="Arial" panose="020B0604020202020204" pitchFamily="34" charset="0"/>
            </a:endParaRPr>
          </a:p>
        </p:txBody>
      </p:sp>
      <p:pic>
        <p:nvPicPr>
          <p:cNvPr id="4" name="Picture 7">
            <a:extLst>
              <a:ext uri="{FF2B5EF4-FFF2-40B4-BE49-F238E27FC236}">
                <a16:creationId xmlns:a16="http://schemas.microsoft.com/office/drawing/2014/main" id="{9409DFED-9A47-4242-75A7-94B1060668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862" y="1271600"/>
            <a:ext cx="4680938" cy="431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7">
            <a:extLst>
              <a:ext uri="{FF2B5EF4-FFF2-40B4-BE49-F238E27FC236}">
                <a16:creationId xmlns:a16="http://schemas.microsoft.com/office/drawing/2014/main" id="{EAFC1D2D-0BCF-23F4-AC25-947E825D5DB9}"/>
              </a:ext>
            </a:extLst>
          </p:cNvPr>
          <p:cNvSpPr txBox="1">
            <a:spLocks noChangeArrowheads="1"/>
          </p:cNvSpPr>
          <p:nvPr/>
        </p:nvSpPr>
        <p:spPr bwMode="auto">
          <a:xfrm>
            <a:off x="781345" y="4299396"/>
            <a:ext cx="3429000"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050" dirty="0">
                <a:hlinkClick r:id="rId3"/>
              </a:rPr>
              <a:t>https://www.youtube.com/watch?v=a01zosRYGnk</a:t>
            </a:r>
            <a:r>
              <a:rPr lang="en-GB" altLang="en-US" sz="1050" dirty="0"/>
              <a:t> </a:t>
            </a:r>
          </a:p>
        </p:txBody>
      </p:sp>
    </p:spTree>
    <p:extLst>
      <p:ext uri="{BB962C8B-B14F-4D97-AF65-F5344CB8AC3E}">
        <p14:creationId xmlns:p14="http://schemas.microsoft.com/office/powerpoint/2010/main" val="22979820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97182-A9A7-BDB2-4E50-DD8118D5BD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CC2B08-A3B2-6271-CDC4-56551BA4DB32}"/>
              </a:ext>
            </a:extLst>
          </p:cNvPr>
          <p:cNvSpPr>
            <a:spLocks noGrp="1"/>
          </p:cNvSpPr>
          <p:nvPr>
            <p:ph type="title"/>
          </p:nvPr>
        </p:nvSpPr>
        <p:spPr>
          <a:xfrm>
            <a:off x="504825" y="428625"/>
            <a:ext cx="10515600" cy="1325563"/>
          </a:xfrm>
        </p:spPr>
        <p:txBody>
          <a:bodyPr/>
          <a:lstStyle/>
          <a:p>
            <a:r>
              <a:rPr lang="en-GB" sz="3600" dirty="0"/>
              <a:t>Summary</a:t>
            </a:r>
          </a:p>
        </p:txBody>
      </p:sp>
      <p:sp>
        <p:nvSpPr>
          <p:cNvPr id="3" name="TextBox 2">
            <a:extLst>
              <a:ext uri="{FF2B5EF4-FFF2-40B4-BE49-F238E27FC236}">
                <a16:creationId xmlns:a16="http://schemas.microsoft.com/office/drawing/2014/main" id="{49B12F2F-3A1D-C57A-5D30-90B1C0AFDF5B}"/>
              </a:ext>
            </a:extLst>
          </p:cNvPr>
          <p:cNvSpPr txBox="1"/>
          <p:nvPr/>
        </p:nvSpPr>
        <p:spPr>
          <a:xfrm>
            <a:off x="828675" y="2447151"/>
            <a:ext cx="11163300" cy="1138773"/>
          </a:xfrm>
          <a:prstGeom prst="rect">
            <a:avLst/>
          </a:prstGeom>
          <a:noFill/>
        </p:spPr>
        <p:txBody>
          <a:bodyPr wrap="square" rtlCol="0">
            <a:spAutoFit/>
          </a:bodyPr>
          <a:lstStyle/>
          <a:p>
            <a:r>
              <a:rPr lang="en-GB" sz="2400" b="1" dirty="0"/>
              <a:t>In this session, we looked at Ecological and Behavioural theories, and how they shape community</a:t>
            </a:r>
            <a:endParaRPr lang="en-GB" sz="2400" dirty="0"/>
          </a:p>
          <a:p>
            <a:endParaRPr lang="en-GB" sz="2000" dirty="0"/>
          </a:p>
        </p:txBody>
      </p:sp>
    </p:spTree>
    <p:extLst>
      <p:ext uri="{BB962C8B-B14F-4D97-AF65-F5344CB8AC3E}">
        <p14:creationId xmlns:p14="http://schemas.microsoft.com/office/powerpoint/2010/main" val="3235900670"/>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545</Words>
  <Application>Microsoft Office PowerPoint</Application>
  <PresentationFormat>Widescreen</PresentationFormat>
  <Paragraphs>50</Paragraphs>
  <Slides>16</Slides>
  <Notes>2</Notes>
  <HiddenSlides>0</HiddenSlides>
  <MMClips>2</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16</vt:i4>
      </vt:variant>
    </vt:vector>
  </HeadingPairs>
  <TitlesOfParts>
    <vt:vector size="21" baseType="lpstr">
      <vt:lpstr>Aptos</vt:lpstr>
      <vt:lpstr>Arial</vt:lpstr>
      <vt:lpstr>Calibri</vt:lpstr>
      <vt:lpstr>Title Slide 1</vt:lpstr>
      <vt:lpstr>ALAMO22</vt:lpstr>
      <vt:lpstr>   Module: BMSE4004D Community Development  Session 7: Ecological &amp; Behavioural Theories   </vt:lpstr>
      <vt:lpstr>Agenda:</vt:lpstr>
      <vt:lpstr>Importance of Theoretical Development: Recap</vt:lpstr>
      <vt:lpstr>Bronfenbrenner’s Ecological Theory of Human Development</vt:lpstr>
      <vt:lpstr>Bronfenbrenner’s Ecological Theory of Human Development</vt:lpstr>
      <vt:lpstr>Bronfenbrenner’s Ecological Theory of Human Development</vt:lpstr>
      <vt:lpstr>PowerPoint Presentation</vt:lpstr>
      <vt:lpstr>PowerPoint Presentation</vt:lpstr>
      <vt:lpstr>PowerPoint Presentation</vt:lpstr>
      <vt:lpstr>PowerPoint Presentation</vt:lpstr>
      <vt:lpstr>How can the Theory of Planned Behaviour serve as a guide for Community Development?</vt:lpstr>
      <vt:lpstr>PowerPoint Presentation</vt:lpstr>
      <vt:lpstr>PowerPoint Presentation</vt:lpstr>
      <vt:lpstr>PowerPoint Presentation</vt:lpstr>
      <vt:lpstr>PowerPoint Presentation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5</cp:revision>
  <dcterms:created xsi:type="dcterms:W3CDTF">2025-09-08T10:01:36Z</dcterms:created>
  <dcterms:modified xsi:type="dcterms:W3CDTF">2025-09-11T12:22:04Z</dcterms:modified>
</cp:coreProperties>
</file>