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AA4BE90-BEBC-4874-9FC5-920AC4B73F60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4C28DA49-4244-4244-AB18-210AF652A66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Using an Array in VB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256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Arrays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List of variables</a:t>
            </a:r>
          </a:p>
          <a:p>
            <a:pPr eaLnBrk="1" hangingPunct="1"/>
            <a:r>
              <a:rPr lang="en-GB" altLang="en-US" smtClean="0"/>
              <a:t>Same name, index to distinguish individual elements</a:t>
            </a:r>
          </a:p>
          <a:p>
            <a:pPr eaLnBrk="1" hangingPunct="1"/>
            <a:r>
              <a:rPr lang="en-GB" altLang="en-US" smtClean="0"/>
              <a:t>Used along with loops</a:t>
            </a:r>
          </a:p>
          <a:p>
            <a:pPr eaLnBrk="1" hangingPunct="1"/>
            <a:r>
              <a:rPr lang="en-US" altLang="en-US" smtClean="0">
                <a:cs typeface="Times New Roman" pitchFamily="18" charset="0"/>
              </a:rPr>
              <a:t>Upper and lower bounds, individual elements listed within those bounds</a:t>
            </a:r>
            <a:r>
              <a:rPr lang="en-GB" altLang="en-US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87575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Arrays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4100" name="Picture 2" descr="Graphic diagram of three-dimensional arr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813" y="1571625"/>
            <a:ext cx="5715000" cy="473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5277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Using Arrays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>
                <a:latin typeface="Arial" charset="0"/>
                <a:cs typeface="Arial" charset="0"/>
              </a:rPr>
              <a:t>Visual Basic allocates space for each index number, so avoid making an array larger than needed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>
                <a:latin typeface="Arial" charset="0"/>
                <a:cs typeface="Times New Roman" pitchFamily="18" charset="0"/>
              </a:rPr>
              <a:t>All the elements in an array have the same data type</a:t>
            </a:r>
            <a:r>
              <a:rPr lang="en-GB" altLang="en-US" smtClean="0">
                <a:latin typeface="Arial" charset="0"/>
                <a:cs typeface="Arial" charset="0"/>
              </a:rPr>
              <a:t> (eg. Integer)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latin typeface="Arial" charset="0"/>
                <a:cs typeface="Arial" charset="0"/>
              </a:rPr>
              <a:t>Two ways to create an array: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>
                <a:latin typeface="Arial" charset="0"/>
                <a:cs typeface="Arial" charset="0"/>
              </a:rPr>
              <a:t>Arrays of objects are set up on your form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>
                <a:latin typeface="Arial" charset="0"/>
                <a:cs typeface="Arial" charset="0"/>
              </a:rPr>
              <a:t>Declare as variable arrays in your code</a:t>
            </a:r>
          </a:p>
        </p:txBody>
      </p:sp>
    </p:spTree>
    <p:extLst>
      <p:ext uri="{BB962C8B-B14F-4D97-AF65-F5344CB8AC3E}">
        <p14:creationId xmlns:p14="http://schemas.microsoft.com/office/powerpoint/2010/main" val="4030616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smtClean="0">
                <a:latin typeface="Courier New" pitchFamily="49" charset="0"/>
                <a:cs typeface="Courier New" pitchFamily="49" charset="0"/>
              </a:rPr>
              <a:t>Dim intCounters(14) As Integer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 smtClean="0">
                <a:latin typeface="Courier New" pitchFamily="49" charset="0"/>
                <a:cs typeface="Courier New" pitchFamily="49" charset="0"/>
              </a:rPr>
              <a:t>' 15 elements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>
                <a:latin typeface="Arial" charset="0"/>
                <a:cs typeface="Arial" charset="0"/>
              </a:rPr>
              <a:t>Array of 15 elements, with index numbers running from 0 to 14</a:t>
            </a:r>
            <a:r>
              <a:rPr lang="en-GB" altLang="en-US" smtClean="0">
                <a:latin typeface="Courier New" pitchFamily="49" charset="0"/>
                <a:cs typeface="Courier New" pitchFamily="49" charset="0"/>
              </a:rPr>
              <a:t> </a:t>
            </a:r>
            <a:endParaRPr lang="en-GB" altLang="en-US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mtClean="0">
                <a:latin typeface="Courier New" pitchFamily="49" charset="0"/>
                <a:cs typeface="Courier New" pitchFamily="49" charset="0"/>
              </a:rPr>
              <a:t>Dim dblSums(20) As Double       ' 21 elements</a:t>
            </a:r>
            <a:endParaRPr lang="en-GB" altLang="en-US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mtClean="0">
                <a:latin typeface="Arial" charset="0"/>
                <a:cs typeface="Arial" charset="0"/>
              </a:rPr>
              <a:t>array of 21 elements, with index numbers running from 0 to 20</a:t>
            </a:r>
            <a:r>
              <a:rPr lang="en-GB" altLang="en-US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1624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7620000" cy="4022576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latin typeface="Arial" charset="0"/>
                <a:cs typeface="Arial" charset="0"/>
              </a:rPr>
              <a:t>default lower bound for an array is 0</a:t>
            </a:r>
            <a:r>
              <a:rPr lang="en-GB" altLang="en-US" dirty="0" smtClean="0"/>
              <a:t> </a:t>
            </a:r>
          </a:p>
          <a:p>
            <a:pPr eaLnBrk="1" hangingPunct="1"/>
            <a:r>
              <a:rPr lang="en-US" altLang="en-US" dirty="0" smtClean="0">
                <a:latin typeface="Arial" charset="0"/>
                <a:cs typeface="Arial" charset="0"/>
              </a:rPr>
              <a:t>different lower bound -  use the To keyword</a:t>
            </a:r>
          </a:p>
          <a:p>
            <a:pPr eaLnBrk="1" hangingPunct="1"/>
            <a:r>
              <a:rPr lang="en-US" altLang="en-US" dirty="0" smtClean="0">
                <a:latin typeface="Courier New" pitchFamily="49" charset="0"/>
                <a:cs typeface="Courier New" pitchFamily="49" charset="0"/>
              </a:rPr>
              <a:t>Dim </a:t>
            </a:r>
            <a:r>
              <a:rPr lang="en-US" altLang="en-US" dirty="0" err="1" smtClean="0">
                <a:latin typeface="Courier New" pitchFamily="49" charset="0"/>
                <a:cs typeface="Courier New" pitchFamily="49" charset="0"/>
              </a:rPr>
              <a:t>intCounters</a:t>
            </a:r>
            <a:r>
              <a:rPr lang="en-US" altLang="en-US" dirty="0" smtClean="0">
                <a:latin typeface="Courier New" pitchFamily="49" charset="0"/>
                <a:cs typeface="Courier New" pitchFamily="49" charset="0"/>
              </a:rPr>
              <a:t>(1 To 15) As Integer</a:t>
            </a:r>
          </a:p>
          <a:p>
            <a:pPr eaLnBrk="1" hangingPunct="1">
              <a:buFontTx/>
              <a:buNone/>
            </a:pPr>
            <a:endParaRPr lang="en-GB" altLang="en-US" dirty="0" smtClean="0">
              <a:latin typeface="Arial" charset="0"/>
              <a:cs typeface="Times New Roman" pitchFamily="18" charset="0"/>
            </a:endParaRPr>
          </a:p>
          <a:p>
            <a:pPr eaLnBrk="1" hangingPunct="1"/>
            <a:r>
              <a:rPr lang="en-US" altLang="en-US" dirty="0" smtClean="0">
                <a:latin typeface="Courier New" pitchFamily="49" charset="0"/>
                <a:cs typeface="Courier New" pitchFamily="49" charset="0"/>
              </a:rPr>
              <a:t>Dim </a:t>
            </a:r>
            <a:r>
              <a:rPr lang="en-US" altLang="en-US" dirty="0" err="1" smtClean="0">
                <a:latin typeface="Courier New" pitchFamily="49" charset="0"/>
                <a:cs typeface="Courier New" pitchFamily="49" charset="0"/>
              </a:rPr>
              <a:t>strSums</a:t>
            </a:r>
            <a:r>
              <a:rPr lang="en-US" altLang="en-US" dirty="0" smtClean="0">
                <a:latin typeface="Courier New" pitchFamily="49" charset="0"/>
                <a:cs typeface="Courier New" pitchFamily="49" charset="0"/>
              </a:rPr>
              <a:t>(100 To 120) As String</a:t>
            </a:r>
            <a:endParaRPr lang="en-GB" altLang="en-US" dirty="0" smtClean="0">
              <a:latin typeface="Arial" charset="0"/>
              <a:cs typeface="Times New Roman" pitchFamily="18" charset="0"/>
            </a:endParaRP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68035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Question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Dim intMonth(11) As Integer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Write VB code to set the Integer elements with the numbers 1-12</a:t>
            </a:r>
          </a:p>
        </p:txBody>
      </p:sp>
    </p:spTree>
    <p:extLst>
      <p:ext uri="{BB962C8B-B14F-4D97-AF65-F5344CB8AC3E}">
        <p14:creationId xmlns:p14="http://schemas.microsoft.com/office/powerpoint/2010/main" val="3540577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2D arrays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800" smtClean="0">
                <a:latin typeface="Arial" charset="0"/>
                <a:cs typeface="Arial" charset="0"/>
              </a:rPr>
              <a:t>To declare a two-dimensional 10-by-10 array:</a:t>
            </a:r>
            <a:r>
              <a:rPr lang="en-GB" altLang="en-US" sz="2800" smtClean="0"/>
              <a:t> </a:t>
            </a:r>
          </a:p>
          <a:p>
            <a:pPr eaLnBrk="1" hangingPunct="1">
              <a:buFontTx/>
              <a:buNone/>
            </a:pPr>
            <a:r>
              <a:rPr lang="en-US" altLang="en-US" sz="2800" smtClean="0">
                <a:latin typeface="Courier New" pitchFamily="49" charset="0"/>
                <a:cs typeface="Courier New" pitchFamily="49" charset="0"/>
              </a:rPr>
              <a:t>Dim dblMatrixA(9, 9) As Double</a:t>
            </a:r>
            <a:r>
              <a:rPr lang="en-GB" altLang="en-US" sz="2800" smtClean="0"/>
              <a:t> </a:t>
            </a:r>
          </a:p>
          <a:p>
            <a:pPr eaLnBrk="1" hangingPunct="1">
              <a:buFontTx/>
              <a:buNone/>
            </a:pPr>
            <a:r>
              <a:rPr lang="en-GB" altLang="en-US" sz="2800" smtClean="0"/>
              <a:t>Or</a:t>
            </a:r>
          </a:p>
          <a:p>
            <a:pPr eaLnBrk="1" hangingPunct="1">
              <a:buFontTx/>
              <a:buNone/>
            </a:pPr>
            <a:r>
              <a:rPr lang="en-US" altLang="en-US" sz="2800" smtClean="0">
                <a:latin typeface="Courier New" pitchFamily="49" charset="0"/>
                <a:cs typeface="Courier New" pitchFamily="49" charset="0"/>
              </a:rPr>
              <a:t>Dim dblMatrixA(1 To 10, 1 To 10) As Double</a:t>
            </a:r>
            <a:r>
              <a:rPr lang="en-GB" altLang="en-US" sz="2800" smtClean="0"/>
              <a:t> </a:t>
            </a:r>
          </a:p>
          <a:p>
            <a:pPr eaLnBrk="1" hangingPunct="1">
              <a:buFontTx/>
              <a:buNone/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44777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3D arrays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3000" smtClean="0">
                <a:latin typeface="Courier New" pitchFamily="49" charset="0"/>
                <a:cs typeface="Courier New" pitchFamily="49" charset="0"/>
              </a:rPr>
              <a:t>Dim MultiD(3, 1 To 10, 1 To 15)</a:t>
            </a:r>
            <a:r>
              <a:rPr lang="en-GB" altLang="en-US" smtClean="0"/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mtClean="0">
                <a:latin typeface="Arial" charset="0"/>
                <a:cs typeface="Arial" charset="0"/>
              </a:rPr>
              <a:t>creates an array that has three dimensions with sizes 4 by 10 by 15</a:t>
            </a:r>
            <a:r>
              <a:rPr lang="en-GB" altLang="en-US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How many elements in total?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Note the large amount of storage needed by a 3D array, especially with Variant data types</a:t>
            </a:r>
          </a:p>
        </p:txBody>
      </p:sp>
    </p:spTree>
    <p:extLst>
      <p:ext uri="{BB962C8B-B14F-4D97-AF65-F5344CB8AC3E}">
        <p14:creationId xmlns:p14="http://schemas.microsoft.com/office/powerpoint/2010/main" val="2238322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1267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6563" y="1392238"/>
            <a:ext cx="5730875" cy="407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319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382" y="1100138"/>
            <a:ext cx="5037460" cy="3579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1403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92</TotalTime>
  <Words>260</Words>
  <Application>Microsoft Office PowerPoint</Application>
  <PresentationFormat>On-screen Show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Angles</vt:lpstr>
      <vt:lpstr>Using an Array in VB</vt:lpstr>
      <vt:lpstr>Arrays</vt:lpstr>
      <vt:lpstr>Arrays</vt:lpstr>
      <vt:lpstr>Using Arrays</vt:lpstr>
      <vt:lpstr>Example</vt:lpstr>
      <vt:lpstr>PowerPoint Presentation</vt:lpstr>
      <vt:lpstr>Question</vt:lpstr>
      <vt:lpstr>2D arrays</vt:lpstr>
      <vt:lpstr>3D arrays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an Array in VB</dc:title>
  <dc:creator>Holland, Beverley</dc:creator>
  <cp:lastModifiedBy>Holland, Beverley</cp:lastModifiedBy>
  <cp:revision>4</cp:revision>
  <dcterms:created xsi:type="dcterms:W3CDTF">2016-02-16T14:45:05Z</dcterms:created>
  <dcterms:modified xsi:type="dcterms:W3CDTF">2016-02-16T16:18:04Z</dcterms:modified>
</cp:coreProperties>
</file>