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0" r:id="rId4"/>
    <p:sldMasterId id="2147483676" r:id="rId5"/>
    <p:sldMasterId id="2147483681" r:id="rId6"/>
  </p:sldMasterIdLst>
  <p:notesMasterIdLst>
    <p:notesMasterId r:id="rId27"/>
  </p:notesMasterIdLst>
  <p:sldIdLst>
    <p:sldId id="256" r:id="rId7"/>
    <p:sldId id="259" r:id="rId8"/>
    <p:sldId id="257" r:id="rId9"/>
    <p:sldId id="258" r:id="rId10"/>
    <p:sldId id="275" r:id="rId11"/>
    <p:sldId id="273" r:id="rId12"/>
    <p:sldId id="276" r:id="rId13"/>
    <p:sldId id="277" r:id="rId14"/>
    <p:sldId id="260" r:id="rId15"/>
    <p:sldId id="262" r:id="rId16"/>
    <p:sldId id="280" r:id="rId17"/>
    <p:sldId id="263" r:id="rId18"/>
    <p:sldId id="264" r:id="rId19"/>
    <p:sldId id="265" r:id="rId20"/>
    <p:sldId id="266" r:id="rId21"/>
    <p:sldId id="267" r:id="rId22"/>
    <p:sldId id="268" r:id="rId23"/>
    <p:sldId id="271" r:id="rId24"/>
    <p:sldId id="269" r:id="rId25"/>
    <p:sldId id="272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664B89-22C2-43B3-9645-32F91E8729B1}" v="471" dt="2025-11-07T16:10:22.4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6" autoAdjust="0"/>
    <p:restoredTop sz="94660"/>
  </p:normalViewPr>
  <p:slideViewPr>
    <p:cSldViewPr snapToGrid="0">
      <p:cViewPr varScale="1">
        <p:scale>
          <a:sx n="79" d="100"/>
          <a:sy n="79" d="100"/>
        </p:scale>
        <p:origin x="92" y="7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presProps" Target="pres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garet Bowen" userId="bf4ab0ec-0e98-4dc6-9fb0-9476de776db8" providerId="ADAL" clId="{78FB26EA-3D4F-4D63-8223-3DE12E179077}"/>
    <pc:docChg chg="custSel modSld sldOrd">
      <pc:chgData name="Margaret Bowen" userId="bf4ab0ec-0e98-4dc6-9fb0-9476de776db8" providerId="ADAL" clId="{78FB26EA-3D4F-4D63-8223-3DE12E179077}" dt="2025-11-07T16:11:58.630" v="1357" actId="20577"/>
      <pc:docMkLst>
        <pc:docMk/>
      </pc:docMkLst>
      <pc:sldChg chg="modSp mod">
        <pc:chgData name="Margaret Bowen" userId="bf4ab0ec-0e98-4dc6-9fb0-9476de776db8" providerId="ADAL" clId="{78FB26EA-3D4F-4D63-8223-3DE12E179077}" dt="2025-11-07T15:28:13.265" v="516" actId="790"/>
        <pc:sldMkLst>
          <pc:docMk/>
          <pc:sldMk cId="2638413964" sldId="256"/>
        </pc:sldMkLst>
        <pc:spChg chg="mod">
          <ac:chgData name="Margaret Bowen" userId="bf4ab0ec-0e98-4dc6-9fb0-9476de776db8" providerId="ADAL" clId="{78FB26EA-3D4F-4D63-8223-3DE12E179077}" dt="2025-11-07T15:27:57.883" v="515" actId="20577"/>
          <ac:spMkLst>
            <pc:docMk/>
            <pc:sldMk cId="2638413964" sldId="256"/>
            <ac:spMk id="2" creationId="{00000000-0000-0000-0000-000000000000}"/>
          </ac:spMkLst>
        </pc:spChg>
        <pc:spChg chg="mod">
          <ac:chgData name="Margaret Bowen" userId="bf4ab0ec-0e98-4dc6-9fb0-9476de776db8" providerId="ADAL" clId="{78FB26EA-3D4F-4D63-8223-3DE12E179077}" dt="2025-11-07T15:28:13.265" v="516" actId="790"/>
          <ac:spMkLst>
            <pc:docMk/>
            <pc:sldMk cId="2638413964" sldId="256"/>
            <ac:spMk id="3" creationId="{00000000-0000-0000-0000-000000000000}"/>
          </ac:spMkLst>
        </pc:spChg>
      </pc:sldChg>
      <pc:sldChg chg="modSp mod modAnim">
        <pc:chgData name="Margaret Bowen" userId="bf4ab0ec-0e98-4dc6-9fb0-9476de776db8" providerId="ADAL" clId="{78FB26EA-3D4F-4D63-8223-3DE12E179077}" dt="2025-11-07T15:51:16.163" v="850" actId="20577"/>
        <pc:sldMkLst>
          <pc:docMk/>
          <pc:sldMk cId="4258351678" sldId="257"/>
        </pc:sldMkLst>
        <pc:spChg chg="mod">
          <ac:chgData name="Margaret Bowen" userId="bf4ab0ec-0e98-4dc6-9fb0-9476de776db8" providerId="ADAL" clId="{78FB26EA-3D4F-4D63-8223-3DE12E179077}" dt="2025-11-07T15:28:58.052" v="529" actId="790"/>
          <ac:spMkLst>
            <pc:docMk/>
            <pc:sldMk cId="4258351678" sldId="257"/>
            <ac:spMk id="2" creationId="{00000000-0000-0000-0000-000000000000}"/>
          </ac:spMkLst>
        </pc:spChg>
        <pc:spChg chg="mod">
          <ac:chgData name="Margaret Bowen" userId="bf4ab0ec-0e98-4dc6-9fb0-9476de776db8" providerId="ADAL" clId="{78FB26EA-3D4F-4D63-8223-3DE12E179077}" dt="2025-11-07T15:51:16.163" v="850" actId="20577"/>
          <ac:spMkLst>
            <pc:docMk/>
            <pc:sldMk cId="4258351678" sldId="257"/>
            <ac:spMk id="3" creationId="{00000000-0000-0000-0000-000000000000}"/>
          </ac:spMkLst>
        </pc:spChg>
      </pc:sldChg>
      <pc:sldChg chg="modSp mod modAnim">
        <pc:chgData name="Margaret Bowen" userId="bf4ab0ec-0e98-4dc6-9fb0-9476de776db8" providerId="ADAL" clId="{78FB26EA-3D4F-4D63-8223-3DE12E179077}" dt="2025-11-07T15:42:23.922" v="710" actId="20577"/>
        <pc:sldMkLst>
          <pc:docMk/>
          <pc:sldMk cId="2000258970" sldId="258"/>
        </pc:sldMkLst>
        <pc:spChg chg="mod">
          <ac:chgData name="Margaret Bowen" userId="bf4ab0ec-0e98-4dc6-9fb0-9476de776db8" providerId="ADAL" clId="{78FB26EA-3D4F-4D63-8223-3DE12E179077}" dt="2025-11-07T11:44:16.754" v="54" actId="790"/>
          <ac:spMkLst>
            <pc:docMk/>
            <pc:sldMk cId="2000258970" sldId="258"/>
            <ac:spMk id="2" creationId="{00000000-0000-0000-0000-000000000000}"/>
          </ac:spMkLst>
        </pc:spChg>
        <pc:spChg chg="mod">
          <ac:chgData name="Margaret Bowen" userId="bf4ab0ec-0e98-4dc6-9fb0-9476de776db8" providerId="ADAL" clId="{78FB26EA-3D4F-4D63-8223-3DE12E179077}" dt="2025-11-07T15:42:23.922" v="710" actId="20577"/>
          <ac:spMkLst>
            <pc:docMk/>
            <pc:sldMk cId="2000258970" sldId="258"/>
            <ac:spMk id="3" creationId="{00000000-0000-0000-0000-000000000000}"/>
          </ac:spMkLst>
        </pc:spChg>
      </pc:sldChg>
      <pc:sldChg chg="modSp mod">
        <pc:chgData name="Margaret Bowen" userId="bf4ab0ec-0e98-4dc6-9fb0-9476de776db8" providerId="ADAL" clId="{78FB26EA-3D4F-4D63-8223-3DE12E179077}" dt="2025-11-07T16:11:58.630" v="1357" actId="20577"/>
        <pc:sldMkLst>
          <pc:docMk/>
          <pc:sldMk cId="157874819" sldId="259"/>
        </pc:sldMkLst>
        <pc:spChg chg="mod">
          <ac:chgData name="Margaret Bowen" userId="bf4ab0ec-0e98-4dc6-9fb0-9476de776db8" providerId="ADAL" clId="{78FB26EA-3D4F-4D63-8223-3DE12E179077}" dt="2025-11-07T11:42:09.583" v="17" actId="20577"/>
          <ac:spMkLst>
            <pc:docMk/>
            <pc:sldMk cId="157874819" sldId="259"/>
            <ac:spMk id="2" creationId="{00000000-0000-0000-0000-000000000000}"/>
          </ac:spMkLst>
        </pc:spChg>
        <pc:spChg chg="mod">
          <ac:chgData name="Margaret Bowen" userId="bf4ab0ec-0e98-4dc6-9fb0-9476de776db8" providerId="ADAL" clId="{78FB26EA-3D4F-4D63-8223-3DE12E179077}" dt="2025-11-07T16:11:58.630" v="1357" actId="20577"/>
          <ac:spMkLst>
            <pc:docMk/>
            <pc:sldMk cId="157874819" sldId="259"/>
            <ac:spMk id="3" creationId="{00000000-0000-0000-0000-000000000000}"/>
          </ac:spMkLst>
        </pc:spChg>
      </pc:sldChg>
      <pc:sldChg chg="modSp mod">
        <pc:chgData name="Margaret Bowen" userId="bf4ab0ec-0e98-4dc6-9fb0-9476de776db8" providerId="ADAL" clId="{78FB26EA-3D4F-4D63-8223-3DE12E179077}" dt="2025-11-07T11:49:13.666" v="135" actId="790"/>
        <pc:sldMkLst>
          <pc:docMk/>
          <pc:sldMk cId="223381077" sldId="260"/>
        </pc:sldMkLst>
        <pc:spChg chg="mod">
          <ac:chgData name="Margaret Bowen" userId="bf4ab0ec-0e98-4dc6-9fb0-9476de776db8" providerId="ADAL" clId="{78FB26EA-3D4F-4D63-8223-3DE12E179077}" dt="2025-11-07T11:49:13.666" v="135" actId="790"/>
          <ac:spMkLst>
            <pc:docMk/>
            <pc:sldMk cId="223381077" sldId="260"/>
            <ac:spMk id="2" creationId="{00000000-0000-0000-0000-000000000000}"/>
          </ac:spMkLst>
        </pc:spChg>
      </pc:sldChg>
      <pc:sldChg chg="modSp mod">
        <pc:chgData name="Margaret Bowen" userId="bf4ab0ec-0e98-4dc6-9fb0-9476de776db8" providerId="ADAL" clId="{78FB26EA-3D4F-4D63-8223-3DE12E179077}" dt="2025-11-07T11:49:46.227" v="138" actId="790"/>
        <pc:sldMkLst>
          <pc:docMk/>
          <pc:sldMk cId="3575424313" sldId="262"/>
        </pc:sldMkLst>
        <pc:spChg chg="mod">
          <ac:chgData name="Margaret Bowen" userId="bf4ab0ec-0e98-4dc6-9fb0-9476de776db8" providerId="ADAL" clId="{78FB26EA-3D4F-4D63-8223-3DE12E179077}" dt="2025-11-07T11:49:24.546" v="136" actId="790"/>
          <ac:spMkLst>
            <pc:docMk/>
            <pc:sldMk cId="3575424313" sldId="262"/>
            <ac:spMk id="2" creationId="{00000000-0000-0000-0000-000000000000}"/>
          </ac:spMkLst>
        </pc:spChg>
        <pc:spChg chg="mod">
          <ac:chgData name="Margaret Bowen" userId="bf4ab0ec-0e98-4dc6-9fb0-9476de776db8" providerId="ADAL" clId="{78FB26EA-3D4F-4D63-8223-3DE12E179077}" dt="2025-11-07T11:49:46.227" v="138" actId="790"/>
          <ac:spMkLst>
            <pc:docMk/>
            <pc:sldMk cId="3575424313" sldId="262"/>
            <ac:spMk id="3" creationId="{00000000-0000-0000-0000-000000000000}"/>
          </ac:spMkLst>
        </pc:spChg>
      </pc:sldChg>
      <pc:sldChg chg="modSp mod">
        <pc:chgData name="Margaret Bowen" userId="bf4ab0ec-0e98-4dc6-9fb0-9476de776db8" providerId="ADAL" clId="{78FB26EA-3D4F-4D63-8223-3DE12E179077}" dt="2025-11-07T16:02:33.767" v="1079" actId="20577"/>
        <pc:sldMkLst>
          <pc:docMk/>
          <pc:sldMk cId="3927209308" sldId="263"/>
        </pc:sldMkLst>
        <pc:spChg chg="mod">
          <ac:chgData name="Margaret Bowen" userId="bf4ab0ec-0e98-4dc6-9fb0-9476de776db8" providerId="ADAL" clId="{78FB26EA-3D4F-4D63-8223-3DE12E179077}" dt="2025-11-07T11:50:15.081" v="143" actId="20577"/>
          <ac:spMkLst>
            <pc:docMk/>
            <pc:sldMk cId="3927209308" sldId="263"/>
            <ac:spMk id="2" creationId="{00000000-0000-0000-0000-000000000000}"/>
          </ac:spMkLst>
        </pc:spChg>
        <pc:spChg chg="mod">
          <ac:chgData name="Margaret Bowen" userId="bf4ab0ec-0e98-4dc6-9fb0-9476de776db8" providerId="ADAL" clId="{78FB26EA-3D4F-4D63-8223-3DE12E179077}" dt="2025-11-07T16:02:33.767" v="1079" actId="20577"/>
          <ac:spMkLst>
            <pc:docMk/>
            <pc:sldMk cId="3927209308" sldId="263"/>
            <ac:spMk id="3" creationId="{00000000-0000-0000-0000-000000000000}"/>
          </ac:spMkLst>
        </pc:spChg>
      </pc:sldChg>
      <pc:sldChg chg="modSp mod">
        <pc:chgData name="Margaret Bowen" userId="bf4ab0ec-0e98-4dc6-9fb0-9476de776db8" providerId="ADAL" clId="{78FB26EA-3D4F-4D63-8223-3DE12E179077}" dt="2025-11-07T16:03:17.908" v="1103" actId="20577"/>
        <pc:sldMkLst>
          <pc:docMk/>
          <pc:sldMk cId="3303382113" sldId="264"/>
        </pc:sldMkLst>
        <pc:spChg chg="mod">
          <ac:chgData name="Margaret Bowen" userId="bf4ab0ec-0e98-4dc6-9fb0-9476de776db8" providerId="ADAL" clId="{78FB26EA-3D4F-4D63-8223-3DE12E179077}" dt="2025-11-07T11:53:18.869" v="201" actId="790"/>
          <ac:spMkLst>
            <pc:docMk/>
            <pc:sldMk cId="3303382113" sldId="264"/>
            <ac:spMk id="2" creationId="{00000000-0000-0000-0000-000000000000}"/>
          </ac:spMkLst>
        </pc:spChg>
        <pc:spChg chg="mod">
          <ac:chgData name="Margaret Bowen" userId="bf4ab0ec-0e98-4dc6-9fb0-9476de776db8" providerId="ADAL" clId="{78FB26EA-3D4F-4D63-8223-3DE12E179077}" dt="2025-11-07T16:03:17.908" v="1103" actId="20577"/>
          <ac:spMkLst>
            <pc:docMk/>
            <pc:sldMk cId="3303382113" sldId="264"/>
            <ac:spMk id="3" creationId="{00000000-0000-0000-0000-000000000000}"/>
          </ac:spMkLst>
        </pc:spChg>
      </pc:sldChg>
      <pc:sldChg chg="modSp mod">
        <pc:chgData name="Margaret Bowen" userId="bf4ab0ec-0e98-4dc6-9fb0-9476de776db8" providerId="ADAL" clId="{78FB26EA-3D4F-4D63-8223-3DE12E179077}" dt="2025-11-07T16:03:45.144" v="1126" actId="20577"/>
        <pc:sldMkLst>
          <pc:docMk/>
          <pc:sldMk cId="892639035" sldId="265"/>
        </pc:sldMkLst>
        <pc:spChg chg="mod">
          <ac:chgData name="Margaret Bowen" userId="bf4ab0ec-0e98-4dc6-9fb0-9476de776db8" providerId="ADAL" clId="{78FB26EA-3D4F-4D63-8223-3DE12E179077}" dt="2025-11-07T16:03:31.479" v="1104" actId="790"/>
          <ac:spMkLst>
            <pc:docMk/>
            <pc:sldMk cId="892639035" sldId="265"/>
            <ac:spMk id="2" creationId="{00000000-0000-0000-0000-000000000000}"/>
          </ac:spMkLst>
        </pc:spChg>
        <pc:spChg chg="mod">
          <ac:chgData name="Margaret Bowen" userId="bf4ab0ec-0e98-4dc6-9fb0-9476de776db8" providerId="ADAL" clId="{78FB26EA-3D4F-4D63-8223-3DE12E179077}" dt="2025-11-07T16:03:45.144" v="1126" actId="20577"/>
          <ac:spMkLst>
            <pc:docMk/>
            <pc:sldMk cId="892639035" sldId="265"/>
            <ac:spMk id="3" creationId="{00000000-0000-0000-0000-000000000000}"/>
          </ac:spMkLst>
        </pc:spChg>
      </pc:sldChg>
      <pc:sldChg chg="modSp mod">
        <pc:chgData name="Margaret Bowen" userId="bf4ab0ec-0e98-4dc6-9fb0-9476de776db8" providerId="ADAL" clId="{78FB26EA-3D4F-4D63-8223-3DE12E179077}" dt="2025-11-07T11:56:03.341" v="237" actId="20577"/>
        <pc:sldMkLst>
          <pc:docMk/>
          <pc:sldMk cId="2934055252" sldId="266"/>
        </pc:sldMkLst>
        <pc:spChg chg="mod">
          <ac:chgData name="Margaret Bowen" userId="bf4ab0ec-0e98-4dc6-9fb0-9476de776db8" providerId="ADAL" clId="{78FB26EA-3D4F-4D63-8223-3DE12E179077}" dt="2025-11-07T11:55:38.243" v="212" actId="790"/>
          <ac:spMkLst>
            <pc:docMk/>
            <pc:sldMk cId="2934055252" sldId="266"/>
            <ac:spMk id="2" creationId="{00000000-0000-0000-0000-000000000000}"/>
          </ac:spMkLst>
        </pc:spChg>
        <pc:spChg chg="mod">
          <ac:chgData name="Margaret Bowen" userId="bf4ab0ec-0e98-4dc6-9fb0-9476de776db8" providerId="ADAL" clId="{78FB26EA-3D4F-4D63-8223-3DE12E179077}" dt="2025-11-07T11:56:03.341" v="237" actId="20577"/>
          <ac:spMkLst>
            <pc:docMk/>
            <pc:sldMk cId="2934055252" sldId="266"/>
            <ac:spMk id="3" creationId="{00000000-0000-0000-0000-000000000000}"/>
          </ac:spMkLst>
        </pc:spChg>
      </pc:sldChg>
      <pc:sldChg chg="modSp mod modAnim modNotesTx">
        <pc:chgData name="Margaret Bowen" userId="bf4ab0ec-0e98-4dc6-9fb0-9476de776db8" providerId="ADAL" clId="{78FB26EA-3D4F-4D63-8223-3DE12E179077}" dt="2025-11-07T16:06:40.379" v="1152" actId="20577"/>
        <pc:sldMkLst>
          <pc:docMk/>
          <pc:sldMk cId="2856046661" sldId="267"/>
        </pc:sldMkLst>
        <pc:spChg chg="mod">
          <ac:chgData name="Margaret Bowen" userId="bf4ab0ec-0e98-4dc6-9fb0-9476de776db8" providerId="ADAL" clId="{78FB26EA-3D4F-4D63-8223-3DE12E179077}" dt="2025-11-07T11:56:35.299" v="243" actId="790"/>
          <ac:spMkLst>
            <pc:docMk/>
            <pc:sldMk cId="2856046661" sldId="267"/>
            <ac:spMk id="2" creationId="{00000000-0000-0000-0000-000000000000}"/>
          </ac:spMkLst>
        </pc:spChg>
        <pc:spChg chg="mod">
          <ac:chgData name="Margaret Bowen" userId="bf4ab0ec-0e98-4dc6-9fb0-9476de776db8" providerId="ADAL" clId="{78FB26EA-3D4F-4D63-8223-3DE12E179077}" dt="2025-11-07T11:57:32.067" v="260" actId="20577"/>
          <ac:spMkLst>
            <pc:docMk/>
            <pc:sldMk cId="2856046661" sldId="267"/>
            <ac:spMk id="3" creationId="{00000000-0000-0000-0000-000000000000}"/>
          </ac:spMkLst>
        </pc:spChg>
      </pc:sldChg>
      <pc:sldChg chg="modSp mod modAnim">
        <pc:chgData name="Margaret Bowen" userId="bf4ab0ec-0e98-4dc6-9fb0-9476de776db8" providerId="ADAL" clId="{78FB26EA-3D4F-4D63-8223-3DE12E179077}" dt="2025-11-07T16:07:34.986" v="1176" actId="20577"/>
        <pc:sldMkLst>
          <pc:docMk/>
          <pc:sldMk cId="3027871643" sldId="268"/>
        </pc:sldMkLst>
        <pc:spChg chg="mod">
          <ac:chgData name="Margaret Bowen" userId="bf4ab0ec-0e98-4dc6-9fb0-9476de776db8" providerId="ADAL" clId="{78FB26EA-3D4F-4D63-8223-3DE12E179077}" dt="2025-11-07T11:59:42.167" v="283" actId="790"/>
          <ac:spMkLst>
            <pc:docMk/>
            <pc:sldMk cId="3027871643" sldId="268"/>
            <ac:spMk id="2" creationId="{00000000-0000-0000-0000-000000000000}"/>
          </ac:spMkLst>
        </pc:spChg>
        <pc:spChg chg="mod">
          <ac:chgData name="Margaret Bowen" userId="bf4ab0ec-0e98-4dc6-9fb0-9476de776db8" providerId="ADAL" clId="{78FB26EA-3D4F-4D63-8223-3DE12E179077}" dt="2025-11-07T16:07:34.986" v="1176" actId="20577"/>
          <ac:spMkLst>
            <pc:docMk/>
            <pc:sldMk cId="3027871643" sldId="268"/>
            <ac:spMk id="3" creationId="{00000000-0000-0000-0000-000000000000}"/>
          </ac:spMkLst>
        </pc:spChg>
      </pc:sldChg>
      <pc:sldChg chg="modSp mod">
        <pc:chgData name="Margaret Bowen" userId="bf4ab0ec-0e98-4dc6-9fb0-9476de776db8" providerId="ADAL" clId="{78FB26EA-3D4F-4D63-8223-3DE12E179077}" dt="2025-11-07T16:10:43.720" v="1349" actId="113"/>
        <pc:sldMkLst>
          <pc:docMk/>
          <pc:sldMk cId="3203252006" sldId="269"/>
        </pc:sldMkLst>
        <pc:spChg chg="mod">
          <ac:chgData name="Margaret Bowen" userId="bf4ab0ec-0e98-4dc6-9fb0-9476de776db8" providerId="ADAL" clId="{78FB26EA-3D4F-4D63-8223-3DE12E179077}" dt="2025-11-07T12:00:59.344" v="301" actId="790"/>
          <ac:spMkLst>
            <pc:docMk/>
            <pc:sldMk cId="3203252006" sldId="269"/>
            <ac:spMk id="2" creationId="{00000000-0000-0000-0000-000000000000}"/>
          </ac:spMkLst>
        </pc:spChg>
        <pc:spChg chg="mod">
          <ac:chgData name="Margaret Bowen" userId="bf4ab0ec-0e98-4dc6-9fb0-9476de776db8" providerId="ADAL" clId="{78FB26EA-3D4F-4D63-8223-3DE12E179077}" dt="2025-11-07T16:10:43.720" v="1349" actId="113"/>
          <ac:spMkLst>
            <pc:docMk/>
            <pc:sldMk cId="3203252006" sldId="269"/>
            <ac:spMk id="3" creationId="{00000000-0000-0000-0000-000000000000}"/>
          </ac:spMkLst>
        </pc:spChg>
      </pc:sldChg>
      <pc:sldChg chg="modSp mod modNotesTx">
        <pc:chgData name="Margaret Bowen" userId="bf4ab0ec-0e98-4dc6-9fb0-9476de776db8" providerId="ADAL" clId="{78FB26EA-3D4F-4D63-8223-3DE12E179077}" dt="2025-11-07T16:08:53.709" v="1299" actId="790"/>
        <pc:sldMkLst>
          <pc:docMk/>
          <pc:sldMk cId="2950982132" sldId="271"/>
        </pc:sldMkLst>
        <pc:spChg chg="mod">
          <ac:chgData name="Margaret Bowen" userId="bf4ab0ec-0e98-4dc6-9fb0-9476de776db8" providerId="ADAL" clId="{78FB26EA-3D4F-4D63-8223-3DE12E179077}" dt="2025-11-07T11:59:52.375" v="284" actId="790"/>
          <ac:spMkLst>
            <pc:docMk/>
            <pc:sldMk cId="2950982132" sldId="271"/>
            <ac:spMk id="2" creationId="{00000000-0000-0000-0000-000000000000}"/>
          </ac:spMkLst>
        </pc:spChg>
        <pc:spChg chg="mod">
          <ac:chgData name="Margaret Bowen" userId="bf4ab0ec-0e98-4dc6-9fb0-9476de776db8" providerId="ADAL" clId="{78FB26EA-3D4F-4D63-8223-3DE12E179077}" dt="2025-11-07T16:08:10.699" v="1201" actId="20577"/>
          <ac:spMkLst>
            <pc:docMk/>
            <pc:sldMk cId="2950982132" sldId="271"/>
            <ac:spMk id="3" creationId="{00000000-0000-0000-0000-000000000000}"/>
          </ac:spMkLst>
        </pc:spChg>
      </pc:sldChg>
      <pc:sldChg chg="modSp mod">
        <pc:chgData name="Margaret Bowen" userId="bf4ab0ec-0e98-4dc6-9fb0-9476de776db8" providerId="ADAL" clId="{78FB26EA-3D4F-4D63-8223-3DE12E179077}" dt="2025-11-07T12:16:12.198" v="495" actId="790"/>
        <pc:sldMkLst>
          <pc:docMk/>
          <pc:sldMk cId="1551992481" sldId="272"/>
        </pc:sldMkLst>
        <pc:spChg chg="mod">
          <ac:chgData name="Margaret Bowen" userId="bf4ab0ec-0e98-4dc6-9fb0-9476de776db8" providerId="ADAL" clId="{78FB26EA-3D4F-4D63-8223-3DE12E179077}" dt="2025-11-07T12:02:04.684" v="358" actId="790"/>
          <ac:spMkLst>
            <pc:docMk/>
            <pc:sldMk cId="1551992481" sldId="272"/>
            <ac:spMk id="2" creationId="{00000000-0000-0000-0000-000000000000}"/>
          </ac:spMkLst>
        </pc:spChg>
        <pc:spChg chg="mod">
          <ac:chgData name="Margaret Bowen" userId="bf4ab0ec-0e98-4dc6-9fb0-9476de776db8" providerId="ADAL" clId="{78FB26EA-3D4F-4D63-8223-3DE12E179077}" dt="2025-11-07T12:16:12.198" v="495" actId="790"/>
          <ac:spMkLst>
            <pc:docMk/>
            <pc:sldMk cId="1551992481" sldId="272"/>
            <ac:spMk id="3" creationId="{00000000-0000-0000-0000-000000000000}"/>
          </ac:spMkLst>
        </pc:spChg>
      </pc:sldChg>
      <pc:sldChg chg="modSp mod ord modAnim">
        <pc:chgData name="Margaret Bowen" userId="bf4ab0ec-0e98-4dc6-9fb0-9476de776db8" providerId="ADAL" clId="{78FB26EA-3D4F-4D63-8223-3DE12E179077}" dt="2025-11-07T15:50:46.697" v="842" actId="20577"/>
        <pc:sldMkLst>
          <pc:docMk/>
          <pc:sldMk cId="3718420649" sldId="273"/>
        </pc:sldMkLst>
        <pc:spChg chg="mod">
          <ac:chgData name="Margaret Bowen" userId="bf4ab0ec-0e98-4dc6-9fb0-9476de776db8" providerId="ADAL" clId="{78FB26EA-3D4F-4D63-8223-3DE12E179077}" dt="2025-11-07T11:46:08.855" v="68" actId="790"/>
          <ac:spMkLst>
            <pc:docMk/>
            <pc:sldMk cId="3718420649" sldId="273"/>
            <ac:spMk id="2" creationId="{00000000-0000-0000-0000-000000000000}"/>
          </ac:spMkLst>
        </pc:spChg>
        <pc:spChg chg="mod">
          <ac:chgData name="Margaret Bowen" userId="bf4ab0ec-0e98-4dc6-9fb0-9476de776db8" providerId="ADAL" clId="{78FB26EA-3D4F-4D63-8223-3DE12E179077}" dt="2025-11-07T15:50:46.697" v="842" actId="20577"/>
          <ac:spMkLst>
            <pc:docMk/>
            <pc:sldMk cId="3718420649" sldId="273"/>
            <ac:spMk id="3" creationId="{00000000-0000-0000-0000-000000000000}"/>
          </ac:spMkLst>
        </pc:spChg>
      </pc:sldChg>
      <pc:sldChg chg="modSp mod ord modAnim">
        <pc:chgData name="Margaret Bowen" userId="bf4ab0ec-0e98-4dc6-9fb0-9476de776db8" providerId="ADAL" clId="{78FB26EA-3D4F-4D63-8223-3DE12E179077}" dt="2025-11-07T15:49:37.974" v="807" actId="20577"/>
        <pc:sldMkLst>
          <pc:docMk/>
          <pc:sldMk cId="3684874042" sldId="275"/>
        </pc:sldMkLst>
        <pc:spChg chg="mod">
          <ac:chgData name="Margaret Bowen" userId="bf4ab0ec-0e98-4dc6-9fb0-9476de776db8" providerId="ADAL" clId="{78FB26EA-3D4F-4D63-8223-3DE12E179077}" dt="2025-11-07T11:46:25.387" v="70" actId="790"/>
          <ac:spMkLst>
            <pc:docMk/>
            <pc:sldMk cId="3684874042" sldId="275"/>
            <ac:spMk id="2" creationId="{00000000-0000-0000-0000-000000000000}"/>
          </ac:spMkLst>
        </pc:spChg>
        <pc:spChg chg="mod">
          <ac:chgData name="Margaret Bowen" userId="bf4ab0ec-0e98-4dc6-9fb0-9476de776db8" providerId="ADAL" clId="{78FB26EA-3D4F-4D63-8223-3DE12E179077}" dt="2025-11-07T15:49:37.974" v="807" actId="20577"/>
          <ac:spMkLst>
            <pc:docMk/>
            <pc:sldMk cId="3684874042" sldId="275"/>
            <ac:spMk id="3" creationId="{00000000-0000-0000-0000-000000000000}"/>
          </ac:spMkLst>
        </pc:spChg>
      </pc:sldChg>
      <pc:sldChg chg="modSp mod modAnim">
        <pc:chgData name="Margaret Bowen" userId="bf4ab0ec-0e98-4dc6-9fb0-9476de776db8" providerId="ADAL" clId="{78FB26EA-3D4F-4D63-8223-3DE12E179077}" dt="2025-11-07T15:53:02.440" v="875" actId="20577"/>
        <pc:sldMkLst>
          <pc:docMk/>
          <pc:sldMk cId="1036647133" sldId="276"/>
        </pc:sldMkLst>
        <pc:spChg chg="mod">
          <ac:chgData name="Margaret Bowen" userId="bf4ab0ec-0e98-4dc6-9fb0-9476de776db8" providerId="ADAL" clId="{78FB26EA-3D4F-4D63-8223-3DE12E179077}" dt="2025-11-07T11:47:38.494" v="111" actId="790"/>
          <ac:spMkLst>
            <pc:docMk/>
            <pc:sldMk cId="1036647133" sldId="276"/>
            <ac:spMk id="2" creationId="{00000000-0000-0000-0000-000000000000}"/>
          </ac:spMkLst>
        </pc:spChg>
        <pc:spChg chg="mod">
          <ac:chgData name="Margaret Bowen" userId="bf4ab0ec-0e98-4dc6-9fb0-9476de776db8" providerId="ADAL" clId="{78FB26EA-3D4F-4D63-8223-3DE12E179077}" dt="2025-11-07T15:53:02.440" v="875" actId="20577"/>
          <ac:spMkLst>
            <pc:docMk/>
            <pc:sldMk cId="1036647133" sldId="276"/>
            <ac:spMk id="3" creationId="{00000000-0000-0000-0000-000000000000}"/>
          </ac:spMkLst>
        </pc:spChg>
      </pc:sldChg>
      <pc:sldChg chg="modSp mod">
        <pc:chgData name="Margaret Bowen" userId="bf4ab0ec-0e98-4dc6-9fb0-9476de776db8" providerId="ADAL" clId="{78FB26EA-3D4F-4D63-8223-3DE12E179077}" dt="2025-11-07T11:48:48.673" v="134" actId="20577"/>
        <pc:sldMkLst>
          <pc:docMk/>
          <pc:sldMk cId="493669560" sldId="277"/>
        </pc:sldMkLst>
        <pc:spChg chg="mod">
          <ac:chgData name="Margaret Bowen" userId="bf4ab0ec-0e98-4dc6-9fb0-9476de776db8" providerId="ADAL" clId="{78FB26EA-3D4F-4D63-8223-3DE12E179077}" dt="2025-11-07T11:48:18.759" v="115" actId="20577"/>
          <ac:spMkLst>
            <pc:docMk/>
            <pc:sldMk cId="493669560" sldId="277"/>
            <ac:spMk id="2" creationId="{00000000-0000-0000-0000-000000000000}"/>
          </ac:spMkLst>
        </pc:spChg>
        <pc:spChg chg="mod">
          <ac:chgData name="Margaret Bowen" userId="bf4ab0ec-0e98-4dc6-9fb0-9476de776db8" providerId="ADAL" clId="{78FB26EA-3D4F-4D63-8223-3DE12E179077}" dt="2025-11-07T11:48:48.673" v="134" actId="20577"/>
          <ac:spMkLst>
            <pc:docMk/>
            <pc:sldMk cId="493669560" sldId="277"/>
            <ac:spMk id="3" creationId="{00000000-0000-0000-0000-000000000000}"/>
          </ac:spMkLst>
        </pc:spChg>
      </pc:sldChg>
      <pc:sldChg chg="modSp mod">
        <pc:chgData name="Margaret Bowen" userId="bf4ab0ec-0e98-4dc6-9fb0-9476de776db8" providerId="ADAL" clId="{78FB26EA-3D4F-4D63-8223-3DE12E179077}" dt="2025-11-07T11:50:03.631" v="140" actId="790"/>
        <pc:sldMkLst>
          <pc:docMk/>
          <pc:sldMk cId="1264499286" sldId="280"/>
        </pc:sldMkLst>
        <pc:spChg chg="mod">
          <ac:chgData name="Margaret Bowen" userId="bf4ab0ec-0e98-4dc6-9fb0-9476de776db8" providerId="ADAL" clId="{78FB26EA-3D4F-4D63-8223-3DE12E179077}" dt="2025-11-07T11:49:56.933" v="139" actId="790"/>
          <ac:spMkLst>
            <pc:docMk/>
            <pc:sldMk cId="1264499286" sldId="280"/>
            <ac:spMk id="2" creationId="{00000000-0000-0000-0000-000000000000}"/>
          </ac:spMkLst>
        </pc:spChg>
        <pc:spChg chg="mod">
          <ac:chgData name="Margaret Bowen" userId="bf4ab0ec-0e98-4dc6-9fb0-9476de776db8" providerId="ADAL" clId="{78FB26EA-3D4F-4D63-8223-3DE12E179077}" dt="2025-11-07T11:50:03.631" v="140" actId="790"/>
          <ac:spMkLst>
            <pc:docMk/>
            <pc:sldMk cId="1264499286" sldId="280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89D233-F44E-4F07-ACBA-181910CAA4CB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FBA218-0765-4764-AAFF-EAAF5544C5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912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noProof="0" dirty="0"/>
              <a:t>Soniwch nad yw pobl mewn grwpiau agored i niwed bob amser yn disgyn yn daclus i gategorïau AC y gallan nhw ffitio i lawer o grwpiau eraill hefyd – gweler </a:t>
            </a:r>
            <a:r>
              <a:rPr lang="cy-GB" noProof="0" dirty="0" err="1"/>
              <a:t>croestoriadoldeb</a:t>
            </a:r>
            <a:r>
              <a:rPr lang="cy-GB" noProof="0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FBA218-0765-4764-AAFF-EAAF5544C5A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5893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noProof="0" dirty="0"/>
              <a:t>Bwlio ar-lein, trolio, meithrin perthynas amhriodol, dwyn hunaniaeth, rhagfarn hiliol mewn algorithmau, hysbysebu ar-lein.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FBA218-0765-4764-AAFF-EAAF5544C5A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5748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60933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5820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06181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5498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12/7/2025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4959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26358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28036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5236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2295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608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8202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12/7/2025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3402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9452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57884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definition-of-disability-under-equality-act-2010#:~:text=You're%20disabled%20under%20the,to%20do%20normal%20daily%20activities" TargetMode="External"/><Relationship Id="rId2" Type="http://schemas.openxmlformats.org/officeDocument/2006/relationships/hyperlink" Target="https://www.asanet.org/topics/race-and-ethnicity#:~:text=%E2%80%9CRace%E2%80%9D%20refers%20to%20physical%20differences,ancestry%2C%20practices%2C%20and%20beliefs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who.int/health-topics/gender#tab=tab_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3200" noProof="0" dirty="0"/>
              <a:t>Dileu Rhwystrau i Gydraddoldeb: Rhyw, Ethnigrwydd a Hil, Ieuenctid ac Oedran, Iechyd ac Anabledd a Grwpiau </a:t>
            </a:r>
            <a:r>
              <a:rPr lang="cy-GB" sz="3200" dirty="0"/>
              <a:t>A</a:t>
            </a:r>
            <a:r>
              <a:rPr lang="cy-GB" sz="3200" noProof="0" dirty="0"/>
              <a:t>gored i Niwed</a:t>
            </a:r>
            <a:endParaRPr lang="en-GB" sz="3200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ECED7005</a:t>
            </a:r>
            <a:br>
              <a:rPr lang="en-GB" dirty="0"/>
            </a:br>
            <a:r>
              <a:rPr lang="cy-GB" noProof="0" dirty="0"/>
              <a:t>Sesiwn 1</a:t>
            </a:r>
          </a:p>
          <a:p>
            <a:r>
              <a:rPr lang="en-GB" dirty="0"/>
              <a:t>Sharon Cole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84139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/>
              <a:t>Nod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sz="3900" noProof="0" dirty="0"/>
              <a:t>Archwilio'r rhwystrau i </a:t>
            </a:r>
            <a:r>
              <a:rPr lang="cy-GB" sz="3900" dirty="0"/>
              <a:t>degwch</a:t>
            </a:r>
            <a:r>
              <a:rPr lang="cy-GB" sz="3900" noProof="0" dirty="0"/>
              <a:t> ar </a:t>
            </a:r>
            <a:r>
              <a:rPr lang="cy-GB" sz="3900" dirty="0"/>
              <a:t>ran</a:t>
            </a:r>
            <a:r>
              <a:rPr lang="cy-GB" sz="3900" noProof="0" dirty="0"/>
              <a:t>: 
Rhyw
Ethnigrwydd a Hil
Ieuenctid ac Oedran
Iechyd ac Anabledd
Grwpiau sy'n agored i niwed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8748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/>
              <a:t>Deilliannau Dysgu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noProof="0" dirty="0"/>
              <a:t>Archwiliwch yn feirniadol beth yw </a:t>
            </a:r>
            <a:r>
              <a:rPr lang="cy-GB" b="1" noProof="0" dirty="0"/>
              <a:t>cydraddoldeb, tegwch, cyfiawnder cymdeithasol </a:t>
            </a:r>
            <a:r>
              <a:rPr lang="cy-GB" noProof="0" dirty="0"/>
              <a:t>a</a:t>
            </a:r>
            <a:r>
              <a:rPr lang="cy-GB" b="1" noProof="0" dirty="0"/>
              <a:t> rhyddhad </a:t>
            </a:r>
            <a:r>
              <a:rPr lang="cy-GB" noProof="0" dirty="0"/>
              <a:t>mewn cymdeithas trwy archwilio ystod o safbwyntiau damcaniaethol.</a:t>
            </a:r>
          </a:p>
          <a:p>
            <a:pPr lvl="0"/>
            <a:r>
              <a:rPr lang="cy-GB" dirty="0"/>
              <a:t>Gwerthuswch yn feirniadol sut mae </a:t>
            </a:r>
            <a:r>
              <a:rPr lang="cy-GB" dirty="0" err="1"/>
              <a:t>croestoriadedd</a:t>
            </a:r>
            <a:r>
              <a:rPr lang="cy-GB" dirty="0"/>
              <a:t> yn caniatáu dealltwriaeth ddyfnach o natur aml-ddimensiwn anfantais, </a:t>
            </a:r>
            <a:r>
              <a:rPr lang="cy-GB" dirty="0" err="1"/>
              <a:t>allgáu</a:t>
            </a:r>
            <a:r>
              <a:rPr lang="cy-GB" dirty="0"/>
              <a:t> ac anghydraddoldeb a sut mae hyn yn effeithio ar Ryw, Ethnigrwydd a Hil, Ieuenctid ac Oedran, Iechyd ac Anabledd a Grwpiau Agored i Niwed.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42583516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/>
              <a:t>Deilliannau Dysgu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noProof="0" dirty="0"/>
              <a:t>Trwy archwilio cymhlethdod y dirwedd gymdeithasol, diwylliannol a gwleidyddol, adolygwch y rhwystrau a'r heriau a brofwyd gan unigolion a grwpiau mewn cymdeithas.</a:t>
            </a:r>
          </a:p>
          <a:p>
            <a:pPr lvl="0"/>
            <a:r>
              <a:rPr lang="cy-GB" noProof="0" dirty="0"/>
              <a:t>Myfyriwch yn feirniadol ar y cyfleoedd posibl i ddileu'r rhwystrau i gydraddoldeb a chynllunio ar gyfer newid cadarnhaol yn y dyfodol.</a:t>
            </a:r>
          </a:p>
        </p:txBody>
      </p:sp>
    </p:spTree>
    <p:extLst>
      <p:ext uri="{BB962C8B-B14F-4D97-AF65-F5344CB8AC3E}">
        <p14:creationId xmlns:p14="http://schemas.microsoft.com/office/powerpoint/2010/main" val="20002589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/>
              <a:t>Cynnwys y Modwl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Archwiliwch amrywiaeth o </a:t>
            </a:r>
            <a:r>
              <a:rPr lang="cy-GB" b="1" dirty="0"/>
              <a:t>ddamcaniaethau</a:t>
            </a:r>
            <a:r>
              <a:rPr lang="cy-GB" dirty="0"/>
              <a:t> sy'n gysylltiedig â </a:t>
            </a:r>
            <a:r>
              <a:rPr lang="cy-GB" b="1" dirty="0"/>
              <a:t>chydraddoldeb, tegwch, cyfiawnder cymdeithasol </a:t>
            </a:r>
            <a:r>
              <a:rPr lang="cy-GB" dirty="0"/>
              <a:t>a</a:t>
            </a:r>
            <a:r>
              <a:rPr lang="cy-GB" b="1" dirty="0"/>
              <a:t> rhyddhad </a:t>
            </a:r>
            <a:r>
              <a:rPr lang="cy-GB" dirty="0"/>
              <a:t>e.e. cyfleustodau, egalitariaeth, damcaniaethau normadol ac </a:t>
            </a:r>
            <a:r>
              <a:rPr lang="cy-GB" dirty="0" err="1"/>
              <a:t>annormadol</a:t>
            </a:r>
            <a:r>
              <a:rPr lang="cy-GB" dirty="0"/>
              <a:t>, gwerth cyfartal ac awdurdod cyfartal.</a:t>
            </a:r>
          </a:p>
          <a:p>
            <a:r>
              <a:rPr lang="cy-GB" dirty="0"/>
              <a:t>Mae’n cynnwys archwiliad o sail athronyddol cysyniadau cydraddoldeb a chyfiawnder ac a yw rhyddhad yn bosibl. Diffiniwch beth mae 'cyfartal yn ei olygu' ac archwilio a yw'n bosibl gwneud y byd yn fwy 'cyfartal'.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684874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/>
              <a:t>Cynnwys y Modwl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Archwiliwch </a:t>
            </a:r>
            <a:r>
              <a:rPr lang="cy-GB" dirty="0" err="1"/>
              <a:t>groestoriadedd</a:t>
            </a:r>
            <a:r>
              <a:rPr lang="cy-GB" dirty="0"/>
              <a:t> ac anghydraddoldebau lluosog yn ymarferol. Dadansoddwch sut mae natur gymhleth ac amlddimensiynol anghydraddoldeb yn effeithio ar unigolion a chymunedau.</a:t>
            </a:r>
          </a:p>
          <a:p>
            <a:r>
              <a:rPr lang="cy-GB" dirty="0"/>
              <a:t>Ystyriwch y ffordd y mae cymdeithas yn cael ei dylanwadu a’i thanategu gan strwythurau, economeg a'r amgylchedd yr ydym yn byw ynddo.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718420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/>
              <a:t>Cynnwys y Modwl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noProof="0" dirty="0"/>
              <a:t>Ystyriwch ystod o enghreifftiau o 'anghydraddoldeb ac a</a:t>
            </a:r>
            <a:r>
              <a:rPr lang="cy-GB" dirty="0"/>
              <a:t>nhegwch</a:t>
            </a:r>
            <a:r>
              <a:rPr lang="cy-GB" noProof="0" dirty="0"/>
              <a:t>' i archwilio'r rhwystrau a'r heriau y mae unigolion a grwpiau yn eu hwynebu mewn gwirionedd.
 Gall hyn gynnwys nodweddion gwarchodedig oedran, anabledd, rhyw, ailbennu rhywedd, hil, crefydd neu gred, cyfeiriadedd rhywiol, priodas a phartneriaethau sifil, beichiogrwydd a mamolaeth; yn ogystal ag e.e. ieuenctid a phobl ifanc, dosbarth cymdeithasol, ethnigrwydd ac iechyd.</a:t>
            </a:r>
          </a:p>
        </p:txBody>
      </p:sp>
    </p:spTree>
    <p:extLst>
      <p:ext uri="{BB962C8B-B14F-4D97-AF65-F5344CB8AC3E}">
        <p14:creationId xmlns:p14="http://schemas.microsoft.com/office/powerpoint/2010/main" val="1036647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/>
              <a:t>Cynnwys y Modwl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noProof="0" dirty="0"/>
              <a:t>Ystyriwch amrywiaeth o fodelau i ddileu rhwystrau a manteisio ar gyfleoedd i ymgysylltu â newid cadarnhaol yn y dyfodol. 
Ystyriwch fodelau amgen i gydraddoldeb a thegwch a sut y gallai hyn 'ail-lunio' y byd mewn ystyr cyfannol.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36695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/>
              <a:t>Aseiniadau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4910431-51CB-2B7F-1DDE-43BE70DEAE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46275" y="1951831"/>
            <a:ext cx="8305800" cy="3324225"/>
          </a:xfrm>
        </p:spPr>
      </p:pic>
    </p:spTree>
    <p:extLst>
      <p:ext uri="{BB962C8B-B14F-4D97-AF65-F5344CB8AC3E}">
        <p14:creationId xmlns:p14="http://schemas.microsoft.com/office/powerpoint/2010/main" val="2233810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/>
              <a:t>Tegwch a Chydraddoldeb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y-GB" noProof="0" dirty="0"/>
              <a:t>Beth ydych chi'n meddwl bod y termau hyn yn ei olygu? 
Allwch chi roi enghraifft?
Beth yw'r gwahaniaethau rhyngddynt?</a:t>
            </a:r>
          </a:p>
          <a:p>
            <a:pPr algn="ctr"/>
            <a:r>
              <a:rPr lang="cy-GB" sz="3200" noProof="0" dirty="0"/>
              <a:t>Trafodaeth grŵp...</a:t>
            </a:r>
          </a:p>
        </p:txBody>
      </p:sp>
    </p:spTree>
    <p:extLst>
      <p:ext uri="{BB962C8B-B14F-4D97-AF65-F5344CB8AC3E}">
        <p14:creationId xmlns:p14="http://schemas.microsoft.com/office/powerpoint/2010/main" val="35754243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/>
              <a:t>Tegwch a Chydraddoldeb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sz="9600" b="1" noProof="0" dirty="0"/>
              <a:t>Diffiniadau...</a:t>
            </a:r>
            <a:endParaRPr lang="en-GB" sz="9600" b="1" dirty="0"/>
          </a:p>
        </p:txBody>
      </p:sp>
    </p:spTree>
    <p:extLst>
      <p:ext uri="{BB962C8B-B14F-4D97-AF65-F5344CB8AC3E}">
        <p14:creationId xmlns:p14="http://schemas.microsoft.com/office/powerpoint/2010/main" val="12644992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Rhywedd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“</a:t>
            </a:r>
            <a:r>
              <a:rPr lang="cy-GB" noProof="0" dirty="0"/>
              <a:t>Mae rhywedd yn cyfeirio at nodweddion menywod, dynion, merched a bechgyn sy’n cael ei lunio’n gymdeithasol.  Mae hyn yn cynnwys normau, ymddygiadau a rolau sy'n gysylltiedig â bod yn fenyw, dyn, merch neu fachgen, yn ogystal â pherthnasoedd â'i gilydd. Fel </a:t>
            </a:r>
            <a:r>
              <a:rPr lang="cy-GB" dirty="0"/>
              <a:t>lluniad cymdeithasol</a:t>
            </a:r>
            <a:r>
              <a:rPr lang="cy-GB" noProof="0" dirty="0"/>
              <a:t>, mae rhywedd yn amrywio o gymdeithas i gymdeithas a gall newid dros amser.</a:t>
            </a:r>
          </a:p>
          <a:p>
            <a:pPr marL="0" indent="0">
              <a:buNone/>
            </a:pPr>
            <a:r>
              <a:rPr lang="cy-GB" noProof="0" dirty="0"/>
              <a:t>Mae rhywedd yn rhyngweithio â rhyw ond yn wahanol, sy'n cyfeirio at nodweddion biolegol a ffisiolegol gwahanol fenywod, dynion a phobl </a:t>
            </a:r>
            <a:r>
              <a:rPr lang="cy-GB" noProof="0" dirty="0" err="1"/>
              <a:t>rhyngrywiol</a:t>
            </a:r>
            <a:r>
              <a:rPr lang="cy-GB" noProof="0" dirty="0"/>
              <a:t>, megis cromosomau, hormonau ac organau atgenhedlu.</a:t>
            </a:r>
          </a:p>
          <a:p>
            <a:pPr marL="0" indent="0">
              <a:buNone/>
            </a:pPr>
            <a:r>
              <a:rPr lang="cy-GB" dirty="0"/>
              <a:t>Mae rhywedd a rhyw yn gysylltiedig â hunaniaeth rhywedd ond yn wahanol iddi. Mae hunaniaeth rhywedd yn cyfeirio at brofiad teimlo'n ddwfn, mewnol ac unigol person o ryw, a all gyfateb neu beidio â ffisioleg neu ryw dynodedig y person ar enedigaeth."</a:t>
            </a:r>
            <a:r>
              <a:rPr lang="en-GB" dirty="0"/>
              <a:t>(WHO, 2021)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72093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/>
              <a:t>Ethnigrwydd a Hil</a:t>
            </a:r>
            <a:endParaRPr lang="cy-GB" b="1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noProof="0" dirty="0"/>
              <a:t>"Mae "hil" yn cyfeirio at wahaniaethau corfforol y mae grwpiau a diwylliannau yn eu hystyried yn arwyddocaol yn gymdeithasol, tra bod "ethnigrwydd" yn cyfeirio at ddiwylliant a rennir, megis iaith, achau, arferion a chredoau.</a:t>
            </a:r>
          </a:p>
          <a:p>
            <a:r>
              <a:rPr lang="cy-GB" noProof="0" dirty="0"/>
              <a:t>Mae'r persbectif cymdeithasegol yn archwilio sut mae hil ac ethnigrwydd yn cael eu </a:t>
            </a:r>
            <a:r>
              <a:rPr lang="cy-GB" dirty="0"/>
              <a:t>llunio’n</a:t>
            </a:r>
            <a:r>
              <a:rPr lang="cy-GB" noProof="0" dirty="0"/>
              <a:t> gymdeithasol a sut mae unigolion yn uniaethu ag un person neu fwy nag un person.”(ASA, 2021)</a:t>
            </a:r>
          </a:p>
        </p:txBody>
      </p:sp>
    </p:spTree>
    <p:extLst>
      <p:ext uri="{BB962C8B-B14F-4D97-AF65-F5344CB8AC3E}">
        <p14:creationId xmlns:p14="http://schemas.microsoft.com/office/powerpoint/2010/main" val="33033821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/>
              <a:t>Ieuenctid ac Oedran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noProof="0" dirty="0"/>
              <a:t>Mae ieuenctid ac oedran yn dermau biolegol (cronolegol)
A yw canfyddiadau o ieuenctid ac oedran wedi’u </a:t>
            </a:r>
            <a:r>
              <a:rPr lang="cy-GB" dirty="0"/>
              <a:t>llunio’n</a:t>
            </a:r>
            <a:r>
              <a:rPr lang="cy-GB" noProof="0" dirty="0"/>
              <a:t> gymdeithasol?
Mae oedran yn nodwedd warchodedig o dan y Ddeddf Cydraddoldeb (2010) a gall effeithio ar gyfleoedd person mewn cyflogaeth, polisi, cynhwysiant cymdeithasol ac ati.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26390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/>
              <a:t>Iechyd ac Anabledd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noProof="0" dirty="0"/>
              <a:t>Mae iechyd yn ymwneud â chyflwr meddyliol neu gorfforol person 
"Rydych chi'n anabl o dan Ddeddf Cydraddoldeb 2010 os oes gennych nam corfforol neu feddyliol sy'n cael effaith negyddol 'sylweddol' a 'hirdymor' ar eich gallu i wneud gweithgareddau dyddiol arferol.“</a:t>
            </a:r>
          </a:p>
          <a:p>
            <a:r>
              <a:rPr lang="cy-GB" noProof="0" dirty="0"/>
              <a:t>(LLYWODRAETH Y DU, 2021)</a:t>
            </a:r>
          </a:p>
        </p:txBody>
      </p:sp>
    </p:spTree>
    <p:extLst>
      <p:ext uri="{BB962C8B-B14F-4D97-AF65-F5344CB8AC3E}">
        <p14:creationId xmlns:p14="http://schemas.microsoft.com/office/powerpoint/2010/main" val="29340552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/>
              <a:t>Grwpiau sy’n Agored i Niwed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sz="2600" b="1" noProof="0" dirty="0"/>
              <a:t>Grŵp sy'n fwy mewn perygl o ddioddef </a:t>
            </a:r>
            <a:r>
              <a:rPr lang="cy-GB" sz="2600" b="1" noProof="0" dirty="0" err="1"/>
              <a:t>allgáu</a:t>
            </a:r>
            <a:r>
              <a:rPr lang="cy-GB" sz="2600" b="1" noProof="0" dirty="0"/>
              <a:t> a gwahaniaethu oherwydd eu nodweddion. 
Enghreifftiau</a:t>
            </a:r>
          </a:p>
          <a:p>
            <a:pPr marL="0" indent="0">
              <a:buNone/>
            </a:pPr>
            <a:r>
              <a:rPr lang="cy-GB" sz="2200" noProof="0" dirty="0"/>
              <a:t>Dioddefwyr cam-drin domestig
Pobl ddigartref
Ymfudwyr a ffoaduriaid
Cyn-droseddwyr
Pobl sy’n Cam-drin sylweddau</a:t>
            </a:r>
          </a:p>
        </p:txBody>
      </p:sp>
    </p:spTree>
    <p:extLst>
      <p:ext uri="{BB962C8B-B14F-4D97-AF65-F5344CB8AC3E}">
        <p14:creationId xmlns:p14="http://schemas.microsoft.com/office/powerpoint/2010/main" val="2856046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Nodi </a:t>
            </a:r>
            <a:r>
              <a:rPr lang="cy-GB" b="1" noProof="0" dirty="0"/>
              <a:t>Rhwystrau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y-GB" noProof="0" dirty="0"/>
              <a:t>Mae rhwystrau yn broblemau neu faterion sy'n wynebu unigolion a grwpiau difreintiedig sy'n atal cynhwysiant a chydraddoldeb</a:t>
            </a:r>
          </a:p>
          <a:p>
            <a:r>
              <a:rPr lang="cy-GB" b="1" u="sng" noProof="0" dirty="0"/>
              <a:t>Enghreifftiau</a:t>
            </a:r>
          </a:p>
          <a:p>
            <a:r>
              <a:rPr lang="cy-GB" dirty="0"/>
              <a:t>Oedraniaeth
Rhywiaeth
Hiliaeth
Tlodi
a mwy . . . . 
Mae llawer mwy a byddwn yn edrych ar y rhain yn fanwl yn ystod yr wythnosau nesaf.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7871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/>
              <a:t>Trafodaeth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noProof="0" dirty="0"/>
              <a:t>Pa brofiadau sydd gennych chi o rwystrau i gydraddoldeb?
Allwch chi feddwl am enghreifftiau lle mae rhwystrau wedi’u </a:t>
            </a:r>
            <a:r>
              <a:rPr lang="cy-GB" dirty="0"/>
              <a:t>chwalu</a:t>
            </a:r>
            <a:r>
              <a:rPr lang="cy-GB" noProof="0" dirty="0"/>
              <a:t>? (Gall hyn fod ar unrhyw raddfa.)
Beth yw rhai rhwystrau’r 'oes fodern' nad ydynt efallai wedi bodoli o'r blaen?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09821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noProof="0" dirty="0"/>
              <a:t>Tasg: Chwalu Rhwystrau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y-GB" b="1" u="sng" noProof="0" dirty="0"/>
          </a:p>
          <a:p>
            <a:pPr marL="0" indent="0">
              <a:buNone/>
            </a:pPr>
            <a:r>
              <a:rPr lang="cy-GB" b="1" u="sng" noProof="0" dirty="0"/>
              <a:t>I’w trafod yn ein darlith nesaf...</a:t>
            </a:r>
          </a:p>
          <a:p>
            <a:pPr marL="0" indent="0">
              <a:buNone/>
            </a:pPr>
            <a:r>
              <a:rPr lang="cy-GB" dirty="0"/>
              <a:t>Ymchwiliwch i </a:t>
            </a:r>
            <a:r>
              <a:rPr lang="cy-GB" b="1" dirty="0"/>
              <a:t>chwalu rhwystrau</a:t>
            </a:r>
            <a:r>
              <a:rPr lang="cy-GB" dirty="0"/>
              <a:t>, a dewch o hyd i enghreifftiau modern o ymgyrchoedd cyfryngau diweddar a chyfredol sy'n gweithio tuag at gyflawni hyn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2032520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Rhestr o Gyfeirnodau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600" dirty="0"/>
              <a:t>ASA, (2021) </a:t>
            </a:r>
            <a:r>
              <a:rPr lang="en-GB" sz="1600" i="1" dirty="0"/>
              <a:t>Race and Ethnicity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gael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: </a:t>
            </a:r>
            <a:r>
              <a:rPr lang="en-GB" sz="1600" dirty="0">
                <a:hlinkClick r:id="rId2"/>
              </a:rPr>
              <a:t>https://www.asanet.org/topics/race-and-ethnicity#:~:text=%E2%80%9CRace%E2%80%9D%20refers%20to%20physical%20differences,ancestry%2C%20practices%2C%20and%20beliefs</a:t>
            </a:r>
            <a:r>
              <a:rPr lang="en-GB" sz="1600" dirty="0"/>
              <a:t>. (</a:t>
            </a:r>
            <a:r>
              <a:rPr lang="cy-GB" sz="1600" noProof="0" dirty="0"/>
              <a:t>Cyrchwyd: </a:t>
            </a:r>
            <a:r>
              <a:rPr lang="en-GB" sz="1600" dirty="0"/>
              <a:t>20 I</a:t>
            </a:r>
            <a:r>
              <a:rPr lang="cy-GB" sz="1600" noProof="0" dirty="0" err="1"/>
              <a:t>onawr</a:t>
            </a:r>
            <a:r>
              <a:rPr lang="en-GB" sz="1600" dirty="0"/>
              <a:t> 2021). </a:t>
            </a:r>
          </a:p>
          <a:p>
            <a:r>
              <a:rPr lang="en-GB" sz="1600" dirty="0"/>
              <a:t>GOV.UK, (2021) </a:t>
            </a:r>
            <a:r>
              <a:rPr lang="en-GB" sz="1600" i="1" dirty="0"/>
              <a:t>Definition of Disability under the Equality Act 2010</a:t>
            </a:r>
            <a:r>
              <a:rPr lang="en-GB" sz="1600" dirty="0"/>
              <a:t> </a:t>
            </a:r>
            <a:r>
              <a:rPr lang="cy-GB" sz="1600" noProof="0" dirty="0"/>
              <a:t>Ar gael yn</a:t>
            </a:r>
            <a:r>
              <a:rPr lang="en-GB" sz="1600" dirty="0"/>
              <a:t>: </a:t>
            </a:r>
            <a:r>
              <a:rPr lang="en-GB" sz="1600" dirty="0">
                <a:hlinkClick r:id="rId3"/>
              </a:rPr>
              <a:t>https://www.gov.uk/definition-of-disability-under-equality-act-2010#:~:text=You're%20disabled%20under%20the,to%20do%20normal%20daily%20activities</a:t>
            </a:r>
            <a:r>
              <a:rPr lang="en-GB" sz="1600" dirty="0"/>
              <a:t>. (Cyrchwyd:18 </a:t>
            </a:r>
            <a:r>
              <a:rPr lang="en-GB" sz="1600" dirty="0" err="1"/>
              <a:t>Ionawr</a:t>
            </a:r>
            <a:r>
              <a:rPr lang="en-GB" sz="1600" dirty="0"/>
              <a:t> 2021).</a:t>
            </a:r>
          </a:p>
          <a:p>
            <a:r>
              <a:rPr lang="en-GB" sz="1600" dirty="0"/>
              <a:t>WHO, (2021) </a:t>
            </a:r>
            <a:r>
              <a:rPr lang="en-GB" sz="1600" i="1" dirty="0"/>
              <a:t>Gender and Health</a:t>
            </a:r>
            <a:r>
              <a:rPr lang="en-GB" sz="1600" dirty="0"/>
              <a:t> </a:t>
            </a:r>
            <a:r>
              <a:rPr lang="cy-GB" sz="1600" noProof="0" dirty="0"/>
              <a:t>Ar gael yn</a:t>
            </a:r>
            <a:r>
              <a:rPr lang="en-GB" sz="1600" dirty="0"/>
              <a:t>: </a:t>
            </a:r>
            <a:r>
              <a:rPr lang="en-GB" sz="1600" dirty="0">
                <a:hlinkClick r:id="rId4"/>
              </a:rPr>
              <a:t>https://www.who.int/health-topics/gender#tab=tab_1</a:t>
            </a:r>
            <a:r>
              <a:rPr lang="en-GB" sz="1600" dirty="0"/>
              <a:t> (Accessed: 20 </a:t>
            </a:r>
            <a:r>
              <a:rPr lang="en-GB" sz="1600" dirty="0" err="1"/>
              <a:t>Ionawr</a:t>
            </a:r>
            <a:r>
              <a:rPr lang="en-GB" sz="1600" dirty="0"/>
              <a:t> 2021).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199248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4" ma:contentTypeDescription="Create a new document." ma:contentTypeScope="" ma:versionID="04d2e282529832d0df80268b8f628558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fe5206d0b49f2b846e4f858a029c96b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Props1.xml><?xml version="1.0" encoding="utf-8"?>
<ds:datastoreItem xmlns:ds="http://schemas.openxmlformats.org/officeDocument/2006/customXml" ds:itemID="{A41ED956-FE92-4D7D-ADED-CB6DA51F400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590B3E6-0BD2-4C4F-8105-29E1956D73F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A0A78C6-24EC-4DBC-B520-609798E8502F}">
  <ds:schemaRefs>
    <ds:schemaRef ds:uri="http://purl.org/dc/elements/1.1/"/>
    <ds:schemaRef ds:uri="http://www.w3.org/XML/1998/namespace"/>
    <ds:schemaRef ds:uri="04c7059f-bde8-4ce9-bb0f-e52888740953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purl.org/dc/terms/"/>
    <ds:schemaRef ds:uri="http://schemas.microsoft.com/office/2006/metadata/properties"/>
    <ds:schemaRef ds:uri="http://schemas.microsoft.com/office/infopath/2007/PartnerControls"/>
    <ds:schemaRef ds:uri="d8e79d84-78fb-44a9-92e9-d04bdd8f0359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Templed PowerPoint PCYDDS - UWTSD_Powerpoint Template_2024 (1)</Template>
  <TotalTime>0</TotalTime>
  <Words>1182</Words>
  <Application>Microsoft Office PowerPoint</Application>
  <PresentationFormat>Widescreen</PresentationFormat>
  <Paragraphs>60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Calibri Light</vt:lpstr>
      <vt:lpstr>UWTSD Holding Page</vt:lpstr>
      <vt:lpstr>UWTSD Text 2</vt:lpstr>
      <vt:lpstr>UWTSD Logo Variations place image in Background</vt:lpstr>
      <vt:lpstr>Dileu Rhwystrau i Gydraddoldeb: Rhyw, Ethnigrwydd a Hil, Ieuenctid ac Oedran, Iechyd ac Anabledd a Grwpiau Agored i Niwed</vt:lpstr>
      <vt:lpstr>Nod</vt:lpstr>
      <vt:lpstr>Deilliannau Dysgu</vt:lpstr>
      <vt:lpstr>Deilliannau Dysgu</vt:lpstr>
      <vt:lpstr>Cynnwys y Modwl</vt:lpstr>
      <vt:lpstr>Cynnwys y Modwl</vt:lpstr>
      <vt:lpstr>Cynnwys y Modwl</vt:lpstr>
      <vt:lpstr>Cynnwys y Modwl</vt:lpstr>
      <vt:lpstr>Aseiniadau</vt:lpstr>
      <vt:lpstr>Tegwch a Chydraddoldeb</vt:lpstr>
      <vt:lpstr>Tegwch a Chydraddoldeb</vt:lpstr>
      <vt:lpstr>Rhywedd</vt:lpstr>
      <vt:lpstr>Ethnigrwydd a Hil</vt:lpstr>
      <vt:lpstr>Ieuenctid ac Oedran</vt:lpstr>
      <vt:lpstr>Iechyd ac Anabledd</vt:lpstr>
      <vt:lpstr>Grwpiau sy’n Agored i Niwed</vt:lpstr>
      <vt:lpstr>Nodi Rhwystrau</vt:lpstr>
      <vt:lpstr>Trafodaeth</vt:lpstr>
      <vt:lpstr>Tasg: Chwalu Rhwystrau</vt:lpstr>
      <vt:lpstr>Rhestr o Gyfeirnodau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ECAY7005</dc:title>
  <dc:creator>Joanne Davies (Yr Athrofa)</dc:creator>
  <cp:lastModifiedBy>Jessica Pitman</cp:lastModifiedBy>
  <cp:revision>26</cp:revision>
  <dcterms:created xsi:type="dcterms:W3CDTF">2021-02-20T16:38:21Z</dcterms:created>
  <dcterms:modified xsi:type="dcterms:W3CDTF">2025-12-07T18:23:01Z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