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D68975-E9C9-480A-A253-CF29A98A1445}" v="119" dt="2023-06-02T20:31:24.0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isa Alexandra Cionadi (2127892)" userId="S::2127892@student.uwtsd.ac.uk::783dbfcc-169e-476f-bbb2-569ce606a94c" providerId="AD" clId="Web-{2CD68975-E9C9-480A-A253-CF29A98A1445}"/>
    <pc:docChg chg="modSld addMainMaster delMainMaster">
      <pc:chgData name="Larisa Alexandra Cionadi (2127892)" userId="S::2127892@student.uwtsd.ac.uk::783dbfcc-169e-476f-bbb2-569ce606a94c" providerId="AD" clId="Web-{2CD68975-E9C9-480A-A253-CF29A98A1445}" dt="2023-06-02T20:31:24.046" v="126" actId="14100"/>
      <pc:docMkLst>
        <pc:docMk/>
      </pc:docMkLst>
      <pc:sldChg chg="addSp delSp modSp mod setBg modClrScheme addAnim delAnim setClrOvrMap delDesignElem chgLayout">
        <pc:chgData name="Larisa Alexandra Cionadi (2127892)" userId="S::2127892@student.uwtsd.ac.uk::783dbfcc-169e-476f-bbb2-569ce606a94c" providerId="AD" clId="Web-{2CD68975-E9C9-480A-A253-CF29A98A1445}" dt="2023-06-02T20:31:24.046" v="126" actId="14100"/>
        <pc:sldMkLst>
          <pc:docMk/>
          <pc:sldMk cId="2499791184" sldId="256"/>
        </pc:sldMkLst>
        <pc:spChg chg="mod ord">
          <ac:chgData name="Larisa Alexandra Cionadi (2127892)" userId="S::2127892@student.uwtsd.ac.uk::783dbfcc-169e-476f-bbb2-569ce606a94c" providerId="AD" clId="Web-{2CD68975-E9C9-480A-A253-CF29A98A1445}" dt="2023-06-02T20:21:10.451" v="114"/>
          <ac:spMkLst>
            <pc:docMk/>
            <pc:sldMk cId="2499791184" sldId="256"/>
            <ac:spMk id="2" creationId="{00000000-0000-0000-0000-000000000000}"/>
          </ac:spMkLst>
        </pc:spChg>
        <pc:spChg chg="mod ord">
          <ac:chgData name="Larisa Alexandra Cionadi (2127892)" userId="S::2127892@student.uwtsd.ac.uk::783dbfcc-169e-476f-bbb2-569ce606a94c" providerId="AD" clId="Web-{2CD68975-E9C9-480A-A253-CF29A98A1445}" dt="2023-06-02T20:21:10.451" v="114"/>
          <ac:spMkLst>
            <pc:docMk/>
            <pc:sldMk cId="2499791184" sldId="256"/>
            <ac:spMk id="3" creationId="{00000000-0000-0000-0000-000000000000}"/>
          </ac:spMkLst>
        </pc:spChg>
        <pc:spChg chg="add del mod">
          <ac:chgData name="Larisa Alexandra Cionadi (2127892)" userId="S::2127892@student.uwtsd.ac.uk::783dbfcc-169e-476f-bbb2-569ce606a94c" providerId="AD" clId="Web-{2CD68975-E9C9-480A-A253-CF29A98A1445}" dt="2023-06-02T19:56:05.460" v="12"/>
          <ac:spMkLst>
            <pc:docMk/>
            <pc:sldMk cId="2499791184" sldId="256"/>
            <ac:spMk id="6" creationId="{99F8F9F4-FFB0-7603-D041-51FF4909F7F2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19:59:58.840" v="34"/>
          <ac:spMkLst>
            <pc:docMk/>
            <pc:sldMk cId="2499791184" sldId="256"/>
            <ac:spMk id="7" creationId="{27BDFED6-6E33-4606-AFE2-886ADB1C018E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19:59:58.840" v="34"/>
          <ac:spMkLst>
            <pc:docMk/>
            <pc:sldMk cId="2499791184" sldId="256"/>
            <ac:spMk id="8" creationId="{890DEF05-784E-4B61-89E4-04C4ECF4E5A0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20:00:11.091" v="38"/>
          <ac:spMkLst>
            <pc:docMk/>
            <pc:sldMk cId="2499791184" sldId="256"/>
            <ac:spMk id="9" creationId="{948486C0-49DA-4D10-8819-B10285CD8AEA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19:54:15.724" v="3"/>
          <ac:spMkLst>
            <pc:docMk/>
            <pc:sldMk cId="2499791184" sldId="256"/>
            <ac:spMk id="10" creationId="{F8446B12-7391-4711-8B31-112A0B896C76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20:00:11.091" v="38"/>
          <ac:spMkLst>
            <pc:docMk/>
            <pc:sldMk cId="2499791184" sldId="256"/>
            <ac:spMk id="15" creationId="{5FAB0ACF-C18A-4363-AEE3-B648B3C2A43D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19:54:31.333" v="5"/>
          <ac:spMkLst>
            <pc:docMk/>
            <pc:sldMk cId="2499791184" sldId="256"/>
            <ac:spMk id="16" creationId="{D880886B-02ED-4317-9236-CB60C22CF7F3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19:54:31.333" v="5"/>
          <ac:spMkLst>
            <pc:docMk/>
            <pc:sldMk cId="2499791184" sldId="256"/>
            <ac:spMk id="17" creationId="{28C31856-6ABF-41FD-B683-B06E5FFF926B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20:00:11.091" v="38"/>
          <ac:spMkLst>
            <pc:docMk/>
            <pc:sldMk cId="2499791184" sldId="256"/>
            <ac:spMk id="18" creationId="{7A74C6D6-F33A-4619-8326-43FCD454AFE0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19:56:06.679" v="13"/>
          <ac:spMkLst>
            <pc:docMk/>
            <pc:sldMk cId="2499791184" sldId="256"/>
            <ac:spMk id="19" creationId="{A8CCCB6D-5162-4AAE-A5E3-3AC55410DBCE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19:56:06.679" v="13"/>
          <ac:spMkLst>
            <pc:docMk/>
            <pc:sldMk cId="2499791184" sldId="256"/>
            <ac:spMk id="20" creationId="{0BCD8C04-CC7B-40EF-82EB-E9821F79BB86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20:00:11.091" v="38"/>
          <ac:spMkLst>
            <pc:docMk/>
            <pc:sldMk cId="2499791184" sldId="256"/>
            <ac:spMk id="21" creationId="{D249318D-70B7-4AAC-B5F2-4A9385AA9F11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20:00:11.091" v="38"/>
          <ac:spMkLst>
            <pc:docMk/>
            <pc:sldMk cId="2499791184" sldId="256"/>
            <ac:spMk id="22" creationId="{961C9783-C98B-471C-BA0A-68F30239DF04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20:02:04.187" v="57"/>
          <ac:spMkLst>
            <pc:docMk/>
            <pc:sldMk cId="2499791184" sldId="256"/>
            <ac:spMk id="23" creationId="{16B73C71-1168-4ACB-A30C-F2A5EBD70A0C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20:01:46.983" v="53"/>
          <ac:spMkLst>
            <pc:docMk/>
            <pc:sldMk cId="2499791184" sldId="256"/>
            <ac:spMk id="24" creationId="{780A32A6-DA7D-4F2C-98FB-090B13067BBB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20:01:46.983" v="53"/>
          <ac:spMkLst>
            <pc:docMk/>
            <pc:sldMk cId="2499791184" sldId="256"/>
            <ac:spMk id="27" creationId="{E4003C76-212B-44F4-99E4-066DBDE6CB8D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20:01:46.983" v="53"/>
          <ac:spMkLst>
            <pc:docMk/>
            <pc:sldMk cId="2499791184" sldId="256"/>
            <ac:spMk id="28" creationId="{C9789602-BA32-46D5-8D6C-E97FB2D5FE3F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20:01:46.983" v="53"/>
          <ac:spMkLst>
            <pc:docMk/>
            <pc:sldMk cId="2499791184" sldId="256"/>
            <ac:spMk id="29" creationId="{F1D2D50D-23B0-4923-B7F9-451C903E6FA7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20:01:46.983" v="53"/>
          <ac:spMkLst>
            <pc:docMk/>
            <pc:sldMk cId="2499791184" sldId="256"/>
            <ac:spMk id="30" creationId="{544BF05D-902A-45E1-8650-EFD6845A9AA2}"/>
          </ac:spMkLst>
        </pc:spChg>
        <pc:spChg chg="add mod">
          <ac:chgData name="Larisa Alexandra Cionadi (2127892)" userId="S::2127892@student.uwtsd.ac.uk::783dbfcc-169e-476f-bbb2-569ce606a94c" providerId="AD" clId="Web-{2CD68975-E9C9-480A-A253-CF29A98A1445}" dt="2023-06-02T20:21:10.451" v="114"/>
          <ac:spMkLst>
            <pc:docMk/>
            <pc:sldMk cId="2499791184" sldId="256"/>
            <ac:spMk id="31" creationId="{39476A4D-C65A-47A2-8916-472DE2F4F303}"/>
          </ac:spMkLst>
        </pc:spChg>
        <pc:spChg chg="add mod">
          <ac:chgData name="Larisa Alexandra Cionadi (2127892)" userId="S::2127892@student.uwtsd.ac.uk::783dbfcc-169e-476f-bbb2-569ce606a94c" providerId="AD" clId="Web-{2CD68975-E9C9-480A-A253-CF29A98A1445}" dt="2023-06-02T20:21:10.451" v="114"/>
          <ac:spMkLst>
            <pc:docMk/>
            <pc:sldMk cId="2499791184" sldId="256"/>
            <ac:spMk id="32" creationId="{89B30A41-285A-48D9-8314-F41C35215BF6}"/>
          </ac:spMkLst>
        </pc:spChg>
        <pc:spChg chg="add mod">
          <ac:chgData name="Larisa Alexandra Cionadi (2127892)" userId="S::2127892@student.uwtsd.ac.uk::783dbfcc-169e-476f-bbb2-569ce606a94c" providerId="AD" clId="Web-{2CD68975-E9C9-480A-A253-CF29A98A1445}" dt="2023-06-02T20:21:10.451" v="114"/>
          <ac:spMkLst>
            <pc:docMk/>
            <pc:sldMk cId="2499791184" sldId="256"/>
            <ac:spMk id="33" creationId="{D3BF54C1-8439-40D2-B7FD-4EFC5896DD35}"/>
          </ac:spMkLst>
        </pc:spChg>
        <pc:spChg chg="add mod">
          <ac:chgData name="Larisa Alexandra Cionadi (2127892)" userId="S::2127892@student.uwtsd.ac.uk::783dbfcc-169e-476f-bbb2-569ce606a94c" providerId="AD" clId="Web-{2CD68975-E9C9-480A-A253-CF29A98A1445}" dt="2023-06-02T20:21:10.451" v="114"/>
          <ac:spMkLst>
            <pc:docMk/>
            <pc:sldMk cId="2499791184" sldId="256"/>
            <ac:spMk id="36" creationId="{404807C2-91BE-5909-EF0E-FA911F8179AF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20:21:10.451" v="114"/>
          <ac:spMkLst>
            <pc:docMk/>
            <pc:sldMk cId="2499791184" sldId="256"/>
            <ac:spMk id="42" creationId="{AEC29838-228E-4DBB-993F-4459C0BD8ACB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20:21:10.451" v="114"/>
          <ac:spMkLst>
            <pc:docMk/>
            <pc:sldMk cId="2499791184" sldId="256"/>
            <ac:spMk id="44" creationId="{EB46DA45-3761-4335-B5CA-E03E76B5FA95}"/>
          </ac:spMkLst>
        </pc:spChg>
        <pc:spChg chg="add del">
          <ac:chgData name="Larisa Alexandra Cionadi (2127892)" userId="S::2127892@student.uwtsd.ac.uk::783dbfcc-169e-476f-bbb2-569ce606a94c" providerId="AD" clId="Web-{2CD68975-E9C9-480A-A253-CF29A98A1445}" dt="2023-06-02T20:21:10.451" v="114"/>
          <ac:spMkLst>
            <pc:docMk/>
            <pc:sldMk cId="2499791184" sldId="256"/>
            <ac:spMk id="46" creationId="{678B38C7-930E-425A-AC28-8C36EE323840}"/>
          </ac:spMkLst>
        </pc:spChg>
        <pc:grpChg chg="add del">
          <ac:chgData name="Larisa Alexandra Cionadi (2127892)" userId="S::2127892@student.uwtsd.ac.uk::783dbfcc-169e-476f-bbb2-569ce606a94c" providerId="AD" clId="Web-{2CD68975-E9C9-480A-A253-CF29A98A1445}" dt="2023-06-02T19:54:15.724" v="3"/>
          <ac:grpSpMkLst>
            <pc:docMk/>
            <pc:sldMk cId="2499791184" sldId="256"/>
            <ac:grpSpMk id="12" creationId="{AC0B7807-0C83-4963-821A-69B172722E49}"/>
          </ac:grpSpMkLst>
        </pc:grpChg>
        <pc:picChg chg="add mod ord">
          <ac:chgData name="Larisa Alexandra Cionadi (2127892)" userId="S::2127892@student.uwtsd.ac.uk::783dbfcc-169e-476f-bbb2-569ce606a94c" providerId="AD" clId="Web-{2CD68975-E9C9-480A-A253-CF29A98A1445}" dt="2023-06-02T20:21:10.451" v="114"/>
          <ac:picMkLst>
            <pc:docMk/>
            <pc:sldMk cId="2499791184" sldId="256"/>
            <ac:picMk id="4" creationId="{A7547B61-F12C-3BC9-4CB8-1C3D2058B7D8}"/>
          </ac:picMkLst>
        </pc:picChg>
        <pc:picChg chg="add mod ord">
          <ac:chgData name="Larisa Alexandra Cionadi (2127892)" userId="S::2127892@student.uwtsd.ac.uk::783dbfcc-169e-476f-bbb2-569ce606a94c" providerId="AD" clId="Web-{2CD68975-E9C9-480A-A253-CF29A98A1445}" dt="2023-06-02T20:21:10.451" v="114"/>
          <ac:picMkLst>
            <pc:docMk/>
            <pc:sldMk cId="2499791184" sldId="256"/>
            <ac:picMk id="5" creationId="{14F01657-556B-7B46-C4AF-9E73DD2E98CA}"/>
          </ac:picMkLst>
        </pc:picChg>
        <pc:picChg chg="add del">
          <ac:chgData name="Larisa Alexandra Cionadi (2127892)" userId="S::2127892@student.uwtsd.ac.uk::783dbfcc-169e-476f-bbb2-569ce606a94c" providerId="AD" clId="Web-{2CD68975-E9C9-480A-A253-CF29A98A1445}" dt="2023-06-02T20:00:11.091" v="38"/>
          <ac:picMkLst>
            <pc:docMk/>
            <pc:sldMk cId="2499791184" sldId="256"/>
            <ac:picMk id="11" creationId="{B8A866DF-DE37-42DA-9FDB-F0D875D0C755}"/>
          </ac:picMkLst>
        </pc:picChg>
        <pc:picChg chg="add del">
          <ac:chgData name="Larisa Alexandra Cionadi (2127892)" userId="S::2127892@student.uwtsd.ac.uk::783dbfcc-169e-476f-bbb2-569ce606a94c" providerId="AD" clId="Web-{2CD68975-E9C9-480A-A253-CF29A98A1445}" dt="2023-06-02T20:00:11.091" v="38"/>
          <ac:picMkLst>
            <pc:docMk/>
            <pc:sldMk cId="2499791184" sldId="256"/>
            <ac:picMk id="13" creationId="{EB59A018-AA80-47D3-B6EF-EF3F8C03A885}"/>
          </ac:picMkLst>
        </pc:picChg>
        <pc:picChg chg="add del">
          <ac:chgData name="Larisa Alexandra Cionadi (2127892)" userId="S::2127892@student.uwtsd.ac.uk::783dbfcc-169e-476f-bbb2-569ce606a94c" providerId="AD" clId="Web-{2CD68975-E9C9-480A-A253-CF29A98A1445}" dt="2023-06-02T20:01:46.983" v="53"/>
          <ac:picMkLst>
            <pc:docMk/>
            <pc:sldMk cId="2499791184" sldId="256"/>
            <ac:picMk id="25" creationId="{482709BF-3BCA-4FF7-A988-B7DF8A32AE7D}"/>
          </ac:picMkLst>
        </pc:picChg>
        <pc:picChg chg="add del">
          <ac:chgData name="Larisa Alexandra Cionadi (2127892)" userId="S::2127892@student.uwtsd.ac.uk::783dbfcc-169e-476f-bbb2-569ce606a94c" providerId="AD" clId="Web-{2CD68975-E9C9-480A-A253-CF29A98A1445}" dt="2023-06-02T20:01:46.983" v="53"/>
          <ac:picMkLst>
            <pc:docMk/>
            <pc:sldMk cId="2499791184" sldId="256"/>
            <ac:picMk id="26" creationId="{9FEB1ACB-6F60-4E06-AA2C-11F345C75038}"/>
          </ac:picMkLst>
        </pc:picChg>
        <pc:picChg chg="add mod">
          <ac:chgData name="Larisa Alexandra Cionadi (2127892)" userId="S::2127892@student.uwtsd.ac.uk::783dbfcc-169e-476f-bbb2-569ce606a94c" providerId="AD" clId="Web-{2CD68975-E9C9-480A-A253-CF29A98A1445}" dt="2023-06-02T20:21:10.451" v="114"/>
          <ac:picMkLst>
            <pc:docMk/>
            <pc:sldMk cId="2499791184" sldId="256"/>
            <ac:picMk id="34" creationId="{0719D041-6987-697B-F185-9E838B240621}"/>
          </ac:picMkLst>
        </pc:picChg>
        <pc:picChg chg="add mod">
          <ac:chgData name="Larisa Alexandra Cionadi (2127892)" userId="S::2127892@student.uwtsd.ac.uk::783dbfcc-169e-476f-bbb2-569ce606a94c" providerId="AD" clId="Web-{2CD68975-E9C9-480A-A253-CF29A98A1445}" dt="2023-06-02T20:21:10.451" v="114"/>
          <ac:picMkLst>
            <pc:docMk/>
            <pc:sldMk cId="2499791184" sldId="256"/>
            <ac:picMk id="35" creationId="{DEFEC94E-5219-EF16-2E1A-C43BD112B366}"/>
          </ac:picMkLst>
        </pc:picChg>
        <pc:picChg chg="add del mod">
          <ac:chgData name="Larisa Alexandra Cionadi (2127892)" userId="S::2127892@student.uwtsd.ac.uk::783dbfcc-169e-476f-bbb2-569ce606a94c" providerId="AD" clId="Web-{2CD68975-E9C9-480A-A253-CF29A98A1445}" dt="2023-06-02T20:21:15.344" v="115"/>
          <ac:picMkLst>
            <pc:docMk/>
            <pc:sldMk cId="2499791184" sldId="256"/>
            <ac:picMk id="37" creationId="{4CEBD57D-71BF-58D7-A1C2-232247261189}"/>
          </ac:picMkLst>
        </pc:picChg>
        <pc:picChg chg="add mod">
          <ac:chgData name="Larisa Alexandra Cionadi (2127892)" userId="S::2127892@student.uwtsd.ac.uk::783dbfcc-169e-476f-bbb2-569ce606a94c" providerId="AD" clId="Web-{2CD68975-E9C9-480A-A253-CF29A98A1445}" dt="2023-06-02T20:31:24.046" v="126" actId="14100"/>
          <ac:picMkLst>
            <pc:docMk/>
            <pc:sldMk cId="2499791184" sldId="256"/>
            <ac:picMk id="38" creationId="{FE240228-CB84-8966-6F90-918AB869E388}"/>
          </ac:picMkLst>
        </pc:picChg>
        <pc:picChg chg="add del mod">
          <ac:chgData name="Larisa Alexandra Cionadi (2127892)" userId="S::2127892@student.uwtsd.ac.uk::783dbfcc-169e-476f-bbb2-569ce606a94c" providerId="AD" clId="Web-{2CD68975-E9C9-480A-A253-CF29A98A1445}" dt="2023-06-02T20:27:41.492" v="124"/>
          <ac:picMkLst>
            <pc:docMk/>
            <pc:sldMk cId="2499791184" sldId="256"/>
            <ac:picMk id="39" creationId="{B6B1A600-2F2B-FB07-0A9B-A889DE7DEE08}"/>
          </ac:picMkLst>
        </pc:picChg>
        <pc:picChg chg="add del mod">
          <ac:chgData name="Larisa Alexandra Cionadi (2127892)" userId="S::2127892@student.uwtsd.ac.uk::783dbfcc-169e-476f-bbb2-569ce606a94c" providerId="AD" clId="Web-{2CD68975-E9C9-480A-A253-CF29A98A1445}" dt="2023-06-02T20:24:48.708" v="122"/>
          <ac:picMkLst>
            <pc:docMk/>
            <pc:sldMk cId="2499791184" sldId="256"/>
            <ac:picMk id="40" creationId="{F2B3671B-F757-7B12-0EB4-FEA4F3B78A3F}"/>
          </ac:picMkLst>
        </pc:picChg>
        <pc:cxnChg chg="add del">
          <ac:chgData name="Larisa Alexandra Cionadi (2127892)" userId="S::2127892@student.uwtsd.ac.uk::783dbfcc-169e-476f-bbb2-569ce606a94c" providerId="AD" clId="Web-{2CD68975-E9C9-480A-A253-CF29A98A1445}" dt="2023-06-02T19:59:58.840" v="34"/>
          <ac:cxnSpMkLst>
            <pc:docMk/>
            <pc:sldMk cId="2499791184" sldId="256"/>
            <ac:cxnSpMk id="14" creationId="{C41BAEC7-F7B0-4224-8B18-8F74B7D87F0B}"/>
          </ac:cxnSpMkLst>
        </pc:cxnChg>
      </pc:sldChg>
      <pc:sldMasterChg chg="del delSldLayout">
        <pc:chgData name="Larisa Alexandra Cionadi (2127892)" userId="S::2127892@student.uwtsd.ac.uk::783dbfcc-169e-476f-bbb2-569ce606a94c" providerId="AD" clId="Web-{2CD68975-E9C9-480A-A253-CF29A98A1445}" dt="2023-06-02T19:59:58.840" v="34"/>
        <pc:sldMasterMkLst>
          <pc:docMk/>
          <pc:sldMasterMk cId="2934950202" sldId="2147483648"/>
        </pc:sldMasterMkLst>
        <pc:sldLayoutChg chg="del">
          <pc:chgData name="Larisa Alexandra Cionadi (2127892)" userId="S::2127892@student.uwtsd.ac.uk::783dbfcc-169e-476f-bbb2-569ce606a94c" providerId="AD" clId="Web-{2CD68975-E9C9-480A-A253-CF29A98A1445}" dt="2023-06-02T19:59:58.840" v="34"/>
          <pc:sldLayoutMkLst>
            <pc:docMk/>
            <pc:sldMasterMk cId="2934950202" sldId="2147483648"/>
            <pc:sldLayoutMk cId="106736027" sldId="2147483649"/>
          </pc:sldLayoutMkLst>
        </pc:sldLayoutChg>
        <pc:sldLayoutChg chg="del">
          <pc:chgData name="Larisa Alexandra Cionadi (2127892)" userId="S::2127892@student.uwtsd.ac.uk::783dbfcc-169e-476f-bbb2-569ce606a94c" providerId="AD" clId="Web-{2CD68975-E9C9-480A-A253-CF29A98A1445}" dt="2023-06-02T19:59:58.840" v="34"/>
          <pc:sldLayoutMkLst>
            <pc:docMk/>
            <pc:sldMasterMk cId="2934950202" sldId="2147483648"/>
            <pc:sldLayoutMk cId="2792769509" sldId="2147483650"/>
          </pc:sldLayoutMkLst>
        </pc:sldLayoutChg>
        <pc:sldLayoutChg chg="del">
          <pc:chgData name="Larisa Alexandra Cionadi (2127892)" userId="S::2127892@student.uwtsd.ac.uk::783dbfcc-169e-476f-bbb2-569ce606a94c" providerId="AD" clId="Web-{2CD68975-E9C9-480A-A253-CF29A98A1445}" dt="2023-06-02T19:59:58.840" v="34"/>
          <pc:sldLayoutMkLst>
            <pc:docMk/>
            <pc:sldMasterMk cId="2934950202" sldId="2147483648"/>
            <pc:sldLayoutMk cId="2703149142" sldId="2147483651"/>
          </pc:sldLayoutMkLst>
        </pc:sldLayoutChg>
        <pc:sldLayoutChg chg="del">
          <pc:chgData name="Larisa Alexandra Cionadi (2127892)" userId="S::2127892@student.uwtsd.ac.uk::783dbfcc-169e-476f-bbb2-569ce606a94c" providerId="AD" clId="Web-{2CD68975-E9C9-480A-A253-CF29A98A1445}" dt="2023-06-02T19:59:58.840" v="34"/>
          <pc:sldLayoutMkLst>
            <pc:docMk/>
            <pc:sldMasterMk cId="2934950202" sldId="2147483648"/>
            <pc:sldLayoutMk cId="4139618703" sldId="2147483652"/>
          </pc:sldLayoutMkLst>
        </pc:sldLayoutChg>
        <pc:sldLayoutChg chg="del">
          <pc:chgData name="Larisa Alexandra Cionadi (2127892)" userId="S::2127892@student.uwtsd.ac.uk::783dbfcc-169e-476f-bbb2-569ce606a94c" providerId="AD" clId="Web-{2CD68975-E9C9-480A-A253-CF29A98A1445}" dt="2023-06-02T19:59:58.840" v="34"/>
          <pc:sldLayoutMkLst>
            <pc:docMk/>
            <pc:sldMasterMk cId="2934950202" sldId="2147483648"/>
            <pc:sldLayoutMk cId="3652911608" sldId="2147483653"/>
          </pc:sldLayoutMkLst>
        </pc:sldLayoutChg>
        <pc:sldLayoutChg chg="del">
          <pc:chgData name="Larisa Alexandra Cionadi (2127892)" userId="S::2127892@student.uwtsd.ac.uk::783dbfcc-169e-476f-bbb2-569ce606a94c" providerId="AD" clId="Web-{2CD68975-E9C9-480A-A253-CF29A98A1445}" dt="2023-06-02T19:59:58.840" v="34"/>
          <pc:sldLayoutMkLst>
            <pc:docMk/>
            <pc:sldMasterMk cId="2934950202" sldId="2147483648"/>
            <pc:sldLayoutMk cId="3836998024" sldId="2147483654"/>
          </pc:sldLayoutMkLst>
        </pc:sldLayoutChg>
        <pc:sldLayoutChg chg="del">
          <pc:chgData name="Larisa Alexandra Cionadi (2127892)" userId="S::2127892@student.uwtsd.ac.uk::783dbfcc-169e-476f-bbb2-569ce606a94c" providerId="AD" clId="Web-{2CD68975-E9C9-480A-A253-CF29A98A1445}" dt="2023-06-02T19:59:58.840" v="34"/>
          <pc:sldLayoutMkLst>
            <pc:docMk/>
            <pc:sldMasterMk cId="2934950202" sldId="2147483648"/>
            <pc:sldLayoutMk cId="1895968748" sldId="2147483655"/>
          </pc:sldLayoutMkLst>
        </pc:sldLayoutChg>
        <pc:sldLayoutChg chg="del">
          <pc:chgData name="Larisa Alexandra Cionadi (2127892)" userId="S::2127892@student.uwtsd.ac.uk::783dbfcc-169e-476f-bbb2-569ce606a94c" providerId="AD" clId="Web-{2CD68975-E9C9-480A-A253-CF29A98A1445}" dt="2023-06-02T19:59:58.840" v="34"/>
          <pc:sldLayoutMkLst>
            <pc:docMk/>
            <pc:sldMasterMk cId="2934950202" sldId="2147483648"/>
            <pc:sldLayoutMk cId="2243803359" sldId="2147483656"/>
          </pc:sldLayoutMkLst>
        </pc:sldLayoutChg>
        <pc:sldLayoutChg chg="del">
          <pc:chgData name="Larisa Alexandra Cionadi (2127892)" userId="S::2127892@student.uwtsd.ac.uk::783dbfcc-169e-476f-bbb2-569ce606a94c" providerId="AD" clId="Web-{2CD68975-E9C9-480A-A253-CF29A98A1445}" dt="2023-06-02T19:59:58.840" v="34"/>
          <pc:sldLayoutMkLst>
            <pc:docMk/>
            <pc:sldMasterMk cId="2934950202" sldId="2147483648"/>
            <pc:sldLayoutMk cId="1525016920" sldId="2147483657"/>
          </pc:sldLayoutMkLst>
        </pc:sldLayoutChg>
        <pc:sldLayoutChg chg="del">
          <pc:chgData name="Larisa Alexandra Cionadi (2127892)" userId="S::2127892@student.uwtsd.ac.uk::783dbfcc-169e-476f-bbb2-569ce606a94c" providerId="AD" clId="Web-{2CD68975-E9C9-480A-A253-CF29A98A1445}" dt="2023-06-02T19:59:58.840" v="34"/>
          <pc:sldLayoutMkLst>
            <pc:docMk/>
            <pc:sldMasterMk cId="2934950202" sldId="2147483648"/>
            <pc:sldLayoutMk cId="881899748" sldId="2147483658"/>
          </pc:sldLayoutMkLst>
        </pc:sldLayoutChg>
        <pc:sldLayoutChg chg="del">
          <pc:chgData name="Larisa Alexandra Cionadi (2127892)" userId="S::2127892@student.uwtsd.ac.uk::783dbfcc-169e-476f-bbb2-569ce606a94c" providerId="AD" clId="Web-{2CD68975-E9C9-480A-A253-CF29A98A1445}" dt="2023-06-02T19:59:58.840" v="34"/>
          <pc:sldLayoutMkLst>
            <pc:docMk/>
            <pc:sldMasterMk cId="2934950202" sldId="2147483648"/>
            <pc:sldLayoutMk cId="3668357131" sldId="2147483659"/>
          </pc:sldLayoutMkLst>
        </pc:sldLayoutChg>
      </pc:sldMasterChg>
      <pc:sldMasterChg chg="add del addSldLayout delSldLayout modSldLayout">
        <pc:chgData name="Larisa Alexandra Cionadi (2127892)" userId="S::2127892@student.uwtsd.ac.uk::783dbfcc-169e-476f-bbb2-569ce606a94c" providerId="AD" clId="Web-{2CD68975-E9C9-480A-A253-CF29A98A1445}" dt="2023-06-02T20:01:46.983" v="53"/>
        <pc:sldMasterMkLst>
          <pc:docMk/>
          <pc:sldMasterMk cId="3780310659" sldId="2147483660"/>
        </pc:sldMasterMkLst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780310659" sldId="2147483660"/>
            <pc:sldLayoutMk cId="41890606" sldId="2147483661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780310659" sldId="2147483660"/>
            <pc:sldLayoutMk cId="3173300647" sldId="2147483662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780310659" sldId="2147483660"/>
            <pc:sldLayoutMk cId="2380003339" sldId="2147483663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780310659" sldId="2147483660"/>
            <pc:sldLayoutMk cId="3302955752" sldId="2147483664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780310659" sldId="2147483660"/>
            <pc:sldLayoutMk cId="1293068804" sldId="2147483665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780310659" sldId="2147483660"/>
            <pc:sldLayoutMk cId="3842816130" sldId="2147483666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780310659" sldId="2147483660"/>
            <pc:sldLayoutMk cId="1782817547" sldId="2147483667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780310659" sldId="2147483660"/>
            <pc:sldLayoutMk cId="3593655754" sldId="2147483668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780310659" sldId="2147483660"/>
            <pc:sldLayoutMk cId="3495049275" sldId="2147483669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780310659" sldId="2147483660"/>
            <pc:sldLayoutMk cId="1950000458" sldId="2147483670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780310659" sldId="2147483660"/>
            <pc:sldLayoutMk cId="2857164932" sldId="2147483671"/>
          </pc:sldLayoutMkLst>
        </pc:sldLayoutChg>
      </pc:sldMasterChg>
      <pc:sldMasterChg chg="add del addSldLayout delSldLayout modSldLayout">
        <pc:chgData name="Larisa Alexandra Cionadi (2127892)" userId="S::2127892@student.uwtsd.ac.uk::783dbfcc-169e-476f-bbb2-569ce606a94c" providerId="AD" clId="Web-{2CD68975-E9C9-480A-A253-CF29A98A1445}" dt="2023-06-02T20:01:25.045" v="51"/>
        <pc:sldMasterMkLst>
          <pc:docMk/>
          <pc:sldMasterMk cId="2883798222" sldId="2147483672"/>
        </pc:sldMasterMkLst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5.045" v="51"/>
          <pc:sldLayoutMkLst>
            <pc:docMk/>
            <pc:sldMasterMk cId="2883798222" sldId="2147483672"/>
            <pc:sldLayoutMk cId="3267337261" sldId="2147483673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5.045" v="51"/>
          <pc:sldLayoutMkLst>
            <pc:docMk/>
            <pc:sldMasterMk cId="2883798222" sldId="2147483672"/>
            <pc:sldLayoutMk cId="564839274" sldId="2147483674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5.045" v="51"/>
          <pc:sldLayoutMkLst>
            <pc:docMk/>
            <pc:sldMasterMk cId="2883798222" sldId="2147483672"/>
            <pc:sldLayoutMk cId="193214952" sldId="2147483675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5.045" v="51"/>
          <pc:sldLayoutMkLst>
            <pc:docMk/>
            <pc:sldMasterMk cId="2883798222" sldId="2147483672"/>
            <pc:sldLayoutMk cId="1392329837" sldId="2147483676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5.045" v="51"/>
          <pc:sldLayoutMkLst>
            <pc:docMk/>
            <pc:sldMasterMk cId="2883798222" sldId="2147483672"/>
            <pc:sldLayoutMk cId="1033245726" sldId="2147483677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5.045" v="51"/>
          <pc:sldLayoutMkLst>
            <pc:docMk/>
            <pc:sldMasterMk cId="2883798222" sldId="2147483672"/>
            <pc:sldLayoutMk cId="324193603" sldId="2147483678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5.045" v="51"/>
          <pc:sldLayoutMkLst>
            <pc:docMk/>
            <pc:sldMasterMk cId="2883798222" sldId="2147483672"/>
            <pc:sldLayoutMk cId="4103396163" sldId="2147483679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5.045" v="51"/>
          <pc:sldLayoutMkLst>
            <pc:docMk/>
            <pc:sldMasterMk cId="2883798222" sldId="2147483672"/>
            <pc:sldLayoutMk cId="842312537" sldId="2147483680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5.045" v="51"/>
          <pc:sldLayoutMkLst>
            <pc:docMk/>
            <pc:sldMasterMk cId="2883798222" sldId="2147483672"/>
            <pc:sldLayoutMk cId="1739707262" sldId="2147483681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5.045" v="51"/>
          <pc:sldLayoutMkLst>
            <pc:docMk/>
            <pc:sldMasterMk cId="2883798222" sldId="2147483672"/>
            <pc:sldLayoutMk cId="476040162" sldId="2147483682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5.045" v="51"/>
          <pc:sldLayoutMkLst>
            <pc:docMk/>
            <pc:sldMasterMk cId="2883798222" sldId="2147483672"/>
            <pc:sldLayoutMk cId="209868507" sldId="2147483683"/>
          </pc:sldLayoutMkLst>
        </pc:sldLayoutChg>
      </pc:sldMasterChg>
      <pc:sldMasterChg chg="add addSldLayout modSldLayout">
        <pc:chgData name="Larisa Alexandra Cionadi (2127892)" userId="S::2127892@student.uwtsd.ac.uk::783dbfcc-169e-476f-bbb2-569ce606a94c" providerId="AD" clId="Web-{2CD68975-E9C9-480A-A253-CF29A98A1445}" dt="2023-06-02T20:01:46.983" v="53"/>
        <pc:sldMasterMkLst>
          <pc:docMk/>
          <pc:sldMasterMk cId="3653005648" sldId="2147483672"/>
        </pc:sldMasterMkLst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2331852862" sldId="2147483673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2124778088" sldId="2147483674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1517556526" sldId="2147483675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2799386185" sldId="2147483676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2056770928" sldId="2147483677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1856735544" sldId="2147483678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2401521046" sldId="2147483679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1020133087" sldId="2147483680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145874910" sldId="2147483681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1495324469" sldId="2147483682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2538730868" sldId="2147483683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1541244329" sldId="2147483684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1153494758" sldId="2147483685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992238592" sldId="2147483686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3152423500" sldId="2147483687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313853726" sldId="2147483688"/>
          </pc:sldLayoutMkLst>
        </pc:sldLayoutChg>
        <pc:sldLayoutChg chg="add mod replId">
          <pc:chgData name="Larisa Alexandra Cionadi (2127892)" userId="S::2127892@student.uwtsd.ac.uk::783dbfcc-169e-476f-bbb2-569ce606a94c" providerId="AD" clId="Web-{2CD68975-E9C9-480A-A253-CF29A98A1445}" dt="2023-06-02T20:01:46.983" v="53"/>
          <pc:sldLayoutMkLst>
            <pc:docMk/>
            <pc:sldMasterMk cId="3653005648" sldId="2147483672"/>
            <pc:sldLayoutMk cId="3286192190" sldId="2147483689"/>
          </pc:sldLayoutMkLst>
        </pc:sldLayoutChg>
      </pc:sldMasterChg>
      <pc:sldMasterChg chg="add del addSldLayout delSldLayout modSldLayout">
        <pc:chgData name="Larisa Alexandra Cionadi (2127892)" userId="S::2127892@student.uwtsd.ac.uk::783dbfcc-169e-476f-bbb2-569ce606a94c" providerId="AD" clId="Web-{2CD68975-E9C9-480A-A253-CF29A98A1445}" dt="2023-06-02T20:01:22.514" v="50"/>
        <pc:sldMasterMkLst>
          <pc:docMk/>
          <pc:sldMasterMk cId="1480135146" sldId="2147483684"/>
        </pc:sldMasterMkLst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2.514" v="50"/>
          <pc:sldLayoutMkLst>
            <pc:docMk/>
            <pc:sldMasterMk cId="1480135146" sldId="2147483684"/>
            <pc:sldLayoutMk cId="2054272303" sldId="2147483685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2.514" v="50"/>
          <pc:sldLayoutMkLst>
            <pc:docMk/>
            <pc:sldMasterMk cId="1480135146" sldId="2147483684"/>
            <pc:sldLayoutMk cId="2518195196" sldId="2147483686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2.514" v="50"/>
          <pc:sldLayoutMkLst>
            <pc:docMk/>
            <pc:sldMasterMk cId="1480135146" sldId="2147483684"/>
            <pc:sldLayoutMk cId="1972558244" sldId="2147483687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2.514" v="50"/>
          <pc:sldLayoutMkLst>
            <pc:docMk/>
            <pc:sldMasterMk cId="1480135146" sldId="2147483684"/>
            <pc:sldLayoutMk cId="3542486984" sldId="2147483688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2.514" v="50"/>
          <pc:sldLayoutMkLst>
            <pc:docMk/>
            <pc:sldMasterMk cId="1480135146" sldId="2147483684"/>
            <pc:sldLayoutMk cId="2059664070" sldId="2147483689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2.514" v="50"/>
          <pc:sldLayoutMkLst>
            <pc:docMk/>
            <pc:sldMasterMk cId="1480135146" sldId="2147483684"/>
            <pc:sldLayoutMk cId="1079050833" sldId="2147483690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2.514" v="50"/>
          <pc:sldLayoutMkLst>
            <pc:docMk/>
            <pc:sldMasterMk cId="1480135146" sldId="2147483684"/>
            <pc:sldLayoutMk cId="614888426" sldId="2147483691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2.514" v="50"/>
          <pc:sldLayoutMkLst>
            <pc:docMk/>
            <pc:sldMasterMk cId="1480135146" sldId="2147483684"/>
            <pc:sldLayoutMk cId="3284061863" sldId="2147483692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2.514" v="50"/>
          <pc:sldLayoutMkLst>
            <pc:docMk/>
            <pc:sldMasterMk cId="1480135146" sldId="2147483684"/>
            <pc:sldLayoutMk cId="2985833275" sldId="2147483693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2.514" v="50"/>
          <pc:sldLayoutMkLst>
            <pc:docMk/>
            <pc:sldMasterMk cId="1480135146" sldId="2147483684"/>
            <pc:sldLayoutMk cId="2577763431" sldId="2147483694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2.514" v="50"/>
          <pc:sldLayoutMkLst>
            <pc:docMk/>
            <pc:sldMasterMk cId="1480135146" sldId="2147483684"/>
            <pc:sldLayoutMk cId="2381437651" sldId="2147483695"/>
          </pc:sldLayoutMkLst>
        </pc:sldLayoutChg>
      </pc:sldMasterChg>
      <pc:sldMasterChg chg="add del addSldLayout delSldLayout modSldLayout">
        <pc:chgData name="Larisa Alexandra Cionadi (2127892)" userId="S::2127892@student.uwtsd.ac.uk::783dbfcc-169e-476f-bbb2-569ce606a94c" providerId="AD" clId="Web-{2CD68975-E9C9-480A-A253-CF29A98A1445}" dt="2023-06-02T20:01:20.467" v="49"/>
        <pc:sldMasterMkLst>
          <pc:docMk/>
          <pc:sldMasterMk cId="2728094297" sldId="2147483696"/>
        </pc:sldMasterMkLst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0.467" v="49"/>
          <pc:sldLayoutMkLst>
            <pc:docMk/>
            <pc:sldMasterMk cId="2728094297" sldId="2147483696"/>
            <pc:sldLayoutMk cId="2353076471" sldId="2147483697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0.467" v="49"/>
          <pc:sldLayoutMkLst>
            <pc:docMk/>
            <pc:sldMasterMk cId="2728094297" sldId="2147483696"/>
            <pc:sldLayoutMk cId="2580098819" sldId="2147483698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0.467" v="49"/>
          <pc:sldLayoutMkLst>
            <pc:docMk/>
            <pc:sldMasterMk cId="2728094297" sldId="2147483696"/>
            <pc:sldLayoutMk cId="3745208041" sldId="2147483699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0.467" v="49"/>
          <pc:sldLayoutMkLst>
            <pc:docMk/>
            <pc:sldMasterMk cId="2728094297" sldId="2147483696"/>
            <pc:sldLayoutMk cId="2825240116" sldId="2147483700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0.467" v="49"/>
          <pc:sldLayoutMkLst>
            <pc:docMk/>
            <pc:sldMasterMk cId="2728094297" sldId="2147483696"/>
            <pc:sldLayoutMk cId="3565695809" sldId="2147483701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0.467" v="49"/>
          <pc:sldLayoutMkLst>
            <pc:docMk/>
            <pc:sldMasterMk cId="2728094297" sldId="2147483696"/>
            <pc:sldLayoutMk cId="1149009411" sldId="2147483702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0.467" v="49"/>
          <pc:sldLayoutMkLst>
            <pc:docMk/>
            <pc:sldMasterMk cId="2728094297" sldId="2147483696"/>
            <pc:sldLayoutMk cId="4254345612" sldId="2147483703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0.467" v="49"/>
          <pc:sldLayoutMkLst>
            <pc:docMk/>
            <pc:sldMasterMk cId="2728094297" sldId="2147483696"/>
            <pc:sldLayoutMk cId="3376336510" sldId="2147483704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0.467" v="49"/>
          <pc:sldLayoutMkLst>
            <pc:docMk/>
            <pc:sldMasterMk cId="2728094297" sldId="2147483696"/>
            <pc:sldLayoutMk cId="3109301726" sldId="2147483705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0.467" v="49"/>
          <pc:sldLayoutMkLst>
            <pc:docMk/>
            <pc:sldMasterMk cId="2728094297" sldId="2147483696"/>
            <pc:sldLayoutMk cId="2759692858" sldId="2147483706"/>
          </pc:sldLayoutMkLst>
        </pc:sldLayoutChg>
        <pc:sldLayoutChg chg="add del mod replId">
          <pc:chgData name="Larisa Alexandra Cionadi (2127892)" userId="S::2127892@student.uwtsd.ac.uk::783dbfcc-169e-476f-bbb2-569ce606a94c" providerId="AD" clId="Web-{2CD68975-E9C9-480A-A253-CF29A98A1445}" dt="2023-06-02T20:01:20.467" v="49"/>
          <pc:sldLayoutMkLst>
            <pc:docMk/>
            <pc:sldMasterMk cId="2728094297" sldId="2147483696"/>
            <pc:sldLayoutMk cId="1214139776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1852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778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556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386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770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735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1521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133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874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5324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7308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12443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34947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2385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24235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53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6192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056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915323" y="882769"/>
            <a:ext cx="5056934" cy="278021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br>
              <a:rPr lang="it" sz="4000" dirty="0">
                <a:latin typeface="Verdana Pro"/>
                <a:cs typeface="Calibri Light"/>
              </a:rPr>
            </a:br>
            <a:endParaRPr lang="it" sz="4000">
              <a:solidFill>
                <a:schemeClr val="tx1"/>
              </a:solidFill>
              <a:effectLst>
                <a:glow rad="38100">
                  <a:prstClr val="black">
                    <a:lumMod val="65000"/>
                    <a:lumOff val="35000"/>
                    <a:alpha val="50000"/>
                  </a:prst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latin typeface="Verdana Pro"/>
              <a:cs typeface="Calibri Light"/>
            </a:endParaRP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001587" y="3603524"/>
            <a:ext cx="4711876" cy="2555052"/>
          </a:xfrm>
        </p:spPr>
        <p:txBody>
          <a:bodyPr>
            <a:noAutofit/>
          </a:bodyPr>
          <a:lstStyle/>
          <a:p>
            <a:r>
              <a:rPr lang="it" sz="2400" dirty="0">
                <a:solidFill>
                  <a:schemeClr val="tx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Consolas"/>
              </a:rPr>
              <a:t>Salumi, frutta e vino per la sera, seguita dalla colazione del mattino. Il tutto a 115 euro a persona, compresa la camera. Vieni a goderti l'inizio bianco dell'estate</a:t>
            </a:r>
            <a:endParaRPr lang="ro-RO" sz="2400">
              <a:solidFill>
                <a:schemeClr val="tx1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sp>
        <p:nvSpPr>
          <p:cNvPr id="31" name="Rounded Rectangle 7">
            <a:extLst>
              <a:ext uri="{FF2B5EF4-FFF2-40B4-BE49-F238E27FC236}">
                <a16:creationId xmlns:a16="http://schemas.microsoft.com/office/drawing/2014/main" id="{39476A4D-C65A-47A2-8916-472DE2F4F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29350" y="620720"/>
            <a:ext cx="5506065" cy="5597200"/>
          </a:xfrm>
          <a:prstGeom prst="roundRect">
            <a:avLst>
              <a:gd name="adj" fmla="val 2601"/>
            </a:avLst>
          </a:prstGeom>
          <a:solidFill>
            <a:srgbClr val="FFFFFF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4" descr="O imagine care conține text, munte, în aer liber, cu vedere la&#10;&#10;Descriere generată automat">
            <a:extLst>
              <a:ext uri="{FF2B5EF4-FFF2-40B4-BE49-F238E27FC236}">
                <a16:creationId xmlns:a16="http://schemas.microsoft.com/office/drawing/2014/main" id="{A7547B61-F12C-3BC9-4CB8-1C3D2058B7D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85" r="10470" b="-1"/>
          <a:stretch/>
        </p:blipFill>
        <p:spPr>
          <a:xfrm>
            <a:off x="6406678" y="790575"/>
            <a:ext cx="2777935" cy="3146896"/>
          </a:xfrm>
          <a:prstGeom prst="rect">
            <a:avLst/>
          </a:prstGeom>
        </p:spPr>
      </p:pic>
      <p:sp>
        <p:nvSpPr>
          <p:cNvPr id="32" name="Rectangle 11">
            <a:extLst>
              <a:ext uri="{FF2B5EF4-FFF2-40B4-BE49-F238E27FC236}">
                <a16:creationId xmlns:a16="http://schemas.microsoft.com/office/drawing/2014/main" id="{89B30A41-285A-48D9-8314-F41C35215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41554" y="790575"/>
            <a:ext cx="2211006" cy="180011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13">
            <a:extLst>
              <a:ext uri="{FF2B5EF4-FFF2-40B4-BE49-F238E27FC236}">
                <a16:creationId xmlns:a16="http://schemas.microsoft.com/office/drawing/2014/main" id="{D3BF54C1-8439-40D2-B7FD-4EFC5896D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6678" y="4087968"/>
            <a:ext cx="2773672" cy="194764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5" descr="O imagine care conține munte, în aer liber&#10;&#10;Descriere generată automat">
            <a:extLst>
              <a:ext uri="{FF2B5EF4-FFF2-40B4-BE49-F238E27FC236}">
                <a16:creationId xmlns:a16="http://schemas.microsoft.com/office/drawing/2014/main" id="{14F01657-556B-7B46-C4AF-9E73DD2E98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925" r="44792" b="2"/>
          <a:stretch/>
        </p:blipFill>
        <p:spPr>
          <a:xfrm>
            <a:off x="9341554" y="2741191"/>
            <a:ext cx="2212271" cy="3294422"/>
          </a:xfrm>
          <a:prstGeom prst="rect">
            <a:avLst/>
          </a:prstGeom>
        </p:spPr>
      </p:pic>
      <p:pic>
        <p:nvPicPr>
          <p:cNvPr id="34" name="Imagine 34" descr="O imagine care conține persoană, grup&#10;&#10;Descriere generată automat">
            <a:extLst>
              <a:ext uri="{FF2B5EF4-FFF2-40B4-BE49-F238E27FC236}">
                <a16:creationId xmlns:a16="http://schemas.microsoft.com/office/drawing/2014/main" id="{0719D041-6987-697B-F185-9E838B2406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339" y="4086226"/>
            <a:ext cx="2768001" cy="1848568"/>
          </a:xfrm>
          <a:prstGeom prst="rect">
            <a:avLst/>
          </a:prstGeom>
        </p:spPr>
      </p:pic>
      <p:pic>
        <p:nvPicPr>
          <p:cNvPr id="35" name="Imagine 35" descr="O imagine care conține persoană, scenă&#10;&#10;Descriere generată automat">
            <a:extLst>
              <a:ext uri="{FF2B5EF4-FFF2-40B4-BE49-F238E27FC236}">
                <a16:creationId xmlns:a16="http://schemas.microsoft.com/office/drawing/2014/main" id="{DEFEC94E-5219-EF16-2E1A-C43BD112B3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39531" y="822097"/>
            <a:ext cx="2225616" cy="1820749"/>
          </a:xfrm>
          <a:prstGeom prst="rect">
            <a:avLst/>
          </a:prstGeom>
        </p:spPr>
      </p:pic>
      <p:sp>
        <p:nvSpPr>
          <p:cNvPr id="36" name="CasetăText 35">
            <a:extLst>
              <a:ext uri="{FF2B5EF4-FFF2-40B4-BE49-F238E27FC236}">
                <a16:creationId xmlns:a16="http://schemas.microsoft.com/office/drawing/2014/main" id="{404807C2-91BE-5909-EF0E-FA911F8179AF}"/>
              </a:ext>
            </a:extLst>
          </p:cNvPr>
          <p:cNvSpPr txBox="1"/>
          <p:nvPr/>
        </p:nvSpPr>
        <p:spPr>
          <a:xfrm>
            <a:off x="655609" y="1733909"/>
            <a:ext cx="5575538" cy="13080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4300" cap="all" dirty="0">
                <a:latin typeface="Sitka Text"/>
              </a:rPr>
              <a:t>HILTON LAKE COMO</a:t>
            </a:r>
            <a:r>
              <a:rPr lang="ro-RO" sz="3600" dirty="0">
                <a:latin typeface="Sitka Text"/>
              </a:rPr>
              <a:t>​</a:t>
            </a:r>
            <a:br>
              <a:rPr lang="ro-RO" sz="3600">
                <a:latin typeface="Sitka Text"/>
              </a:rPr>
            </a:br>
            <a:r>
              <a:rPr lang="it-IT" sz="3600" cap="all" dirty="0">
                <a:latin typeface="Verdana Pro"/>
              </a:rPr>
              <a:t>FESTA A TEMA BIANCO</a:t>
            </a:r>
            <a:r>
              <a:rPr lang="ro-RO" sz="3600" dirty="0">
                <a:latin typeface="Verdana Pro"/>
              </a:rPr>
              <a:t>​</a:t>
            </a:r>
            <a:endParaRPr lang="ro-RO" dirty="0"/>
          </a:p>
        </p:txBody>
      </p:sp>
      <p:pic>
        <p:nvPicPr>
          <p:cNvPr id="38" name="Grafic 38" descr="Confetti">
            <a:extLst>
              <a:ext uri="{FF2B5EF4-FFF2-40B4-BE49-F238E27FC236}">
                <a16:creationId xmlns:a16="http://schemas.microsoft.com/office/drawing/2014/main" id="{FE240228-CB84-8966-6F90-918AB869E38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01283" y="-1143000"/>
            <a:ext cx="12580188" cy="91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Ecran lat</PresentationFormat>
  <Paragraphs>0</Paragraphs>
  <Slides>1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Mesh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/>
  <cp:revision>87</cp:revision>
  <dcterms:created xsi:type="dcterms:W3CDTF">2023-06-02T19:43:30Z</dcterms:created>
  <dcterms:modified xsi:type="dcterms:W3CDTF">2023-06-02T20:31:27Z</dcterms:modified>
</cp:coreProperties>
</file>