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7" r:id="rId6"/>
    <p:sldId id="258" r:id="rId7"/>
    <p:sldId id="290" r:id="rId8"/>
    <p:sldId id="264" r:id="rId9"/>
    <p:sldId id="291" r:id="rId10"/>
    <p:sldId id="268" r:id="rId11"/>
    <p:sldId id="286" r:id="rId12"/>
    <p:sldId id="294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39B825-E377-4109-84BF-634E83E8D701}" v="3" dt="2026-03-27T17:24:58.115"/>
  </p1510:revLst>
</p1510:revInfo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0078" autoAdjust="0"/>
  </p:normalViewPr>
  <p:slideViewPr>
    <p:cSldViewPr snapToGrid="0">
      <p:cViewPr varScale="1">
        <p:scale>
          <a:sx n="62" d="100"/>
          <a:sy n="62" d="100"/>
        </p:scale>
        <p:origin x="1056" y="60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3/30/2026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3/30/2026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439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125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10" Type="http://schemas.openxmlformats.org/officeDocument/2006/relationships/image" Target="../media/image5.png"/><Relationship Id="rId4" Type="http://schemas.openxmlformats.org/officeDocument/2006/relationships/image" Target="../media/image14.png"/><Relationship Id="rId9" Type="http://schemas.openxmlformats.org/officeDocument/2006/relationships/image" Target="../media/image2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4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4772" y="677918"/>
            <a:ext cx="6856292" cy="3590596"/>
          </a:xfrm>
        </p:spPr>
        <p:txBody>
          <a:bodyPr>
            <a:normAutofit/>
          </a:bodyPr>
          <a:lstStyle/>
          <a:p>
            <a:pPr algn="ctr"/>
            <a:r>
              <a:rPr lang="en-GB" sz="1600" dirty="0"/>
              <a:t>Module Title: Introduction To Public Health</a:t>
            </a:r>
            <a:br>
              <a:rPr lang="en-GB" sz="1600" dirty="0"/>
            </a:br>
            <a:r>
              <a:rPr lang="en-GB" sz="1600" dirty="0"/>
              <a:t> </a:t>
            </a:r>
            <a:br>
              <a:rPr lang="en-GB" sz="1600" dirty="0"/>
            </a:br>
            <a:r>
              <a:rPr lang="en-GB" sz="1600" dirty="0"/>
              <a:t>Module Code: LCHS 4008</a:t>
            </a:r>
            <a:br>
              <a:rPr lang="en-GB" sz="1600" dirty="0"/>
            </a:br>
            <a:r>
              <a:rPr lang="en-GB" sz="1600" dirty="0"/>
              <a:t> </a:t>
            </a:r>
            <a:br>
              <a:rPr lang="en-GB" sz="1600" dirty="0"/>
            </a:br>
            <a:r>
              <a:rPr lang="en-GB" sz="1600" dirty="0"/>
              <a:t>Assignment Title: group discussion</a:t>
            </a:r>
            <a:br>
              <a:rPr lang="en-GB" sz="1600" dirty="0"/>
            </a:br>
            <a:r>
              <a:rPr lang="en-GB" sz="1600" dirty="0"/>
              <a:t> </a:t>
            </a:r>
            <a:br>
              <a:rPr lang="en-GB" sz="1600" dirty="0"/>
            </a:br>
            <a:r>
              <a:rPr lang="en-GB" sz="1600" dirty="0"/>
              <a:t>Student Name: Shelina Begum</a:t>
            </a:r>
            <a:br>
              <a:rPr lang="en-GB" sz="1600" dirty="0"/>
            </a:br>
            <a:r>
              <a:rPr lang="en-GB" sz="1600" dirty="0"/>
              <a:t> </a:t>
            </a:r>
            <a:br>
              <a:rPr lang="en-GB" sz="1600" dirty="0"/>
            </a:br>
            <a:r>
              <a:rPr lang="en-GB" sz="1600" dirty="0"/>
              <a:t>Student ID: 2434784</a:t>
            </a:r>
            <a:br>
              <a:rPr lang="en-GB" sz="1600" dirty="0"/>
            </a:br>
            <a:r>
              <a:rPr lang="en-GB" sz="1600" dirty="0"/>
              <a:t> </a:t>
            </a:r>
            <a:br>
              <a:rPr lang="en-GB" sz="1600" dirty="0"/>
            </a:br>
            <a:r>
              <a:rPr lang="en-GB" sz="1600" dirty="0"/>
              <a:t>Lecturer’s Name: Hajra </a:t>
            </a:r>
            <a:r>
              <a:rPr lang="en-GB" sz="1600" dirty="0" err="1"/>
              <a:t>Mustasim</a:t>
            </a:r>
            <a:br>
              <a:rPr lang="en-GB" sz="1100" dirty="0"/>
            </a:b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3950" y="429462"/>
            <a:ext cx="6343650" cy="90466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Z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938713" y="1543987"/>
            <a:ext cx="6338887" cy="4425013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Hello everyone my name is Shelina, today I will be presenting my presentation discussing and explaining the factors on influencing the health and wellbeing of residents. Also we will be discussing the management of a outbreak of a infection in the care setting.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3694" y="660358"/>
            <a:ext cx="6594768" cy="553728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Factors influencing the health and well being of residents </a:t>
            </a:r>
          </a:p>
        </p:txBody>
      </p:sp>
      <p:pic>
        <p:nvPicPr>
          <p:cNvPr id="34" name="Picture Placeholder 33" descr="Aerial view of a neon highway intersection">
            <a:extLst>
              <a:ext uri="{FF2B5EF4-FFF2-40B4-BE49-F238E27FC236}">
                <a16:creationId xmlns:a16="http://schemas.microsoft.com/office/drawing/2014/main" id="{9289CE93-EC50-55DB-CFE0-1266AEC87B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936" r="24936"/>
          <a:stretch/>
        </p:blipFill>
        <p:spPr>
          <a:xfrm rot="10800000">
            <a:off x="1" y="761322"/>
            <a:ext cx="4076118" cy="6096678"/>
          </a:xfr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F466A906-2869-BB36-138E-D45F62E92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4646277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6186C3A-548E-AD87-3029-964123530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660400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3694" y="544285"/>
            <a:ext cx="6594768" cy="3445329"/>
          </a:xfrm>
        </p:spPr>
        <p:txBody>
          <a:bodyPr>
            <a:normAutofit/>
          </a:bodyPr>
          <a:lstStyle/>
          <a:p>
            <a:r>
              <a:rPr lang="en-US" dirty="0"/>
              <a:t>​</a:t>
            </a:r>
          </a:p>
        </p:txBody>
      </p:sp>
      <p:pic>
        <p:nvPicPr>
          <p:cNvPr id="13" name="Picture Placeholder 12" descr="Low angle view of tall buildings">
            <a:extLst>
              <a:ext uri="{FF2B5EF4-FFF2-40B4-BE49-F238E27FC236}">
                <a16:creationId xmlns:a16="http://schemas.microsoft.com/office/drawing/2014/main" id="{1DFE730E-30E7-DA99-A3EE-ACB889D161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3" r="43"/>
          <a:stretch/>
        </p:blipFill>
        <p:spPr>
          <a:xfrm>
            <a:off x="0" y="-1"/>
            <a:ext cx="4076118" cy="6096678"/>
          </a:xfr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5F855448-57DF-E468-AF41-00CAAC2D7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5895479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52FDA21-768F-9929-E6D6-D78CD4F8E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1909602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8E768EF-9D67-4D22-828C-9D4895F5D143}"/>
              </a:ext>
            </a:extLst>
          </p:cNvPr>
          <p:cNvSpPr txBox="1"/>
          <p:nvPr/>
        </p:nvSpPr>
        <p:spPr>
          <a:xfrm>
            <a:off x="5050670" y="1303764"/>
            <a:ext cx="659476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 to healthcare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Living conditions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Economic factors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Lifestyle choices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Enviroment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 factors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Mental and emotional wellbeing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0" y="294468"/>
            <a:ext cx="6597650" cy="60602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are some examples of that factors that will influence health and wellbeing of service users.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Genetics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Gender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Disabilities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Anxiety and depression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Challenges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Culture and beliefs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Affordability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Quality of care received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and 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Personal values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3977B1-851C-62F4-3BD9-7E23C701BE11}"/>
              </a:ext>
            </a:extLst>
          </p:cNvPr>
          <p:cNvSpPr txBox="1"/>
          <p:nvPr/>
        </p:nvSpPr>
        <p:spPr>
          <a:xfrm>
            <a:off x="5021451" y="836908"/>
            <a:ext cx="644729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brief the health and wellbeing are influenced by multiple different factors. For residents , professionals must consider all the areas to provide high quality care, not just treating the illness or condition.</a:t>
            </a:r>
          </a:p>
        </p:txBody>
      </p:sp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>
            <a:normAutofit fontScale="90000"/>
          </a:bodyPr>
          <a:lstStyle/>
          <a:p>
            <a:r>
              <a:rPr lang="en-GB" dirty="0"/>
              <a:t>the management of an outbreak of infection in a care setting</a:t>
            </a:r>
            <a:br>
              <a:rPr lang="en-GB" dirty="0"/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736" y="3429000"/>
            <a:ext cx="9389288" cy="1825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a outbreak of an infection In a care setting will require a fast structured action to protect all service users and staff.</a:t>
            </a:r>
          </a:p>
          <a:p>
            <a:r>
              <a:rPr lang="en-US" sz="2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next slide will show you things to recognize.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5828F4-092D-1145-DFD5-867AF6704AF3}"/>
              </a:ext>
            </a:extLst>
          </p:cNvPr>
          <p:cNvSpPr txBox="1"/>
          <p:nvPr/>
        </p:nvSpPr>
        <p:spPr>
          <a:xfrm>
            <a:off x="3626603" y="1193370"/>
            <a:ext cx="798139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recognize and report the outbreak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Implement infection control measures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Isolate affected individuals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Clean and disinfect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Restrict movement and visitors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Monitor the health of service users and staff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treatment and support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Communicate effectively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Follow policy and procedures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and learn after a outbreak</a:t>
            </a:r>
          </a:p>
        </p:txBody>
      </p:sp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BA6B70-48B4-22C3-9C93-87E5384F5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D7A155-767D-B2D8-F546-F9AF9CFEBF06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1" y="1069383"/>
            <a:ext cx="6597372" cy="3053167"/>
          </a:xfrm>
        </p:spPr>
        <p:txBody>
          <a:bodyPr>
            <a:no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manage a outbreak of a infection you will need to act quickly and contain the infection, protect your residents and staff and follow procedures.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Good infection control will protect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vunerable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individuals and prevent serious complications from infections and serious diseases</a:t>
            </a:r>
          </a:p>
        </p:txBody>
      </p:sp>
    </p:spTree>
    <p:extLst>
      <p:ext uri="{BB962C8B-B14F-4D97-AF65-F5344CB8AC3E}">
        <p14:creationId xmlns:p14="http://schemas.microsoft.com/office/powerpoint/2010/main" val="375855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0245" y="544285"/>
            <a:ext cx="5528217" cy="2685383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{36A9DEBB-E29B-4BFD-A73B-CCC85AA8C26A}TF55c86556-70ea-476e-aa05-13a38f2d5b0da1381d77_win32-a3c664429073</Template>
  <TotalTime>473</TotalTime>
  <Words>344</Words>
  <Application>Microsoft Office PowerPoint</Application>
  <PresentationFormat>Widescreen</PresentationFormat>
  <Paragraphs>57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Avenir Next LT Pro</vt:lpstr>
      <vt:lpstr>Calibri</vt:lpstr>
      <vt:lpstr>Custom</vt:lpstr>
      <vt:lpstr>Module Title: Introduction To Public Health   Module Code: LCHS 4008   Assignment Title: group discussion   Student Name: Shelina Begum   Student ID: 2434784   Lecturer’s Name: Hajra Mustasim </vt:lpstr>
      <vt:lpstr>introduction</vt:lpstr>
      <vt:lpstr>Factors influencing the health and well being of residents </vt:lpstr>
      <vt:lpstr>​</vt:lpstr>
      <vt:lpstr>PowerPoint Presentation</vt:lpstr>
      <vt:lpstr>PowerPoint Presentation</vt:lpstr>
      <vt:lpstr>the management of an outbreak of infection in a care setting 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shelina begum</dc:creator>
  <cp:lastModifiedBy>shelina begum</cp:lastModifiedBy>
  <cp:revision>2</cp:revision>
  <dcterms:created xsi:type="dcterms:W3CDTF">2026-03-27T09:55:14Z</dcterms:created>
  <dcterms:modified xsi:type="dcterms:W3CDTF">2026-03-30T22:20:55Z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